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notesMaster" Target="notesMasters/notesMaster1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author: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[put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here]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2021-05-30</a:t>
            </a:r>
            <a:r>
              <a:rPr/>
              <a:t> </a:t>
            </a:r>
            <a:r>
              <a:rPr/>
              <a:t>purpose: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module01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license: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lists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author,</a:t>
            </a:r>
            <a:r>
              <a:rPr/>
              <a:t> </a:t>
            </a:r>
            <a:r>
              <a:rPr/>
              <a:t>date,</a:t>
            </a:r>
            <a:r>
              <a:rPr/>
              <a:t> </a:t>
            </a:r>
            <a:r>
              <a:rPr/>
              <a:t>purpose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license.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creates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“</a:t>
            </a:r>
            <a:r>
              <a:rPr/>
              <a:t>small_example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assigns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datalines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practice.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sake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simplicity.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minute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follow.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semicolon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data=</a:t>
            </a:r>
            <a:r>
              <a:rPr/>
              <a:t> </a:t>
            </a:r>
            <a:r>
              <a:rPr/>
              <a:t>option.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obs=1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title1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prints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output.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procedure.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Running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2021-05-30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m01-5507-[put your name here]-basic-program.sas
* author: Steve Simon and [put your name here]
* date: created 2021-05-30
* purpose: to read and print a small data set
* license: public domain;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small_example;
 input x y;
 datalines;
1 2
2 4
3 6
;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print
    data=small_example(obs=1);
title "First row of data";
run;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How to read a small dataset</a:t>
            </a:r>
          </a:p>
          <a:p>
            <a:pPr lvl="2"/>
            <a:r>
              <a:rPr/>
              <a:t>How to print a small dataset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Permanent storage</a:t>
            </a:r>
          </a:p>
          <a:p>
            <a:pPr lvl="2"/>
            <a:r>
              <a:rPr/>
              <a:t>m01-libname.sas</a:t>
            </a:r>
          </a:p>
          <a:p>
            <a:pPr lvl="2"/>
            <a:r>
              <a:rPr/>
              <a:t>m01-reuse.sas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libname perm "q:/Documents/results";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Permanent storage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Saving your output</a:t>
            </a:r>
          </a:p>
          <a:p>
            <a:pPr lvl="2"/>
            <a:r>
              <a:rPr/>
              <a:t>m01-saved-pdf.sas</a:t>
            </a:r>
          </a:p>
          <a:p>
            <a:pPr lvl="2"/>
            <a:r>
              <a:rPr/>
              <a:t>m01-saved-pdf.sas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Saving your output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Getting data from a file</a:t>
            </a:r>
          </a:p>
          <a:p>
            <a:pPr lvl="2"/>
            <a:r>
              <a:rPr/>
              <a:t>m01-input-text.sas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a basic SAS program</dc:title>
  <dc:creator>Steve Simon</dc:creator>
  <cp:keywords/>
  <dcterms:created xsi:type="dcterms:W3CDTF">2021-05-30T15:57:01Z</dcterms:created>
  <dcterms:modified xsi:type="dcterms:W3CDTF">2021-05-30T15:57:01Z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2021-05-30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>powerpoint_presentation</vt:lpwstr>
  </property>
</Properties>
</file>