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notesMaster" Target="notesMasters/notesMaster1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author: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[put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here]</a:t>
            </a:r>
            <a:r>
              <a:rPr/>
              <a:t> </a:t>
            </a:r>
            <a:r>
              <a:rPr/>
              <a:t>date: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2021-05-30</a:t>
            </a:r>
            <a:r>
              <a:rPr/>
              <a:t> </a:t>
            </a:r>
            <a:r>
              <a:rPr/>
              <a:t>purpose: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module01</a:t>
            </a:r>
            <a:r>
              <a:rPr/>
              <a:t> </a:t>
            </a:r>
            <a:r>
              <a:rPr/>
              <a:t>videos</a:t>
            </a:r>
            <a:r>
              <a:rPr/>
              <a:t> </a:t>
            </a:r>
            <a:r>
              <a:rPr/>
              <a:t>license: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domain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piece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run.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lists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author,</a:t>
            </a:r>
            <a:r>
              <a:rPr/>
              <a:t> </a:t>
            </a:r>
            <a:r>
              <a:rPr/>
              <a:t>date,</a:t>
            </a:r>
            <a:r>
              <a:rPr/>
              <a:t> </a:t>
            </a:r>
            <a:r>
              <a:rPr/>
              <a:t>purpose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license.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domain.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creates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“</a:t>
            </a:r>
            <a:r>
              <a:rPr/>
              <a:t>small_example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Running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program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</a:t>
            </a:r>
            <a:r>
              <a:rPr/>
              <a:t> </a:t>
            </a:r>
            <a:r>
              <a:rPr/>
              <a:t>2021-05-30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m01-5507-[put your name here]-basic-program.sas
* author: Steve Simon and [put your name here]
* date: created 2021-05-30
* purpose: to read and print a small data set
* license: public domain;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 small_example;
 input x y;
 cards;
1 2
2 4
3 6
;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print
    data=small_example(obs=1);
title "First row of data";
run;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learned.</a:t>
            </a:r>
          </a:p>
          <a:p>
            <a:pPr lvl="1"/>
            <a:r>
              <a:rPr/>
              <a:t>What’s coming next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Running a basic SAS program</dc:title>
  <dc:creator>Steve Simon</dc:creator>
  <cp:keywords/>
  <dcterms:created xsi:type="dcterms:W3CDTF">2021-05-30T15:32:02Z</dcterms:created>
  <dcterms:modified xsi:type="dcterms:W3CDTF">2021-05-30T15:32:02Z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 2021-05-30</vt:lpwstr>
  </property>
  <property fmtid="{D5CDD505-2E9C-101B-9397-08002B2CF9AE}" pid="3" name="output">
    <vt:lpwstr>powerpoint_presentation</vt:lpwstr>
  </property>
</Properties>
</file>