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notesMaster" Target="notesMasters/notes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campus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Connection.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muddle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Sorry!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prevented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dearly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capabilities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installation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apologize.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adventurous)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Jupyter.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multi-window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chaotic.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Dr. 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owe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docker,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Linus</a:t>
            </a:r>
            <a:r>
              <a:rPr/>
              <a:t> </a:t>
            </a:r>
            <a:r>
              <a:rPr/>
              <a:t>environment.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intimidated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either,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genius.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screenshots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successfully.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lectures.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hardest.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JMP.</a:t>
            </a:r>
            <a:r>
              <a:rPr/>
              <a:t> </a:t>
            </a:r>
            <a:r>
              <a:rPr/>
              <a:t>Extensive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demo,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amazing.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lectures.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hardest.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JMP.</a:t>
            </a:r>
            <a:r>
              <a:rPr/>
              <a:t> </a:t>
            </a:r>
            <a:r>
              <a:rPr/>
              <a:t>Extensive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demo,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amazing.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homework.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html.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six.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folder.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six-numbers.</a:t>
            </a:r>
            <a:r>
              <a:rPr/>
              <a:t> </a:t>
            </a:r>
            <a:r>
              <a:rPr/>
              <a:t>Okay?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six-nubmers.txt.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input-text.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input-text.sas.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six-numbers.txt.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quote.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9.4,</a:t>
            </a:r>
            <a:r>
              <a:rPr/>
              <a:t> </a:t>
            </a:r>
            <a:r>
              <a:rPr/>
              <a:t>9.2,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man,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crazy.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Shoot.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input.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saved-pdf,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input-text.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Fair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Edit,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ran.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Oh,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cool.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ourselves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rawdata.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rawdata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Edit,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edit,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drives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nuts.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html.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normal.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filenane.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easy-peasy.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luck.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mourning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permanenty,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permanent.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guessing</a:t>
            </a:r>
            <a:r>
              <a:rPr/>
              <a:t> </a:t>
            </a:r>
            <a:r>
              <a:rPr/>
              <a:t>documents/results.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standard,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accessing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insensitive.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Hold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around.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guy.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valid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constants,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floating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perm.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hair</a:t>
            </a:r>
            <a:r>
              <a:rPr/>
              <a:t> </a:t>
            </a:r>
            <a:r>
              <a:rPr/>
              <a:t>stylists</a:t>
            </a:r>
            <a:r>
              <a:rPr/>
              <a:t> </a:t>
            </a:r>
            <a:r>
              <a:rPr/>
              <a:t>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partr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stored.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permanent-storage.sas.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live.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cut-and-paste.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asterisk.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breath.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sas7bdat.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ridiculous</a:t>
            </a:r>
            <a:r>
              <a:rPr/>
              <a:t> </a:t>
            </a:r>
            <a:r>
              <a:rPr/>
              <a:t>extension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seen.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exit.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sure?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cool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tile.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permanently.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9.4.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drive.</a:t>
            </a:r>
            <a:r>
              <a:rPr/>
              <a:t> </a:t>
            </a:r>
            <a:r>
              <a:rPr/>
              <a:t>Documents,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source?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as,</a:t>
            </a:r>
            <a:r>
              <a:rPr/>
              <a:t> </a:t>
            </a:r>
            <a:r>
              <a:rPr/>
              <a:t>re-sue.sas.</a:t>
            </a:r>
            <a:r>
              <a:rPr/>
              <a:t> </a:t>
            </a:r>
            <a:r>
              <a:rPr/>
              <a:t>Save.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anymore.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perm.simple_example.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geeky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obs=1.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utter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People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tired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re-use.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saved-pdf.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redundant.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extension)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queue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processed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saved-pdf.sas.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saved,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thinking.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sweating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1:26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2:09.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Explorer.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temporary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appdata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temporary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incorrect.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unchecked.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pdf.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clean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sas7bdat.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html.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equals.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decades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html.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trust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jockey.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struggling,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new.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examples.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scratch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neck.</a:t>
            </a:r>
            <a:r>
              <a:rPr/>
              <a:t> </a:t>
            </a:r>
            <a:r>
              <a:rPr/>
              <a:t>Man,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embarrassing.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firl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saved-web.html.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saved-web.html.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email.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dropbox.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mail</a:t>
            </a:r>
            <a:r>
              <a:rPr/>
              <a:t> </a:t>
            </a:r>
            <a:r>
              <a:rPr/>
              <a:t>client.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composing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favoriter</a:t>
            </a:r>
            <a:r>
              <a:rPr/>
              <a:t> </a:t>
            </a:r>
            <a:r>
              <a:rPr/>
              <a:t>person.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guys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pain.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homework,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Medicine.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../images/canvas.png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soon.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tile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face-to-face.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throw-away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disappears.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form.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autosave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stupid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9.4.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preach,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indecisive?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flat.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source</a:t>
            </a:r>
            <a:r>
              <a:rPr/>
              <a:t>”</a:t>
            </a:r>
            <a:r>
              <a:rPr/>
              <a:t> </a:t>
            </a:r>
            <a:r>
              <a:rPr/>
              <a:t>(SRC).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scratch.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obs=1.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by.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impersonal.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5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7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8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9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0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2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jp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://med.umkc.edu/dbhi/" TargetMode="External" /><Relationship Id="rId4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blog.pmean.com" TargetMode="External" /><Relationship Id="rId4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s://github.com/pmean/introduction-to-SA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2018-07-24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Computing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SAS University</a:t>
            </a:r>
          </a:p>
          <a:p>
            <a:pPr lvl="2"/>
            <a:r>
              <a:rPr/>
              <a:t>Works on ANY computer</a:t>
            </a:r>
          </a:p>
          <a:p>
            <a:pPr lvl="1"/>
            <a:r>
              <a:rPr/>
              <a:t>Jupyter lab</a:t>
            </a:r>
          </a:p>
          <a:p>
            <a:pPr lvl="1"/>
            <a:r>
              <a:rPr/>
              <a:t>SASMarkdown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readings/umkc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readings/umkc-2019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main page for SAS University]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blog entry on Jupyter]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markdown web page]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600200"/>
            <a:ext cx="496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3700" y="1600200"/>
            <a:ext cx="581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Original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  <p:pic>
        <p:nvPicPr>
          <p:cNvPr descr="../images/MaryGerkovichUMKC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0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Univesity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 notes]]</a:t>
            </a:r>
          </a:p>
          <a:p>
            <a:pPr lvl="0" marL="0" indent="0">
              <a:buNone/>
            </a:pPr>
            <a:r>
              <a:rPr/>
              <a:t>Here is the log window. Notice that the counts for errors, warnings, and notes appear at the top, and a missing count means zero errors and zero warnings. Hooray!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run the commercial version of SAS using</a:t>
            </a:r>
          </a:p>
          <a:p>
            <a:pPr lvl="1"/>
            <a:r>
              <a:rPr/>
              <a:t>Your UMKC computer</a:t>
            </a:r>
          </a:p>
          <a:p>
            <a:pPr lvl="1"/>
            <a:r>
              <a:rPr/>
              <a:t>UMKC Student Computing Labs</a:t>
            </a:r>
          </a:p>
          <a:p>
            <a:pPr lvl="0" marL="0" indent="0">
              <a:buNone/>
            </a:pPr>
            <a:r>
              <a:rPr/>
              <a:t>You can run a free version of SAS using</a:t>
            </a:r>
          </a:p>
          <a:p>
            <a:pPr lvl="1"/>
            <a:r>
              <a:rPr/>
              <a:t>SAS University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</a:t>
            </a:r>
          </a:p>
        </p:txBody>
      </p:sp>
      <p:pic>
        <p:nvPicPr>
          <p:cNvPr descr="../images/SteveSimonPic2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0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infile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datasets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DBHI,</a:t>
            </a:r>
            <a:r>
              <a:rPr/>
              <a:t> </a:t>
            </a:r>
            <a:r>
              <a:rPr>
                <a:hlinkClick r:id="rId3"/>
              </a:rPr>
              <a:t>http://med.umkc.edu/dbhi/</a:t>
            </a:r>
          </a:p>
        </p:txBody>
      </p:sp>
      <p:pic>
        <p:nvPicPr>
          <p:cNvPr descr="../images/dbhi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57200" y="1752600"/>
            <a:ext cx="8229600" cy="420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Blog,</a:t>
            </a:r>
            <a:r>
              <a:rPr/>
              <a:t> </a:t>
            </a:r>
            <a:r>
              <a:rPr>
                <a:hlinkClick r:id="rId3"/>
              </a:rPr>
              <a:t>http://blog.pmean.com</a:t>
            </a:r>
          </a:p>
        </p:txBody>
      </p:sp>
      <p:pic>
        <p:nvPicPr>
          <p:cNvPr descr="../images/blog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presentation was written by Steve Simon in 2018-08-29 and was last modified on 2021-05-31. It uses R Markdown, though the actual R code is fairly minimal. You can find the file that created this presentation on my </a:t>
            </a:r>
            <a:r>
              <a:rPr>
                <a:hlinkClick r:id="rId3"/>
              </a:rPr>
              <a:t>github repository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Steve Simon</dc:creator>
  <cp:keywords/>
  <dcterms:created xsi:type="dcterms:W3CDTF">2021-05-31T22:57:08Z</dcterms:created>
  <dcterms:modified xsi:type="dcterms:W3CDTF">2021-05-31T22:57:08Z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2018-07-24</vt:lpwstr>
  </property>
  <property fmtid="{D5CDD505-2E9C-101B-9397-08002B2CF9AE}" pid="3" name="output">
    <vt:lpwstr>powerpoint_presentation</vt:lpwstr>
  </property>
</Properties>
</file>