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notesMaster" Target="notesMasters/notes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3" Type="http://schemas.openxmlformats.org/officeDocument/2006/relationships/viewProps" Target="viewProps.xml" /><Relationship Id="rId7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sign-in.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account.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Profile?</a:t>
            </a:r>
            <a:r>
              <a:rPr/>
              <a:t>”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screenshot)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promotional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Yes</a:t>
            </a:r>
            <a:r>
              <a:rPr/>
              <a:t>”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unsubscribe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”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Dashboard.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Notices.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Enrollments,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Courses.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enroll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leftmost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“</a:t>
            </a:r>
            <a:r>
              <a:rPr/>
              <a:t>Server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Folders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my_shared_file_links,</a:t>
            </a:r>
            <a:r>
              <a:rPr/>
              <a:t> </a:t>
            </a:r>
            <a:r>
              <a:rPr/>
              <a:t>sasuser.v94,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student-files.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video.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closely.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regularly.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OnDemand for Academics (SODA)</a:t>
            </a:r>
          </a:p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labs</a:t>
            </a:r>
          </a:p>
          <a:p>
            <a:pPr lvl="2"/>
            <a:r>
              <a:rPr/>
              <a:t>Royall Hall 303, Lab #17 and #38</a:t>
            </a:r>
          </a:p>
          <a:p>
            <a:pPr lvl="1"/>
            <a:r>
              <a:rPr/>
              <a:t>UMKC Remote Labs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SASMarkdown.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m01-soda-log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</a:p>
        </p:txBody>
      </p:sp>
      <p:pic>
        <p:nvPicPr>
          <p:cNvPr descr="../images/m01-soda-enrollme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</a:p>
        </p:txBody>
      </p:sp>
      <p:pic>
        <p:nvPicPr>
          <p:cNvPr descr="../images/m01-basic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data=small_example;
  var x y;
  title1 "First row of data";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21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   data test_example;
2     input x y;
3     cards;
NOTE: The data set WORK.TEST_EXAMPLE has 3 observations and 2 variables.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75         ;
 76         proc print
 77             data=small_example(obs=1);
 78         title "First row of data";
 79         run;
NOTE: There were 1 observations read from the data set WORK.SMALL_EXAMPLE.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(1 of 5)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(1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57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Documentation header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5507-01-[put your name here]-documentation-header.sas
* author: Steve Simon and [put your name here]
* date: created 2021-06-12
* purpose: to read and print a small dataset
* license: public domain;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Documentation header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(2 of 5)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(2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perm.simple_example;
  input x y;
datalines;
1 2
2 4
3 6
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54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5507-01-simon-re-use.sas
* author: Steve Simon
* date: created 2021-05-30
* purpose: to re-use stored data
* license: public domain;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proc means
    data=perm.simple_example;
  title1 "Descriptive statistics";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(3 of 5)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demonsration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(3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output as pdf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5507-01-simon-save-output.sas
* author: Steve Simon and Steve Simon
* date: created 2021-06-12
* purpose: to create a permanent dataset
* license: public domain;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ods pdf file=
   "../results/5507-01-simon-save-output.pdf";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input x y;
  datalines;
1 2
2 4
3 6
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output as pdf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(4 of 5)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(4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5507-01-simon-read-data.sas
* author: Steve Simon and Steve Simon
* date: created 2021-06-12
* purpose: to read data from a separate file
* license: public domain;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"&amp;path/data";
filename rawdata
    "&amp;path/data/six-numbers.txt";
ods pdf file=
   "&amp;path/results/5507-01-simon-read-data.pdf";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infile rawdata;
  input x y;
run;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2
2 4
3 6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Getting data from a file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(5 of 5)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2022-06-05T16:35:23Z</dcterms:created>
  <dcterms:modified xsi:type="dcterms:W3CDTF">2022-06-05T16:35:23Z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