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6" Type="http://schemas.openxmlformats.org/officeDocument/2006/relationships/viewProps" Target="viewProps.xml" /><Relationship Id="rId2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want.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commas.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sl.datadescription.com/datafile/saratoga-house-prices/" TargetMode="External" /><Relationship Id="rId3" Type="http://schemas.openxmlformats.org/officeDocument/2006/relationships/hyperlink" Target="https://raw.githubusercontent.com/fivethirtyeight/data/master/airline-safety/airline-safety.csv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"../data/comma-delimited.csv";
libname module01
  "../data";
data module01.comma_delimited;
  infile raw_data delimiter=",";
  input x y z;
run;
proc print
    data=module01.comma_delimited(obs=2);
  title1 "First two rows of data";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"../data/tilde-delimited.txt";
libname module01
  "../data";
data module01.tilde_delimited;
  infile raw_data delimiter="~";
  input x y z;
run;
proc print
    data=module01.tilde_delimited(obs=2);
  title1 "First two rows of data";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"../data/tab-delimited.txt";
libname module01
  "../data";
data module01.tab_delimited;
  infile raw_data delimiter="09"X;
  input x y z;
run;
proc print
    data=module01.tab_delimited(obs=2);
  title1 "First two rows of data";
run;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"../data/fixed-width.txt";
libname module01
  "../data";
data module01.fixed_width;
  infile raw_data delimiter=",";
  input 
    x 1-2
    y 3-4
    z 5-7;
run;
proc print
    data=module01.fixed_width(obs=2);
  title1 "First two rows of data";
run;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"../data/string-data.txt";
libname module01
  "../data";
data module01.string_data;
  infile raw_data delimiter=" ";
  input 
    name $
    x
    y;
run;
proc print
    data=module01.string_data(obs=2);
  title1 "First two rows of data";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pic>
        <p:nvPicPr>
          <p:cNvPr descr="../images/test-til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8229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 x y
Alpha 4 8
Bravo 8 16
Charlie 12 24
Delta 16 32
Echo 24 48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"../data/first-line-names.txt";
libname module01
  "../data";
proc import
    datafile=raw_data dbms=dlm
    out=module01.first_line_names replace;
  delimiter=" ";
  getnames=yes;
run;
proc print
    data=module01.first_line_names(obs=2);
  title1 "First two rows of data";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https://dasl.datadescription.com/datafile/saratoga-house-prices/</a:t>
            </a:r>
          </a:p>
          <a:p>
            <a:pPr lvl="0" marL="0" indent="0">
              <a:buNone/>
            </a:pPr>
            <a:r>
              <a:rPr/>
              <a:t>This is a tab delimited file with the names of the variables in the first row.</a:t>
            </a:r>
          </a:p>
          <a:p>
            <a:pPr lvl="0" marL="0" indent="0">
              <a:buNone/>
            </a:pPr>
            <a:r>
              <a:rPr>
                <a:hlinkClick r:id="rId3"/>
              </a:rPr>
              <a:t>https://raw.githubusercontent.com/fivethirtyeight/data/master/airline-safety/airline-safety.csv</a:t>
            </a:r>
          </a:p>
          <a:p>
            <a:pPr lvl="0" marL="0" indent="0">
              <a:buNone/>
            </a:pPr>
            <a:r>
              <a:rPr/>
              <a:t>This is a comma separated value file with variable names at the top.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"../data/space-delimited.txt";
libname module01 "../data";
data module01.space_delimited;
  infile raw_data delimiter=" ";
  input x y z;
run;
proc print
    data=module01.space_delimited(obs=2);
  title1 "First two rows of data";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 8  40
 8 16  80
12 24 120
16 32 160
24 48 240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Multi-space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 "../data/multi-delimited.txt";
libname module01 "../data";
data module01.multi_delimited;
  infile raw_data delimiter=" ";
  input x y z;
run;
proc print
    data=module01.multi_delimited(obs=2);
  title1 "First two rows of data";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a wide range of data formats</dc:title>
  <dc:creator>Steve Simon</dc:creator>
  <cp:keywords/>
  <dcterms:created xsi:type="dcterms:W3CDTF">2019-07-03T14:23:26Z</dcterms:created>
  <dcterms:modified xsi:type="dcterms:W3CDTF">2019-07-03T14:23:26Z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7/1/2019</vt:lpwstr>
  </property>
  <property fmtid="{D5CDD505-2E9C-101B-9397-08002B2CF9AE}" pid="3" name="output">
    <vt:lpwstr>powerpoint_presentation</vt:lpwstr>
  </property>
</Properties>
</file>