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notesMaster" Target="notesMasters/notes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[put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here]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date,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license.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m01-5507-[put your name here]-basic-program.sas
* author: Steve Simon and [put your name here]
* date: created 2021-05-30
* purpose: to read and print a small data set
* license: public domain;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small_example;
 input x y;
 cards;
1 2
2 4
3 6
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learned.</a:t>
            </a:r>
          </a:p>
          <a:p>
            <a:pPr lvl="1"/>
            <a:r>
              <a:rPr/>
              <a:t>What’s coming next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 basic SAS program</dc:title>
  <dc:creator>Steve Simon</dc:creator>
  <cp:keywords/>
  <dcterms:created xsi:type="dcterms:W3CDTF">2021-05-30T14:26:30Z</dcterms:created>
  <dcterms:modified xsi:type="dcterms:W3CDTF">2021-05-30T14:26:30Z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output">
    <vt:lpwstr>powerpoint_presentation</vt:lpwstr>
  </property>
</Properties>
</file>