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"../data/tilde-delimited.txt";
libname module01
  "../data";
data module01.tilde_delimited;
  infile raw_data delimiter="~";
  input x y z;
run;
proc print
    data=module01.tilde_delimited(obs=2);
  title1 "First two rows of data";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"../data/tab-delimited.txt";
libname module01
  "../data";
data module01.tab_delimited;
  infile raw_data delimiter="09"X;
  input x y z;
run;
proc print
    data=module01.tab_delimited(obs=2);
  title1 "First two rows of data";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row</a:t>
            </a:r>
          </a:p>
          <a:p>
            <a:pPr lvl="2"/>
            <a:r>
              <a:rPr/>
              <a:t>Includes variable names</a:t>
            </a:r>
          </a:p>
          <a:p>
            <a:pPr lvl="2"/>
            <a:r>
              <a:rPr/>
              <a:t>Starts directly with data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"../data/space-delimited.txt";
libname module01 "../data";
data module01.space_delimited;
  infile raw_data delimiter=" ";
  input x y z;
run;
proc print
    data=module01.space_delimited(obs=2);
  title1 "First two rows of data";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 8  40
 8 16  80
12 24 120
16 32 160
24 48 240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"../data/multi-delimited.txt";
libname module01 "../data";
data module01.multi_delimited;
  infile raw_data delimiter=" ";
  input x y z;
run;
proc print
    data=module01.multi_delimited(obs=2);
  title1 "First two rows of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"../data/comma-delimited.csv";
libname module01
  "../data";
data module01.comma_delimited;
  infile raw_data delimiter=",";
  input x y z;
run;
proc print
    data=module01.comma_delimited(obs=2);
  title1 "First two rows of data";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 wide range of data formats</dc:title>
  <dc:creator>Steve Simon</dc:creator>
  <cp:keywords/>
  <dcterms:created xsi:type="dcterms:W3CDTF">2019-07-01T21:12:27Z</dcterms:created>
  <dcterms:modified xsi:type="dcterms:W3CDTF">2019-07-01T21:12:27Z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7/1/2019</vt:lpwstr>
  </property>
  <property fmtid="{D5CDD505-2E9C-101B-9397-08002B2CF9AE}" pid="3" name="output">
    <vt:lpwstr>powerpoint_presentation</vt:lpwstr>
  </property>
</Properties>
</file>