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notesMaster" Target="notesMasters/notes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module01.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philosophy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swimming</a:t>
            </a:r>
            <a:r>
              <a:rPr/>
              <a:t> </a:t>
            </a:r>
            <a:r>
              <a:rPr/>
              <a:t>pool.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shallow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wade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deeper</a:t>
            </a:r>
            <a:r>
              <a:rPr/>
              <a:t> </a:t>
            </a:r>
            <a:r>
              <a:rPr/>
              <a:t>water.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re-used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body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consistently.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“</a:t>
            </a:r>
            <a:r>
              <a:rPr/>
              <a:t>sas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5507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produce,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imporant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license.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datalines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simplicity.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follow.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obs=1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data=perm.simple_example(obs=1);
  title1 "First row";
run;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m01-5507-simon-re-use.sas
* author: Steve Simon
* date: created 2021-05-30
* purpose: to re-use stored data
* license: public domain;
* re-use.sas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libname perm "q:/Documents/results";
proc means
    data=perm.simple_example;
  title1 "Descriptive statistics";
run;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Permanent storage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Saving your output</a:t>
            </a:r>
          </a:p>
          <a:p>
            <a:pPr lvl="2"/>
            <a:r>
              <a:rPr/>
              <a:t>m01-saved-pdf.sas</a:t>
            </a:r>
          </a:p>
          <a:p>
            <a:pPr lvl="2"/>
            <a:r>
              <a:rPr/>
              <a:t>m01-saved-pdf.sas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m01-5507-simon-saved-pdf.sas
* author: Steve Simon
* date: created 2021-05-30
* purpose: to save your output in pdf format
* license: public domain;
* saved-pdf.sas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libname perm "../data";
ods pdf file=
  "../results/m01-5507-simon-saved-pdf.pdf";
data perm.simple_example;
  input x y;
datalines;
1 2
2 4
3 6
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data=perm.simple_example(obs=1);
  title1 "First row";
run;
ods pdf close;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m01-5507-simon-saved-html.sas
* author: Steve Simon
* date: created 2021-05-30
* purpose: to save your output in html format
* license: public domain;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libname perm "../data";
ods html body=
  "../results/m01-5507-simon-saved-html.html";
data perm.simple_example;
  input x y;
datalines;
1 2
2 4
3 6
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data=perm.simple_example(obs=1);
  title1 "First row";
run;
ods html close;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Run a very basic SAS program</a:t>
            </a:r>
          </a:p>
          <a:p>
            <a:pPr lvl="1"/>
            <a:r>
              <a:rPr/>
              <a:t>Baby steps</a:t>
            </a:r>
          </a:p>
          <a:p>
            <a:pPr lvl="2"/>
            <a:r>
              <a:rPr/>
              <a:t>Store data in a permanent location</a:t>
            </a:r>
          </a:p>
          <a:p>
            <a:pPr lvl="2"/>
            <a:r>
              <a:rPr/>
              <a:t>Store output as pdf or html files</a:t>
            </a:r>
          </a:p>
          <a:p>
            <a:pPr lvl="2"/>
            <a:r>
              <a:rPr/>
              <a:t>Read data from a text file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Saving your output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Getting data from a file</a:t>
            </a:r>
          </a:p>
          <a:p>
            <a:pPr lvl="2"/>
            <a:r>
              <a:rPr/>
              <a:t>m01-input-text.sas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m01-5507-simon-input-text.sas
* author: Steve Simon
* date: created 2021-05-30
* purpose: to read data from a separate file
* license: public domain;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libname perm "../data";
filename rawdata "../data/six-numbers.txt";
ods pdf file="../results/input-text.pdf";
data perm.simple_example;
  infile rawdata delimiter=" ";
  input x y;
run;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data=perm.simple_example(obs=1);
  title1 "First row";
run;
ods pdf close;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2
2 4
3 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directory for the entire class</a:t>
            </a:r>
          </a:p>
          <a:p>
            <a:pPr lvl="2"/>
            <a:r>
              <a:rPr/>
              <a:t>Possibly one directory for each module</a:t>
            </a:r>
          </a:p>
          <a:p>
            <a:pPr lvl="1"/>
            <a:r>
              <a:rPr/>
              <a:t>Subdirectory structure</a:t>
            </a:r>
          </a:p>
          <a:p>
            <a:pPr lvl="2"/>
            <a:r>
              <a:rPr/>
              <a:t>src</a:t>
            </a:r>
          </a:p>
          <a:p>
            <a:pPr lvl="2"/>
            <a:r>
              <a:rPr/>
              <a:t>results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others?</a:t>
            </a:r>
          </a:p>
          <a:p>
            <a:pPr lvl="3"/>
            <a:r>
              <a:rPr/>
              <a:t>images</a:t>
            </a:r>
          </a:p>
          <a:p>
            <a:pPr lvl="3"/>
            <a:r>
              <a:rPr/>
              <a:t>doc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m01-5507-[put your name here]-basic-progrm.sas
* author: Steve Simon and [put your name here]
* date: created 2021-05-30
* purpose: to read and print a small data set
* license: public domain;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small_example;
 input x y;
 datalines;
1 2
2 4
3 6
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data=small_example(obs=1);
title "First row of data";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How to read a small dataset</a:t>
            </a:r>
          </a:p>
          <a:p>
            <a:pPr lvl="2"/>
            <a:r>
              <a:rPr/>
              <a:t>How to print a small dataset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Permanent storage</a:t>
            </a:r>
          </a:p>
          <a:p>
            <a:pPr lvl="2"/>
            <a:r>
              <a:rPr/>
              <a:t>m01-libname.sas</a:t>
            </a:r>
          </a:p>
          <a:p>
            <a:pPr lvl="2"/>
            <a:r>
              <a:rPr/>
              <a:t>m01-reuse.sas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m01-5507-simon-permanent-storage.sas
* author: Steve Simon
* date: created 2021-05-30
* purpose: to store data set in a permanent location
* license: public domain;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libname perm "../data";
data perm.simple_example;
  input x y;
datalines;
1 2
2 4
3 6
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 basic SAS program</dc:title>
  <dc:creator>Steve Simon</dc:creator>
  <cp:keywords/>
  <dcterms:created xsi:type="dcterms:W3CDTF">2021-05-30T18:51:24Z</dcterms:created>
  <dcterms:modified xsi:type="dcterms:W3CDTF">2021-05-30T18:51:24Z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