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notesMaster" Target="notesMasters/notesMaster1.xml" /><Relationship Id="rId75" Type="http://schemas.openxmlformats.org/officeDocument/2006/relationships/viewProps" Target="viewProps.xml" /><Relationship Id="rId74" Type="http://schemas.openxmlformats.org/officeDocument/2006/relationships/presProps" Target="presProps.xml" /><Relationship Id="rId1" Type="http://schemas.openxmlformats.org/officeDocument/2006/relationships/slideMaster" Target="slideMasters/slideMaster1.xml" /><Relationship Id="rId77" Type="http://schemas.openxmlformats.org/officeDocument/2006/relationships/tableStyles" Target="tableStyles.xml" /><Relationship Id="rId7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web</a:t>
            </a:r>
            <a:r>
              <a:rPr/>
              <a:t> </a:t>
            </a:r>
            <a:r>
              <a:rPr/>
              <a:t>page</a:t>
            </a:r>
            <a:r>
              <a:rPr/>
              <a:t> </a:t>
            </a:r>
            <a:r>
              <a:rPr/>
              <a:t>with</a:t>
            </a:r>
            <a:r>
              <a:rPr/>
              <a:t> </a:t>
            </a:r>
            <a:r>
              <a:rPr/>
              <a:t>some</a:t>
            </a:r>
            <a:r>
              <a:rPr/>
              <a:t> </a:t>
            </a:r>
            <a:r>
              <a:rPr/>
              <a:t>general</a:t>
            </a:r>
            <a:r>
              <a:rPr/>
              <a:t> </a:t>
            </a:r>
            <a:r>
              <a:rPr/>
              <a:t>advice</a:t>
            </a:r>
            <a:r>
              <a:rPr/>
              <a:t> </a:t>
            </a:r>
            <a:r>
              <a:rPr/>
              <a:t>that</a:t>
            </a:r>
            <a:r>
              <a:rPr/>
              <a:t> </a:t>
            </a:r>
            <a:r>
              <a:rPr/>
              <a:t>I</a:t>
            </a:r>
            <a:r>
              <a:rPr/>
              <a:t> </a:t>
            </a:r>
            <a:r>
              <a:rPr/>
              <a:t>wrote</a:t>
            </a:r>
            <a:r>
              <a:rPr/>
              <a:t> </a:t>
            </a:r>
            <a:r>
              <a:rPr/>
              <a:t>way</a:t>
            </a:r>
            <a:r>
              <a:rPr/>
              <a:t> </a:t>
            </a:r>
            <a:r>
              <a:rPr/>
              <a:t>back</a:t>
            </a:r>
            <a:r>
              <a:rPr/>
              <a:t> </a:t>
            </a:r>
            <a:r>
              <a:rPr/>
              <a:t>in</a:t>
            </a:r>
            <a:r>
              <a:rPr/>
              <a:t> </a:t>
            </a:r>
            <a:r>
              <a:rPr/>
              <a:t>1999.</a:t>
            </a:r>
            <a:r>
              <a:rPr/>
              <a:t> </a:t>
            </a:r>
            <a:r>
              <a:rPr/>
              <a:t>Some</a:t>
            </a:r>
            <a:r>
              <a:rPr/>
              <a:t> </a:t>
            </a:r>
            <a:r>
              <a:rPr/>
              <a:t>of</a:t>
            </a:r>
            <a:r>
              <a:rPr/>
              <a:t> </a:t>
            </a:r>
            <a:r>
              <a:rPr/>
              <a:t>the</a:t>
            </a:r>
            <a:r>
              <a:rPr/>
              <a:t> </a:t>
            </a:r>
            <a:r>
              <a:rPr/>
              <a:t>advice</a:t>
            </a:r>
            <a:r>
              <a:rPr/>
              <a:t> </a:t>
            </a:r>
            <a:r>
              <a:rPr/>
              <a:t>still</a:t>
            </a:r>
            <a:r>
              <a:rPr/>
              <a:t> </a:t>
            </a:r>
            <a:r>
              <a:rPr/>
              <a:t>holds</a:t>
            </a:r>
            <a:r>
              <a:rPr/>
              <a:t> </a:t>
            </a:r>
            <a:r>
              <a:rPr/>
              <a:t>but</a:t>
            </a:r>
            <a:r>
              <a:rPr/>
              <a:t> </a:t>
            </a:r>
            <a:r>
              <a:rPr/>
              <a:t>some</a:t>
            </a:r>
            <a:r>
              <a:rPr/>
              <a:t> </a:t>
            </a:r>
            <a:r>
              <a:rPr/>
              <a:t>of</a:t>
            </a:r>
            <a:r>
              <a:rPr/>
              <a:t> </a:t>
            </a:r>
            <a:r>
              <a:rPr/>
              <a:t>it</a:t>
            </a:r>
            <a:r>
              <a:rPr/>
              <a:t> </a:t>
            </a:r>
            <a:r>
              <a:rPr/>
              <a:t>is</a:t>
            </a:r>
            <a:r>
              <a:rPr/>
              <a:t> </a:t>
            </a:r>
            <a:r>
              <a:rPr/>
              <a:t>obsolete</a:t>
            </a:r>
            <a:r>
              <a:rPr/>
              <a:t> </a:t>
            </a:r>
            <a:r>
              <a:rPr/>
              <a:t>today.</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data</a:t>
            </a:r>
            <a:r>
              <a:rPr/>
              <a:t> </a:t>
            </a:r>
            <a:r>
              <a:rPr/>
              <a:t>that</a:t>
            </a:r>
            <a:r>
              <a:rPr/>
              <a:t> </a:t>
            </a:r>
            <a:r>
              <a:rPr/>
              <a:t>you</a:t>
            </a:r>
            <a:r>
              <a:rPr/>
              <a:t> </a:t>
            </a:r>
            <a:r>
              <a:rPr/>
              <a:t>get</a:t>
            </a:r>
            <a:r>
              <a:rPr/>
              <a:t> </a:t>
            </a:r>
            <a:r>
              <a:rPr/>
              <a:t>may</a:t>
            </a:r>
            <a:r>
              <a:rPr/>
              <a:t> </a:t>
            </a:r>
            <a:r>
              <a:rPr/>
              <a:t>come</a:t>
            </a:r>
            <a:r>
              <a:rPr/>
              <a:t> </a:t>
            </a:r>
            <a:r>
              <a:rPr/>
              <a:t>in</a:t>
            </a:r>
            <a:r>
              <a:rPr/>
              <a:t> </a:t>
            </a:r>
            <a:r>
              <a:rPr/>
              <a:t>a</a:t>
            </a:r>
            <a:r>
              <a:rPr/>
              <a:t> </a:t>
            </a:r>
            <a:r>
              <a:rPr/>
              <a:t>proprietary</a:t>
            </a:r>
            <a:r>
              <a:rPr/>
              <a:t> </a:t>
            </a:r>
            <a:r>
              <a:rPr/>
              <a:t>format,</a:t>
            </a:r>
            <a:r>
              <a:rPr/>
              <a:t> </a:t>
            </a:r>
            <a:r>
              <a:rPr/>
              <a:t>but</a:t>
            </a:r>
            <a:r>
              <a:rPr/>
              <a:t> </a:t>
            </a:r>
            <a:r>
              <a:rPr/>
              <a:t>please</a:t>
            </a:r>
            <a:r>
              <a:rPr/>
              <a:t> </a:t>
            </a:r>
            <a:r>
              <a:rPr/>
              <a:t>spend</a:t>
            </a:r>
            <a:r>
              <a:rPr/>
              <a:t> </a:t>
            </a:r>
            <a:r>
              <a:rPr/>
              <a:t>the</a:t>
            </a:r>
            <a:r>
              <a:rPr/>
              <a:t> </a:t>
            </a:r>
            <a:r>
              <a:rPr/>
              <a:t>time</a:t>
            </a:r>
            <a:r>
              <a:rPr/>
              <a:t> </a:t>
            </a:r>
            <a:r>
              <a:rPr/>
              <a:t>to</a:t>
            </a:r>
            <a:r>
              <a:rPr/>
              <a:t> </a:t>
            </a:r>
            <a:r>
              <a:rPr/>
              <a:t>convert</a:t>
            </a:r>
            <a:r>
              <a:rPr/>
              <a:t> </a:t>
            </a:r>
            <a:r>
              <a:rPr/>
              <a:t>it</a:t>
            </a:r>
            <a:r>
              <a:rPr/>
              <a:t> </a:t>
            </a:r>
            <a:r>
              <a:rPr/>
              <a:t>to</a:t>
            </a:r>
            <a:r>
              <a:rPr/>
              <a:t> </a:t>
            </a:r>
            <a:r>
              <a:rPr/>
              <a:t>an</a:t>
            </a:r>
            <a:r>
              <a:rPr/>
              <a:t> </a:t>
            </a:r>
            <a:r>
              <a:rPr/>
              <a:t>open</a:t>
            </a:r>
            <a:r>
              <a:rPr/>
              <a:t> </a:t>
            </a:r>
            <a:r>
              <a:rPr/>
              <a:t>format.</a:t>
            </a:r>
            <a:r>
              <a:rPr/>
              <a:t> </a:t>
            </a:r>
            <a:r>
              <a:rPr/>
              <a:t>There</a:t>
            </a:r>
            <a:r>
              <a:rPr/>
              <a:t> </a:t>
            </a:r>
            <a:r>
              <a:rPr/>
              <a:t>are</a:t>
            </a:r>
            <a:r>
              <a:rPr/>
              <a:t> </a:t>
            </a:r>
            <a:r>
              <a:rPr/>
              <a:t>a</a:t>
            </a:r>
            <a:r>
              <a:rPr/>
              <a:t> </a:t>
            </a:r>
            <a:r>
              <a:rPr/>
              <a:t>variety</a:t>
            </a:r>
            <a:r>
              <a:rPr/>
              <a:t> </a:t>
            </a:r>
            <a:r>
              <a:rPr/>
              <a:t>of</a:t>
            </a:r>
            <a:r>
              <a:rPr/>
              <a:t> </a:t>
            </a:r>
            <a:r>
              <a:rPr/>
              <a:t>open</a:t>
            </a:r>
            <a:r>
              <a:rPr/>
              <a:t> </a:t>
            </a:r>
            <a:r>
              <a:rPr/>
              <a:t>formats,</a:t>
            </a:r>
            <a:r>
              <a:rPr/>
              <a:t> </a:t>
            </a:r>
            <a:r>
              <a:rPr/>
              <a:t>but</a:t>
            </a:r>
            <a:r>
              <a:rPr/>
              <a:t> </a:t>
            </a:r>
            <a:r>
              <a:rPr/>
              <a:t>they</a:t>
            </a:r>
            <a:r>
              <a:rPr/>
              <a:t> </a:t>
            </a:r>
            <a:r>
              <a:rPr/>
              <a:t>almost</a:t>
            </a:r>
            <a:r>
              <a:rPr/>
              <a:t> </a:t>
            </a:r>
            <a:r>
              <a:rPr/>
              <a:t>all</a:t>
            </a:r>
            <a:r>
              <a:rPr/>
              <a:t> </a:t>
            </a:r>
            <a:r>
              <a:rPr/>
              <a:t>share</a:t>
            </a:r>
            <a:r>
              <a:rPr/>
              <a:t> </a:t>
            </a:r>
            <a:r>
              <a:rPr/>
              <a:t>a</a:t>
            </a:r>
            <a:r>
              <a:rPr/>
              <a:t> </a:t>
            </a:r>
            <a:r>
              <a:rPr/>
              <a:t>nice</a:t>
            </a:r>
            <a:r>
              <a:rPr/>
              <a:t> </a:t>
            </a:r>
            <a:r>
              <a:rPr/>
              <a:t>feature.</a:t>
            </a:r>
            <a:r>
              <a:rPr/>
              <a:t> </a:t>
            </a:r>
            <a:r>
              <a:rPr/>
              <a:t>Open</a:t>
            </a:r>
            <a:r>
              <a:rPr/>
              <a:t> </a:t>
            </a:r>
            <a:r>
              <a:rPr/>
              <a:t>formats</a:t>
            </a:r>
            <a:r>
              <a:rPr/>
              <a:t> </a:t>
            </a:r>
            <a:r>
              <a:rPr/>
              <a:t>are</a:t>
            </a:r>
            <a:r>
              <a:rPr/>
              <a:t> </a:t>
            </a:r>
            <a:r>
              <a:rPr/>
              <a:t>easily</a:t>
            </a:r>
            <a:r>
              <a:rPr/>
              <a:t> </a:t>
            </a:r>
            <a:r>
              <a:rPr/>
              <a:t>opened</a:t>
            </a:r>
            <a:r>
              <a:rPr/>
              <a:t> </a:t>
            </a:r>
            <a:r>
              <a:rPr/>
              <a:t>in</a:t>
            </a:r>
            <a:r>
              <a:rPr/>
              <a:t> </a:t>
            </a:r>
            <a:r>
              <a:rPr/>
              <a:t>notepad</a:t>
            </a:r>
            <a:r>
              <a:rPr/>
              <a:t> </a:t>
            </a:r>
            <a:r>
              <a:rPr/>
              <a:t>or</a:t>
            </a:r>
            <a:r>
              <a:rPr/>
              <a:t> </a:t>
            </a:r>
            <a:r>
              <a:rPr/>
              <a:t>any</a:t>
            </a:r>
            <a:r>
              <a:rPr/>
              <a:t> </a:t>
            </a:r>
            <a:r>
              <a:rPr/>
              <a:t>other</a:t>
            </a:r>
            <a:r>
              <a:rPr/>
              <a:t> </a:t>
            </a:r>
            <a:r>
              <a:rPr/>
              <a:t>text</a:t>
            </a:r>
            <a:r>
              <a:rPr/>
              <a:t> </a:t>
            </a:r>
            <a:r>
              <a:rPr/>
              <a:t>editing</a:t>
            </a:r>
            <a:r>
              <a:rPr/>
              <a:t> </a:t>
            </a:r>
            <a:r>
              <a:rPr/>
              <a:t>program.</a:t>
            </a:r>
            <a:r>
              <a:rPr/>
              <a:t> </a:t>
            </a:r>
            <a:r>
              <a:rPr/>
              <a:t>You</a:t>
            </a:r>
            <a:r>
              <a:rPr/>
              <a:t> </a:t>
            </a:r>
            <a:r>
              <a:rPr/>
              <a:t>may</a:t>
            </a:r>
            <a:r>
              <a:rPr/>
              <a:t> </a:t>
            </a:r>
            <a:r>
              <a:rPr/>
              <a:t>not</a:t>
            </a:r>
            <a:r>
              <a:rPr/>
              <a:t> </a:t>
            </a:r>
            <a:r>
              <a:rPr/>
              <a:t>want</a:t>
            </a:r>
            <a:r>
              <a:rPr/>
              <a:t> </a:t>
            </a:r>
            <a:r>
              <a:rPr/>
              <a:t>to</a:t>
            </a:r>
            <a:r>
              <a:rPr/>
              <a:t> </a:t>
            </a:r>
            <a:r>
              <a:rPr/>
              <a:t>manipulate</a:t>
            </a:r>
            <a:r>
              <a:rPr/>
              <a:t> </a:t>
            </a:r>
            <a:r>
              <a:rPr/>
              <a:t>your</a:t>
            </a:r>
            <a:r>
              <a:rPr/>
              <a:t> </a:t>
            </a:r>
            <a:r>
              <a:rPr/>
              <a:t>data</a:t>
            </a:r>
            <a:r>
              <a:rPr/>
              <a:t> </a:t>
            </a:r>
            <a:r>
              <a:rPr/>
              <a:t>in</a:t>
            </a:r>
            <a:r>
              <a:rPr/>
              <a:t> </a:t>
            </a:r>
            <a:r>
              <a:rPr/>
              <a:t>a</a:t>
            </a:r>
            <a:r>
              <a:rPr/>
              <a:t> </a:t>
            </a:r>
            <a:r>
              <a:rPr/>
              <a:t>text</a:t>
            </a:r>
            <a:r>
              <a:rPr/>
              <a:t> </a:t>
            </a:r>
            <a:r>
              <a:rPr/>
              <a:t>editor,</a:t>
            </a:r>
            <a:r>
              <a:rPr/>
              <a:t> </a:t>
            </a:r>
            <a:r>
              <a:rPr/>
              <a:t>but</a:t>
            </a:r>
            <a:r>
              <a:rPr/>
              <a:t> </a:t>
            </a:r>
            <a:r>
              <a:rPr/>
              <a:t>there</a:t>
            </a:r>
            <a:r>
              <a:rPr/>
              <a:t> </a:t>
            </a:r>
            <a:r>
              <a:rPr/>
              <a:t>is</a:t>
            </a:r>
            <a:r>
              <a:rPr/>
              <a:t> </a:t>
            </a:r>
            <a:r>
              <a:rPr/>
              <a:t>great</a:t>
            </a:r>
            <a:r>
              <a:rPr/>
              <a:t> </a:t>
            </a:r>
            <a:r>
              <a:rPr/>
              <a:t>value</a:t>
            </a:r>
            <a:r>
              <a:rPr/>
              <a:t> </a:t>
            </a:r>
            <a:r>
              <a:rPr/>
              <a:t>in</a:t>
            </a:r>
            <a:r>
              <a:rPr/>
              <a:t> </a:t>
            </a:r>
            <a:r>
              <a:rPr/>
              <a:t>being</a:t>
            </a:r>
            <a:r>
              <a:rPr/>
              <a:t> </a:t>
            </a:r>
            <a:r>
              <a:rPr/>
              <a:t>able</a:t>
            </a:r>
            <a:r>
              <a:rPr/>
              <a:t> </a:t>
            </a:r>
            <a:r>
              <a:rPr/>
              <a:t>to</a:t>
            </a:r>
            <a:r>
              <a:rPr/>
              <a:t> </a:t>
            </a:r>
            <a:r>
              <a:rPr/>
              <a:t>peek</a:t>
            </a:r>
            <a:r>
              <a:rPr/>
              <a:t> </a:t>
            </a:r>
            <a:r>
              <a:rPr/>
              <a:t>at</a:t>
            </a:r>
            <a:r>
              <a:rPr/>
              <a:t> </a:t>
            </a:r>
            <a:r>
              <a:rPr/>
              <a:t>any</a:t>
            </a:r>
            <a:r>
              <a:rPr/>
              <a:t> </a:t>
            </a:r>
            <a:r>
              <a:rPr/>
              <a:t>time</a:t>
            </a:r>
            <a:r>
              <a:rPr/>
              <a:t> </a:t>
            </a:r>
            <a:r>
              <a:rPr/>
              <a:t>at</a:t>
            </a:r>
            <a:r>
              <a:rPr/>
              <a:t> </a:t>
            </a:r>
            <a:r>
              <a:rPr/>
              <a:t>your</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simple</a:t>
            </a:r>
            <a:r>
              <a:rPr/>
              <a:t> </a:t>
            </a:r>
            <a:r>
              <a:rPr/>
              <a:t>files</a:t>
            </a:r>
            <a:r>
              <a:rPr/>
              <a:t> </a:t>
            </a:r>
            <a:r>
              <a:rPr/>
              <a:t>that</a:t>
            </a:r>
            <a:r>
              <a:rPr/>
              <a:t> </a:t>
            </a:r>
            <a:r>
              <a:rPr/>
              <a:t>can</a:t>
            </a:r>
            <a:r>
              <a:rPr/>
              <a:t> </a:t>
            </a:r>
            <a:r>
              <a:rPr/>
              <a:t>fit</a:t>
            </a:r>
            <a:r>
              <a:rPr/>
              <a:t> </a:t>
            </a:r>
            <a:r>
              <a:rPr/>
              <a:t>into</a:t>
            </a:r>
            <a:r>
              <a:rPr/>
              <a:t> </a:t>
            </a:r>
            <a:r>
              <a:rPr/>
              <a:t>a</a:t>
            </a:r>
            <a:r>
              <a:rPr/>
              <a:t> </a:t>
            </a:r>
            <a:r>
              <a:rPr/>
              <a:t>single</a:t>
            </a:r>
            <a:r>
              <a:rPr/>
              <a:t> </a:t>
            </a:r>
            <a:r>
              <a:rPr/>
              <a:t>table,</a:t>
            </a:r>
            <a:r>
              <a:rPr/>
              <a:t> </a:t>
            </a:r>
            <a:r>
              <a:rPr/>
              <a:t>the</a:t>
            </a:r>
            <a:r>
              <a:rPr/>
              <a:t> </a:t>
            </a:r>
            <a:r>
              <a:rPr/>
              <a:t>comma</a:t>
            </a:r>
            <a:r>
              <a:rPr/>
              <a:t> </a:t>
            </a:r>
            <a:r>
              <a:rPr/>
              <a:t>separated</a:t>
            </a:r>
            <a:r>
              <a:rPr/>
              <a:t> </a:t>
            </a:r>
            <a:r>
              <a:rPr/>
              <a:t>value</a:t>
            </a:r>
            <a:r>
              <a:rPr/>
              <a:t> </a:t>
            </a:r>
            <a:r>
              <a:rPr/>
              <a:t>(csv)</a:t>
            </a:r>
            <a:r>
              <a:rPr/>
              <a:t> </a:t>
            </a:r>
            <a:r>
              <a:rPr/>
              <a:t>files</a:t>
            </a:r>
            <a:r>
              <a:rPr/>
              <a:t> </a:t>
            </a:r>
            <a:r>
              <a:rPr/>
              <a:t>are</a:t>
            </a:r>
            <a:r>
              <a:rPr/>
              <a:t> </a:t>
            </a:r>
            <a:r>
              <a:rPr/>
              <a:t>quite</a:t>
            </a:r>
            <a:r>
              <a:rPr/>
              <a:t> </a:t>
            </a:r>
            <a:r>
              <a:rPr/>
              <a:t>common.</a:t>
            </a:r>
          </a:p>
          <a:p>
            <a:pPr lvl="0" marL="0" indent="0">
              <a:buNone/>
            </a:pPr>
          </a:p>
          <a:p>
            <a:pPr lvl="0" marL="0" indent="0">
              <a:buNone/>
            </a:pPr>
            <a:r>
              <a:rPr/>
              <a:t>The</a:t>
            </a:r>
            <a:r>
              <a:rPr/>
              <a:t> </a:t>
            </a:r>
            <a:r>
              <a:rPr/>
              <a:t>json</a:t>
            </a:r>
            <a:r>
              <a:rPr/>
              <a:t> </a:t>
            </a:r>
            <a:r>
              <a:rPr/>
              <a:t>format</a:t>
            </a:r>
            <a:r>
              <a:rPr/>
              <a:t> </a:t>
            </a:r>
            <a:r>
              <a:rPr/>
              <a:t>is</a:t>
            </a:r>
            <a:r>
              <a:rPr/>
              <a:t> </a:t>
            </a:r>
            <a:r>
              <a:rPr/>
              <a:t>quite</a:t>
            </a:r>
            <a:r>
              <a:rPr/>
              <a:t> </a:t>
            </a:r>
            <a:r>
              <a:rPr/>
              <a:t>popular</a:t>
            </a:r>
            <a:r>
              <a:rPr/>
              <a:t> </a:t>
            </a:r>
            <a:r>
              <a:rPr/>
              <a:t>because</a:t>
            </a:r>
            <a:r>
              <a:rPr/>
              <a:t> </a:t>
            </a:r>
            <a:r>
              <a:rPr/>
              <a:t>it</a:t>
            </a:r>
            <a:r>
              <a:rPr/>
              <a:t> </a:t>
            </a:r>
            <a:r>
              <a:rPr/>
              <a:t>is</a:t>
            </a:r>
            <a:r>
              <a:rPr/>
              <a:t> </a:t>
            </a:r>
            <a:r>
              <a:rPr/>
              <a:t>fairly</a:t>
            </a:r>
            <a:r>
              <a:rPr/>
              <a:t> </a:t>
            </a:r>
            <a:r>
              <a:rPr/>
              <a:t>easy</a:t>
            </a:r>
            <a:r>
              <a:rPr/>
              <a:t> </a:t>
            </a:r>
            <a:r>
              <a:rPr/>
              <a:t>to</a:t>
            </a:r>
            <a:r>
              <a:rPr/>
              <a:t> </a:t>
            </a:r>
            <a:r>
              <a:rPr/>
              <a:t>review,</a:t>
            </a:r>
            <a:r>
              <a:rPr/>
              <a:t> </a:t>
            </a:r>
            <a:r>
              <a:rPr/>
              <a:t>but</a:t>
            </a:r>
            <a:r>
              <a:rPr/>
              <a:t> </a:t>
            </a:r>
            <a:r>
              <a:rPr/>
              <a:t>the</a:t>
            </a:r>
            <a:r>
              <a:rPr/>
              <a:t> </a:t>
            </a:r>
            <a:r>
              <a:rPr/>
              <a:t>multiple</a:t>
            </a:r>
            <a:r>
              <a:rPr/>
              <a:t> </a:t>
            </a:r>
            <a:r>
              <a:rPr/>
              <a:t>levels</a:t>
            </a:r>
            <a:r>
              <a:rPr/>
              <a:t> </a:t>
            </a:r>
            <a:r>
              <a:rPr/>
              <a:t>of</a:t>
            </a:r>
            <a:r>
              <a:rPr/>
              <a:t> </a:t>
            </a:r>
            <a:r>
              <a:rPr/>
              <a:t>nesting</a:t>
            </a:r>
            <a:r>
              <a:rPr/>
              <a:t> </a:t>
            </a:r>
            <a:r>
              <a:rPr/>
              <a:t>allow</a:t>
            </a:r>
            <a:r>
              <a:rPr/>
              <a:t> </a:t>
            </a:r>
            <a:r>
              <a:rPr/>
              <a:t>you</a:t>
            </a:r>
            <a:r>
              <a:rPr/>
              <a:t> </a:t>
            </a:r>
            <a:r>
              <a:rPr/>
              <a:t>to</a:t>
            </a:r>
            <a:r>
              <a:rPr/>
              <a:t> </a:t>
            </a:r>
            <a:r>
              <a:rPr/>
              <a:t>store</a:t>
            </a:r>
            <a:r>
              <a:rPr/>
              <a:t> </a:t>
            </a:r>
            <a:r>
              <a:rPr/>
              <a:t>very</a:t>
            </a:r>
            <a:r>
              <a:rPr/>
              <a:t> </a:t>
            </a:r>
            <a:r>
              <a:rPr/>
              <a:t>complex</a:t>
            </a:r>
            <a:r>
              <a:rPr/>
              <a:t> </a:t>
            </a:r>
            <a:r>
              <a:rPr/>
              <a:t>data</a:t>
            </a:r>
            <a:r>
              <a:rPr/>
              <a:t> </a:t>
            </a:r>
            <a:r>
              <a:rPr/>
              <a:t>sets.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next</a:t>
            </a:r>
            <a:r>
              <a:rPr/>
              <a:t> </a:t>
            </a:r>
            <a:r>
              <a:rPr/>
              <a:t>step</a:t>
            </a:r>
            <a:r>
              <a:rPr/>
              <a:t> </a:t>
            </a:r>
            <a:r>
              <a:rPr/>
              <a:t>is</a:t>
            </a:r>
            <a:r>
              <a:rPr/>
              <a:t> </a:t>
            </a:r>
            <a:r>
              <a:rPr/>
              <a:t>to</a:t>
            </a:r>
            <a:r>
              <a:rPr/>
              <a:t> </a:t>
            </a:r>
            <a:r>
              <a:rPr/>
              <a:t>manipulate</a:t>
            </a:r>
            <a:r>
              <a:rPr/>
              <a:t> </a:t>
            </a:r>
            <a:r>
              <a:rPr/>
              <a:t>your</a:t>
            </a:r>
            <a:r>
              <a:rPr/>
              <a:t> </a:t>
            </a:r>
            <a:r>
              <a:rPr/>
              <a:t>data</a:t>
            </a:r>
            <a:r>
              <a:rPr/>
              <a:t> </a:t>
            </a:r>
            <a:r>
              <a:rPr/>
              <a:t>into</a:t>
            </a:r>
            <a:r>
              <a:rPr/>
              <a:t> </a:t>
            </a:r>
            <a:r>
              <a:rPr/>
              <a:t>a</a:t>
            </a:r>
            <a:r>
              <a:rPr/>
              <a:t> </a:t>
            </a:r>
            <a:r>
              <a:rPr/>
              <a:t>form</a:t>
            </a:r>
            <a:r>
              <a:rPr/>
              <a:t> </a:t>
            </a:r>
            <a:r>
              <a:rPr/>
              <a:t>that</a:t>
            </a:r>
            <a:r>
              <a:rPr/>
              <a:t> </a:t>
            </a:r>
            <a:r>
              <a:rPr/>
              <a:t>is</a:t>
            </a:r>
            <a:r>
              <a:rPr/>
              <a:t> </a:t>
            </a:r>
            <a:r>
              <a:rPr/>
              <a:t>easily</a:t>
            </a:r>
            <a:r>
              <a:rPr/>
              <a:t> </a:t>
            </a:r>
            <a:r>
              <a:rPr/>
              <a:t>amenable</a:t>
            </a:r>
            <a:r>
              <a:rPr/>
              <a:t> </a:t>
            </a:r>
            <a:r>
              <a:rPr/>
              <a:t>to</a:t>
            </a:r>
            <a:r>
              <a:rPr/>
              <a:t> </a:t>
            </a:r>
            <a:r>
              <a:rPr/>
              <a:t>analysis.</a:t>
            </a:r>
            <a:r>
              <a:rPr/>
              <a:t> </a:t>
            </a:r>
            <a:r>
              <a:rPr/>
              <a:t>There’s</a:t>
            </a:r>
            <a:r>
              <a:rPr/>
              <a:t> </a:t>
            </a:r>
            <a:r>
              <a:rPr/>
              <a:t>a</a:t>
            </a:r>
            <a:r>
              <a:rPr/>
              <a:t> </a:t>
            </a:r>
            <a:r>
              <a:rPr/>
              <a:t>term</a:t>
            </a:r>
            <a:r>
              <a:rPr/>
              <a:t> </a:t>
            </a:r>
            <a:r>
              <a:rPr/>
              <a:t>for</a:t>
            </a:r>
            <a:r>
              <a:rPr/>
              <a:t> </a:t>
            </a:r>
            <a:r>
              <a:rPr/>
              <a:t>this:</a:t>
            </a:r>
            <a:r>
              <a:rPr/>
              <a:t> </a:t>
            </a:r>
            <a:r>
              <a:rPr/>
              <a:t>“</a:t>
            </a:r>
            <a:r>
              <a:rPr/>
              <a:t>tidy</a:t>
            </a:r>
            <a:r>
              <a:rPr/>
              <a:t> </a:t>
            </a:r>
            <a:r>
              <a:rPr/>
              <a:t>data.</a:t>
            </a:r>
            <a:r>
              <a:rPr/>
              <a:t>”</a:t>
            </a:r>
          </a:p>
          <a:p>
            <a:pPr lvl="0" marL="0" indent="0">
              <a:buNone/>
            </a:pPr>
          </a:p>
          <a:p>
            <a:pPr lvl="0" marL="0" indent="0">
              <a:buNone/>
            </a:pPr>
            <a:r>
              <a:rPr/>
              <a:t>For</a:t>
            </a:r>
            <a:r>
              <a:rPr/>
              <a:t> </a:t>
            </a:r>
            <a:r>
              <a:rPr/>
              <a:t>tidy</a:t>
            </a:r>
            <a:r>
              <a:rPr/>
              <a:t> </a:t>
            </a:r>
            <a:r>
              <a:rPr/>
              <a:t>data,</a:t>
            </a:r>
            <a:r>
              <a:rPr/>
              <a:t> </a:t>
            </a:r>
            <a:r>
              <a:rPr/>
              <a:t>each</a:t>
            </a:r>
            <a:r>
              <a:rPr/>
              <a:t> </a:t>
            </a:r>
            <a:r>
              <a:rPr/>
              <a:t>column</a:t>
            </a:r>
            <a:r>
              <a:rPr/>
              <a:t> </a:t>
            </a:r>
            <a:r>
              <a:rPr/>
              <a:t>is</a:t>
            </a:r>
            <a:r>
              <a:rPr/>
              <a:t> </a:t>
            </a:r>
            <a:r>
              <a:rPr/>
              <a:t>a</a:t>
            </a:r>
            <a:r>
              <a:rPr/>
              <a:t> </a:t>
            </a:r>
            <a:r>
              <a:rPr/>
              <a:t>variable.</a:t>
            </a:r>
            <a:r>
              <a:rPr/>
              <a:t> </a:t>
            </a:r>
            <a:r>
              <a:rPr/>
              <a:t>That</a:t>
            </a:r>
            <a:r>
              <a:rPr/>
              <a:t> </a:t>
            </a:r>
            <a:r>
              <a:rPr/>
              <a:t>means</a:t>
            </a:r>
            <a:r>
              <a:rPr/>
              <a:t> </a:t>
            </a:r>
            <a:r>
              <a:rPr/>
              <a:t>no</a:t>
            </a:r>
            <a:r>
              <a:rPr/>
              <a:t> </a:t>
            </a:r>
            <a:r>
              <a:rPr/>
              <a:t>double</a:t>
            </a:r>
            <a:r>
              <a:rPr/>
              <a:t> </a:t>
            </a:r>
            <a:r>
              <a:rPr/>
              <a:t>dipping.</a:t>
            </a:r>
            <a:r>
              <a:rPr/>
              <a:t> </a:t>
            </a:r>
            <a:r>
              <a:rPr/>
              <a:t>You</a:t>
            </a:r>
            <a:r>
              <a:rPr/>
              <a:t> </a:t>
            </a:r>
            <a:r>
              <a:rPr/>
              <a:t>want</a:t>
            </a:r>
            <a:r>
              <a:rPr/>
              <a:t> </a:t>
            </a:r>
            <a:r>
              <a:rPr/>
              <a:t>to</a:t>
            </a:r>
            <a:r>
              <a:rPr/>
              <a:t> </a:t>
            </a:r>
            <a:r>
              <a:rPr/>
              <a:t>avoid</a:t>
            </a:r>
            <a:r>
              <a:rPr/>
              <a:t> </a:t>
            </a:r>
            <a:r>
              <a:rPr/>
              <a:t>squeezing</a:t>
            </a:r>
            <a:r>
              <a:rPr/>
              <a:t> </a:t>
            </a:r>
            <a:r>
              <a:rPr/>
              <a:t>two</a:t>
            </a:r>
            <a:r>
              <a:rPr/>
              <a:t> </a:t>
            </a:r>
            <a:r>
              <a:rPr/>
              <a:t>independent</a:t>
            </a:r>
            <a:r>
              <a:rPr/>
              <a:t> </a:t>
            </a:r>
            <a:r>
              <a:rPr/>
              <a:t>pieces</a:t>
            </a:r>
            <a:r>
              <a:rPr/>
              <a:t> </a:t>
            </a:r>
            <a:r>
              <a:rPr/>
              <a:t>of</a:t>
            </a:r>
            <a:r>
              <a:rPr/>
              <a:t> </a:t>
            </a:r>
            <a:r>
              <a:rPr/>
              <a:t>information</a:t>
            </a:r>
            <a:r>
              <a:rPr/>
              <a:t> </a:t>
            </a:r>
            <a:r>
              <a:rPr/>
              <a:t>into</a:t>
            </a:r>
            <a:r>
              <a:rPr/>
              <a:t> </a:t>
            </a:r>
            <a:r>
              <a:rPr/>
              <a:t>the</a:t>
            </a:r>
            <a:r>
              <a:rPr/>
              <a:t> </a:t>
            </a:r>
            <a:r>
              <a:rPr/>
              <a:t>same</a:t>
            </a:r>
            <a:r>
              <a:rPr/>
              <a:t> </a:t>
            </a:r>
            <a:r>
              <a:rPr/>
              <a:t>column</a:t>
            </a:r>
            <a:r>
              <a:rPr/>
              <a:t> </a:t>
            </a:r>
            <a:r>
              <a:rPr/>
              <a:t>of</a:t>
            </a:r>
            <a:r>
              <a:rPr/>
              <a:t> </a:t>
            </a:r>
            <a:r>
              <a:rPr/>
              <a:t>data.</a:t>
            </a:r>
            <a:r>
              <a:rPr/>
              <a:t> </a:t>
            </a:r>
            <a:r>
              <a:rPr/>
              <a:t>This</a:t>
            </a:r>
            <a:r>
              <a:rPr/>
              <a:t> </a:t>
            </a:r>
            <a:r>
              <a:rPr/>
              <a:t>could</a:t>
            </a:r>
            <a:r>
              <a:rPr/>
              <a:t> </a:t>
            </a:r>
            <a:r>
              <a:rPr/>
              <a:t>occur</a:t>
            </a:r>
            <a:r>
              <a:rPr/>
              <a:t> </a:t>
            </a:r>
            <a:r>
              <a:rPr/>
              <a:t>if</a:t>
            </a:r>
            <a:r>
              <a:rPr/>
              <a:t> </a:t>
            </a:r>
            <a:r>
              <a:rPr/>
              <a:t>you</a:t>
            </a:r>
            <a:r>
              <a:rPr/>
              <a:t> </a:t>
            </a:r>
            <a:r>
              <a:rPr/>
              <a:t>have</a:t>
            </a:r>
            <a:r>
              <a:rPr/>
              <a:t> </a:t>
            </a:r>
            <a:r>
              <a:rPr/>
              <a:t>codes</a:t>
            </a:r>
            <a:r>
              <a:rPr/>
              <a:t> </a:t>
            </a:r>
            <a:r>
              <a:rPr/>
              <a:t>like</a:t>
            </a:r>
            <a:r>
              <a:rPr/>
              <a:t> </a:t>
            </a:r>
            <a:r>
              <a:rPr/>
              <a:t>44M</a:t>
            </a:r>
            <a:r>
              <a:rPr/>
              <a:t> </a:t>
            </a:r>
            <a:r>
              <a:rPr/>
              <a:t>for</a:t>
            </a:r>
            <a:r>
              <a:rPr/>
              <a:t> </a:t>
            </a:r>
            <a:r>
              <a:rPr/>
              <a:t>a</a:t>
            </a:r>
            <a:r>
              <a:rPr/>
              <a:t> </a:t>
            </a:r>
            <a:r>
              <a:rPr/>
              <a:t>44</a:t>
            </a:r>
            <a:r>
              <a:rPr/>
              <a:t> </a:t>
            </a:r>
            <a:r>
              <a:rPr/>
              <a:t>year</a:t>
            </a:r>
            <a:r>
              <a:rPr/>
              <a:t> </a:t>
            </a:r>
            <a:r>
              <a:rPr/>
              <a:t>old</a:t>
            </a:r>
            <a:r>
              <a:rPr/>
              <a:t> </a:t>
            </a:r>
            <a:r>
              <a:rPr/>
              <a:t>male</a:t>
            </a:r>
            <a:r>
              <a:rPr/>
              <a:t> </a:t>
            </a:r>
            <a:r>
              <a:rPr/>
              <a:t>and</a:t>
            </a:r>
            <a:r>
              <a:rPr/>
              <a:t> </a:t>
            </a:r>
            <a:r>
              <a:rPr/>
              <a:t>52F</a:t>
            </a:r>
            <a:r>
              <a:rPr/>
              <a:t> </a:t>
            </a:r>
            <a:r>
              <a:rPr/>
              <a:t>for</a:t>
            </a:r>
            <a:r>
              <a:rPr/>
              <a:t> </a:t>
            </a:r>
            <a:r>
              <a:rPr/>
              <a:t>a</a:t>
            </a:r>
            <a:r>
              <a:rPr/>
              <a:t> </a:t>
            </a:r>
            <a:r>
              <a:rPr/>
              <a:t>52</a:t>
            </a:r>
            <a:r>
              <a:rPr/>
              <a:t> </a:t>
            </a:r>
            <a:r>
              <a:rPr/>
              <a:t>year</a:t>
            </a:r>
            <a:r>
              <a:rPr/>
              <a:t> </a:t>
            </a:r>
            <a:r>
              <a:rPr/>
              <a:t>old</a:t>
            </a:r>
            <a:r>
              <a:rPr/>
              <a:t> </a:t>
            </a:r>
            <a:r>
              <a:rPr/>
              <a:t>female.</a:t>
            </a:r>
            <a:r>
              <a:rPr/>
              <a:t> </a:t>
            </a:r>
            <a:r>
              <a:rPr/>
              <a:t>Also</a:t>
            </a:r>
            <a:r>
              <a:rPr/>
              <a:t> </a:t>
            </a:r>
            <a:r>
              <a:rPr/>
              <a:t>watch</a:t>
            </a:r>
            <a:r>
              <a:rPr/>
              <a:t> </a:t>
            </a:r>
            <a:r>
              <a:rPr/>
              <a:t>out</a:t>
            </a:r>
            <a:r>
              <a:rPr/>
              <a:t> </a:t>
            </a:r>
            <a:r>
              <a:rPr/>
              <a:t>for</a:t>
            </a:r>
            <a:r>
              <a:rPr/>
              <a:t> </a:t>
            </a:r>
            <a:r>
              <a:rPr/>
              <a:t>bivariate</a:t>
            </a:r>
            <a:r>
              <a:rPr/>
              <a:t> </a:t>
            </a:r>
            <a:r>
              <a:rPr/>
              <a:t>measures</a:t>
            </a:r>
            <a:r>
              <a:rPr/>
              <a:t> </a:t>
            </a:r>
            <a:r>
              <a:rPr/>
              <a:t>that</a:t>
            </a:r>
            <a:r>
              <a:rPr/>
              <a:t> </a:t>
            </a:r>
            <a:r>
              <a:rPr/>
              <a:t>are</a:t>
            </a:r>
            <a:r>
              <a:rPr/>
              <a:t> </a:t>
            </a:r>
            <a:r>
              <a:rPr/>
              <a:t>commonly</a:t>
            </a:r>
            <a:r>
              <a:rPr/>
              <a:t> </a:t>
            </a:r>
            <a:r>
              <a:rPr/>
              <a:t>paired.</a:t>
            </a:r>
            <a:r>
              <a:rPr/>
              <a:t> </a:t>
            </a:r>
            <a:r>
              <a:rPr/>
              <a:t>Blood</a:t>
            </a:r>
            <a:r>
              <a:rPr/>
              <a:t> </a:t>
            </a:r>
            <a:r>
              <a:rPr/>
              <a:t>pressure,</a:t>
            </a:r>
            <a:r>
              <a:rPr/>
              <a:t> </a:t>
            </a:r>
            <a:r>
              <a:rPr/>
              <a:t>for</a:t>
            </a:r>
            <a:r>
              <a:rPr/>
              <a:t> </a:t>
            </a:r>
            <a:r>
              <a:rPr/>
              <a:t>example,</a:t>
            </a:r>
            <a:r>
              <a:rPr/>
              <a:t> </a:t>
            </a:r>
            <a:r>
              <a:rPr/>
              <a:t>is</a:t>
            </a:r>
            <a:r>
              <a:rPr/>
              <a:t> </a:t>
            </a:r>
            <a:r>
              <a:rPr/>
              <a:t>often</a:t>
            </a:r>
            <a:r>
              <a:rPr/>
              <a:t> </a:t>
            </a:r>
            <a:r>
              <a:rPr/>
              <a:t>listed</a:t>
            </a:r>
            <a:r>
              <a:rPr/>
              <a:t> </a:t>
            </a:r>
            <a:r>
              <a:rPr/>
              <a:t>as</a:t>
            </a:r>
            <a:r>
              <a:rPr/>
              <a:t> </a:t>
            </a:r>
            <a:r>
              <a:rPr/>
              <a:t>two</a:t>
            </a:r>
            <a:r>
              <a:rPr/>
              <a:t> </a:t>
            </a:r>
            <a:r>
              <a:rPr/>
              <a:t>numbers,</a:t>
            </a:r>
            <a:r>
              <a:rPr/>
              <a:t> </a:t>
            </a:r>
            <a:r>
              <a:rPr/>
              <a:t>the</a:t>
            </a:r>
            <a:r>
              <a:rPr/>
              <a:t> </a:t>
            </a:r>
            <a:r>
              <a:rPr/>
              <a:t>systolic</a:t>
            </a:r>
            <a:r>
              <a:rPr/>
              <a:t> </a:t>
            </a:r>
            <a:r>
              <a:rPr/>
              <a:t>and</a:t>
            </a:r>
            <a:r>
              <a:rPr/>
              <a:t> </a:t>
            </a:r>
            <a:r>
              <a:rPr/>
              <a:t>diastolic</a:t>
            </a:r>
            <a:r>
              <a:rPr/>
              <a:t> </a:t>
            </a:r>
            <a:r>
              <a:rPr/>
              <a:t>measure,</a:t>
            </a:r>
            <a:r>
              <a:rPr/>
              <a:t> </a:t>
            </a:r>
            <a:r>
              <a:rPr/>
              <a:t>separated</a:t>
            </a:r>
            <a:r>
              <a:rPr/>
              <a:t> </a:t>
            </a:r>
            <a:r>
              <a:rPr/>
              <a:t>by</a:t>
            </a:r>
            <a:r>
              <a:rPr/>
              <a:t> </a:t>
            </a:r>
            <a:r>
              <a:rPr/>
              <a:t>a</a:t>
            </a:r>
            <a:r>
              <a:rPr/>
              <a:t> </a:t>
            </a:r>
            <a:r>
              <a:rPr/>
              <a:t>slash.</a:t>
            </a:r>
          </a:p>
          <a:p>
            <a:pPr lvl="0" marL="0" indent="0">
              <a:buNone/>
            </a:pPr>
          </a:p>
          <a:p>
            <a:pPr lvl="0" marL="0" indent="0">
              <a:buNone/>
            </a:pPr>
            <a:r>
              <a:rPr/>
              <a:t>When</a:t>
            </a:r>
            <a:r>
              <a:rPr/>
              <a:t> </a:t>
            </a:r>
            <a:r>
              <a:rPr/>
              <a:t>you</a:t>
            </a:r>
            <a:r>
              <a:rPr/>
              <a:t> </a:t>
            </a:r>
            <a:r>
              <a:rPr/>
              <a:t>double</a:t>
            </a:r>
            <a:r>
              <a:rPr/>
              <a:t> </a:t>
            </a:r>
            <a:r>
              <a:rPr/>
              <a:t>dip,</a:t>
            </a:r>
            <a:r>
              <a:rPr/>
              <a:t> </a:t>
            </a:r>
            <a:r>
              <a:rPr/>
              <a:t>you</a:t>
            </a:r>
            <a:r>
              <a:rPr/>
              <a:t> </a:t>
            </a:r>
            <a:r>
              <a:rPr/>
              <a:t>limit</a:t>
            </a:r>
            <a:r>
              <a:rPr/>
              <a:t> </a:t>
            </a:r>
            <a:r>
              <a:rPr/>
              <a:t>the</a:t>
            </a:r>
            <a:r>
              <a:rPr/>
              <a:t> </a:t>
            </a:r>
            <a:r>
              <a:rPr/>
              <a:t>statistics</a:t>
            </a:r>
            <a:r>
              <a:rPr/>
              <a:t> </a:t>
            </a:r>
            <a:r>
              <a:rPr/>
              <a:t>that</a:t>
            </a:r>
            <a:r>
              <a:rPr/>
              <a:t> </a:t>
            </a:r>
            <a:r>
              <a:rPr/>
              <a:t>you</a:t>
            </a:r>
            <a:r>
              <a:rPr/>
              <a:t> </a:t>
            </a:r>
            <a:r>
              <a:rPr/>
              <a:t>can</a:t>
            </a:r>
            <a:r>
              <a:rPr/>
              <a:t> </a:t>
            </a:r>
            <a:r>
              <a:rPr/>
              <a:t>compute.</a:t>
            </a:r>
            <a:r>
              <a:rPr/>
              <a:t> </a:t>
            </a:r>
            <a:r>
              <a:rPr/>
              <a:t>A</a:t>
            </a:r>
            <a:r>
              <a:rPr/>
              <a:t> </a:t>
            </a:r>
            <a:r>
              <a:rPr/>
              <a:t>column</a:t>
            </a:r>
            <a:r>
              <a:rPr/>
              <a:t> </a:t>
            </a:r>
            <a:r>
              <a:rPr/>
              <a:t>of</a:t>
            </a:r>
            <a:r>
              <a:rPr/>
              <a:t> </a:t>
            </a:r>
            <a:r>
              <a:rPr/>
              <a:t>data</a:t>
            </a:r>
            <a:r>
              <a:rPr/>
              <a:t> </a:t>
            </a:r>
            <a:r>
              <a:rPr/>
              <a:t>filled</a:t>
            </a:r>
            <a:r>
              <a:rPr/>
              <a:t> </a:t>
            </a:r>
            <a:r>
              <a:rPr/>
              <a:t>with</a:t>
            </a:r>
            <a:r>
              <a:rPr/>
              <a:t> </a:t>
            </a:r>
            <a:r>
              <a:rPr/>
              <a:t>44M,</a:t>
            </a:r>
            <a:r>
              <a:rPr/>
              <a:t> </a:t>
            </a:r>
            <a:r>
              <a:rPr/>
              <a:t>52F,</a:t>
            </a:r>
            <a:r>
              <a:rPr/>
              <a:t> </a:t>
            </a:r>
            <a:r>
              <a:rPr/>
              <a:t>and</a:t>
            </a:r>
            <a:r>
              <a:rPr/>
              <a:t> </a:t>
            </a:r>
            <a:r>
              <a:rPr/>
              <a:t>so</a:t>
            </a:r>
            <a:r>
              <a:rPr/>
              <a:t> </a:t>
            </a:r>
            <a:r>
              <a:rPr/>
              <a:t>forth,</a:t>
            </a:r>
            <a:r>
              <a:rPr/>
              <a:t> </a:t>
            </a:r>
            <a:r>
              <a:rPr/>
              <a:t>will</a:t>
            </a:r>
            <a:r>
              <a:rPr/>
              <a:t> </a:t>
            </a:r>
            <a:r>
              <a:rPr/>
              <a:t>not</a:t>
            </a:r>
            <a:r>
              <a:rPr/>
              <a:t> </a:t>
            </a:r>
            <a:r>
              <a:rPr/>
              <a:t>be</a:t>
            </a:r>
            <a:r>
              <a:rPr/>
              <a:t> </a:t>
            </a:r>
            <a:r>
              <a:rPr/>
              <a:t>easily</a:t>
            </a:r>
            <a:r>
              <a:rPr/>
              <a:t> </a:t>
            </a:r>
            <a:r>
              <a:rPr/>
              <a:t>summarized</a:t>
            </a:r>
            <a:r>
              <a:rPr/>
              <a:t> </a:t>
            </a:r>
            <a:r>
              <a:rPr/>
              <a:t>into</a:t>
            </a:r>
            <a:r>
              <a:rPr/>
              <a:t> </a:t>
            </a:r>
            <a:r>
              <a:rPr/>
              <a:t>an</a:t>
            </a:r>
            <a:r>
              <a:rPr/>
              <a:t> </a:t>
            </a:r>
            <a:r>
              <a:rPr/>
              <a:t>average</a:t>
            </a:r>
            <a:r>
              <a:rPr/>
              <a:t> </a:t>
            </a:r>
            <a:r>
              <a:rPr/>
              <a:t>age</a:t>
            </a:r>
            <a:r>
              <a:rPr/>
              <a:t> </a:t>
            </a:r>
            <a:r>
              <a:rPr/>
              <a:t>and</a:t>
            </a:r>
            <a:r>
              <a:rPr/>
              <a:t> </a:t>
            </a:r>
            <a:r>
              <a:rPr/>
              <a:t>a</a:t>
            </a:r>
            <a:r>
              <a:rPr/>
              <a:t> </a:t>
            </a:r>
            <a:r>
              <a:rPr/>
              <a:t>proportion</a:t>
            </a:r>
            <a:r>
              <a:rPr/>
              <a:t> </a:t>
            </a:r>
            <a:r>
              <a:rPr/>
              <a:t>of</a:t>
            </a:r>
            <a:r>
              <a:rPr/>
              <a:t> </a:t>
            </a:r>
            <a:r>
              <a:rPr/>
              <a:t>females.</a:t>
            </a:r>
            <a:r>
              <a:rPr/>
              <a:t> </a:t>
            </a:r>
            <a:r>
              <a:rPr/>
              <a:t>The</a:t>
            </a:r>
            <a:r>
              <a:rPr/>
              <a:t> </a:t>
            </a:r>
            <a:r>
              <a:rPr/>
              <a:t>120/80</a:t>
            </a:r>
            <a:r>
              <a:rPr/>
              <a:t> </a:t>
            </a:r>
            <a:r>
              <a:rPr/>
              <a:t>will</a:t>
            </a:r>
            <a:r>
              <a:rPr/>
              <a:t> </a:t>
            </a:r>
            <a:r>
              <a:rPr/>
              <a:t>not</a:t>
            </a:r>
            <a:r>
              <a:rPr/>
              <a:t> </a:t>
            </a:r>
            <a:r>
              <a:rPr/>
              <a:t>allow</a:t>
            </a:r>
            <a:r>
              <a:rPr/>
              <a:t> </a:t>
            </a:r>
            <a:r>
              <a:rPr/>
              <a:t>you</a:t>
            </a:r>
            <a:r>
              <a:rPr/>
              <a:t> </a:t>
            </a:r>
            <a:r>
              <a:rPr/>
              <a:t>to</a:t>
            </a:r>
            <a:r>
              <a:rPr/>
              <a:t> </a:t>
            </a:r>
            <a:r>
              <a:rPr/>
              <a:t>compute</a:t>
            </a:r>
            <a:r>
              <a:rPr/>
              <a:t> </a:t>
            </a:r>
            <a:r>
              <a:rPr/>
              <a:t>either</a:t>
            </a:r>
            <a:r>
              <a:rPr/>
              <a:t> </a:t>
            </a:r>
            <a:r>
              <a:rPr/>
              <a:t>an</a:t>
            </a:r>
            <a:r>
              <a:rPr/>
              <a:t> </a:t>
            </a:r>
            <a:r>
              <a:rPr/>
              <a:t>average</a:t>
            </a:r>
            <a:r>
              <a:rPr/>
              <a:t> </a:t>
            </a:r>
            <a:r>
              <a:rPr/>
              <a:t>systolic</a:t>
            </a:r>
            <a:r>
              <a:rPr/>
              <a:t> </a:t>
            </a:r>
            <a:r>
              <a:rPr/>
              <a:t>blood</a:t>
            </a:r>
            <a:r>
              <a:rPr/>
              <a:t> </a:t>
            </a:r>
            <a:r>
              <a:rPr/>
              <a:t>pressure</a:t>
            </a:r>
            <a:r>
              <a:rPr/>
              <a:t> </a:t>
            </a:r>
            <a:r>
              <a:rPr/>
              <a:t>or</a:t>
            </a:r>
            <a:r>
              <a:rPr/>
              <a:t> </a:t>
            </a:r>
            <a:r>
              <a:rPr/>
              <a:t>an</a:t>
            </a:r>
            <a:r>
              <a:rPr/>
              <a:t> </a:t>
            </a:r>
            <a:r>
              <a:rPr/>
              <a:t>average</a:t>
            </a:r>
            <a:r>
              <a:rPr/>
              <a:t> </a:t>
            </a:r>
            <a:r>
              <a:rPr/>
              <a:t>diastolic</a:t>
            </a:r>
            <a:r>
              <a:rPr/>
              <a:t> </a:t>
            </a:r>
            <a:r>
              <a:rPr/>
              <a:t>blood</a:t>
            </a:r>
            <a:r>
              <a:rPr/>
              <a:t> </a:t>
            </a:r>
            <a:r>
              <a:rPr/>
              <a:t>pressure.</a:t>
            </a:r>
          </a:p>
          <a:p>
            <a:pPr lvl="0" marL="0" indent="0">
              <a:buNone/>
            </a:pPr>
          </a:p>
          <a:p>
            <a:pPr lvl="0" marL="0" indent="0">
              <a:buNone/>
            </a:pPr>
            <a:r>
              <a:rPr/>
              <a:t>The</a:t>
            </a:r>
            <a:r>
              <a:rPr/>
              <a:t> </a:t>
            </a:r>
            <a:r>
              <a:rPr/>
              <a:t>other</a:t>
            </a:r>
            <a:r>
              <a:rPr/>
              <a:t> </a:t>
            </a:r>
            <a:r>
              <a:rPr/>
              <a:t>key</a:t>
            </a:r>
            <a:r>
              <a:rPr/>
              <a:t> </a:t>
            </a:r>
            <a:r>
              <a:rPr/>
              <a:t>feature</a:t>
            </a:r>
            <a:r>
              <a:rPr/>
              <a:t> </a:t>
            </a:r>
            <a:r>
              <a:rPr/>
              <a:t>of</a:t>
            </a:r>
            <a:r>
              <a:rPr/>
              <a:t> </a:t>
            </a:r>
            <a:r>
              <a:rPr/>
              <a:t>tidy</a:t>
            </a:r>
            <a:r>
              <a:rPr/>
              <a:t> </a:t>
            </a:r>
            <a:r>
              <a:rPr/>
              <a:t>data</a:t>
            </a:r>
            <a:r>
              <a:rPr/>
              <a:t> </a:t>
            </a:r>
            <a:r>
              <a:rPr/>
              <a:t>is</a:t>
            </a:r>
            <a:r>
              <a:rPr/>
              <a:t> </a:t>
            </a:r>
            <a:r>
              <a:rPr/>
              <a:t>that</a:t>
            </a:r>
            <a:r>
              <a:rPr/>
              <a:t> </a:t>
            </a:r>
            <a:r>
              <a:rPr/>
              <a:t>each</a:t>
            </a:r>
            <a:r>
              <a:rPr/>
              <a:t> </a:t>
            </a:r>
            <a:r>
              <a:rPr/>
              <a:t>row</a:t>
            </a:r>
            <a:r>
              <a:rPr/>
              <a:t> </a:t>
            </a:r>
            <a:r>
              <a:rPr/>
              <a:t>represents</a:t>
            </a:r>
            <a:r>
              <a:rPr/>
              <a:t> </a:t>
            </a:r>
            <a:r>
              <a:rPr/>
              <a:t>a</a:t>
            </a:r>
            <a:r>
              <a:rPr/>
              <a:t> </a:t>
            </a:r>
            <a:r>
              <a:rPr/>
              <a:t>single</a:t>
            </a:r>
            <a:r>
              <a:rPr/>
              <a:t> </a:t>
            </a:r>
            <a:r>
              <a:rPr/>
              <a:t>observation,</a:t>
            </a:r>
            <a:r>
              <a:rPr/>
              <a:t> </a:t>
            </a:r>
            <a:r>
              <a:rPr/>
              <a:t>not</a:t>
            </a:r>
            <a:r>
              <a:rPr/>
              <a:t> </a:t>
            </a:r>
            <a:r>
              <a:rPr/>
              <a:t>multiple</a:t>
            </a:r>
            <a:r>
              <a:rPr/>
              <a:t> </a:t>
            </a:r>
            <a:r>
              <a:rPr/>
              <a:t>observations.</a:t>
            </a:r>
            <a:r>
              <a:rPr/>
              <a:t> </a:t>
            </a:r>
            <a:r>
              <a:rPr/>
              <a:t>In</a:t>
            </a:r>
            <a:r>
              <a:rPr/>
              <a:t> </a:t>
            </a:r>
            <a:r>
              <a:rPr/>
              <a:t>a</a:t>
            </a:r>
            <a:r>
              <a:rPr/>
              <a:t> </a:t>
            </a:r>
            <a:r>
              <a:rPr/>
              <a:t>longitudinal</a:t>
            </a:r>
            <a:r>
              <a:rPr/>
              <a:t> </a:t>
            </a:r>
            <a:r>
              <a:rPr/>
              <a:t>study,</a:t>
            </a:r>
            <a:r>
              <a:rPr/>
              <a:t> </a:t>
            </a:r>
            <a:r>
              <a:rPr/>
              <a:t>subjects</a:t>
            </a:r>
            <a:r>
              <a:rPr/>
              <a:t> </a:t>
            </a:r>
            <a:r>
              <a:rPr/>
              <a:t>are</a:t>
            </a:r>
            <a:r>
              <a:rPr/>
              <a:t> </a:t>
            </a:r>
            <a:r>
              <a:rPr/>
              <a:t>measured</a:t>
            </a:r>
            <a:r>
              <a:rPr/>
              <a:t> </a:t>
            </a:r>
            <a:r>
              <a:rPr/>
              <a:t>at</a:t>
            </a:r>
            <a:r>
              <a:rPr/>
              <a:t> </a:t>
            </a:r>
            <a:r>
              <a:rPr/>
              <a:t>different</a:t>
            </a:r>
            <a:r>
              <a:rPr/>
              <a:t> </a:t>
            </a:r>
            <a:r>
              <a:rPr/>
              <a:t>time</a:t>
            </a:r>
            <a:r>
              <a:rPr/>
              <a:t> </a:t>
            </a:r>
            <a:r>
              <a:rPr/>
              <a:t>points.</a:t>
            </a:r>
            <a:r>
              <a:rPr/>
              <a:t> </a:t>
            </a:r>
            <a:r>
              <a:rPr/>
              <a:t>Each</a:t>
            </a:r>
            <a:r>
              <a:rPr/>
              <a:t> </a:t>
            </a:r>
            <a:r>
              <a:rPr/>
              <a:t>time</a:t>
            </a:r>
            <a:r>
              <a:rPr/>
              <a:t> </a:t>
            </a:r>
            <a:r>
              <a:rPr/>
              <a:t>point</a:t>
            </a:r>
            <a:r>
              <a:rPr/>
              <a:t> </a:t>
            </a:r>
            <a:r>
              <a:rPr/>
              <a:t>represents</a:t>
            </a:r>
            <a:r>
              <a:rPr/>
              <a:t> </a:t>
            </a:r>
            <a:r>
              <a:rPr/>
              <a:t>a</a:t>
            </a:r>
            <a:r>
              <a:rPr/>
              <a:t> </a:t>
            </a:r>
            <a:r>
              <a:rPr/>
              <a:t>separate</a:t>
            </a:r>
            <a:r>
              <a:rPr/>
              <a:t> </a:t>
            </a:r>
            <a:r>
              <a:rPr/>
              <a:t>row.</a:t>
            </a:r>
            <a:r>
              <a:rPr/>
              <a:t> </a:t>
            </a:r>
            <a:r>
              <a:rPr/>
              <a:t>Do</a:t>
            </a:r>
            <a:r>
              <a:rPr/>
              <a:t> </a:t>
            </a:r>
            <a:r>
              <a:rPr/>
              <a:t>not</a:t>
            </a:r>
            <a:r>
              <a:rPr/>
              <a:t> </a:t>
            </a:r>
            <a:r>
              <a:rPr/>
              <a:t>try</a:t>
            </a:r>
            <a:r>
              <a:rPr/>
              <a:t> </a:t>
            </a:r>
            <a:r>
              <a:rPr/>
              <a:t>to</a:t>
            </a:r>
            <a:r>
              <a:rPr/>
              <a:t> </a:t>
            </a:r>
            <a:r>
              <a:rPr/>
              <a:t>string</a:t>
            </a:r>
            <a:r>
              <a:rPr/>
              <a:t> </a:t>
            </a:r>
            <a:r>
              <a:rPr/>
              <a:t>out</a:t>
            </a:r>
            <a:r>
              <a:rPr/>
              <a:t> </a:t>
            </a:r>
            <a:r>
              <a:rPr/>
              <a:t>multiple</a:t>
            </a:r>
            <a:r>
              <a:rPr/>
              <a:t> </a:t>
            </a:r>
            <a:r>
              <a:rPr/>
              <a:t>time</a:t>
            </a:r>
            <a:r>
              <a:rPr/>
              <a:t> </a:t>
            </a:r>
            <a:r>
              <a:rPr/>
              <a:t>points</a:t>
            </a:r>
            <a:r>
              <a:rPr/>
              <a:t> </a:t>
            </a:r>
            <a:r>
              <a:rPr/>
              <a:t>across</a:t>
            </a:r>
            <a:r>
              <a:rPr/>
              <a:t> </a:t>
            </a:r>
            <a:r>
              <a:rPr/>
              <a:t>a</a:t>
            </a:r>
            <a:r>
              <a:rPr/>
              <a:t> </a:t>
            </a:r>
            <a:r>
              <a:rPr/>
              <a:t>very</a:t>
            </a:r>
            <a:r>
              <a:rPr/>
              <a:t> </a:t>
            </a:r>
            <a:r>
              <a:rPr/>
              <a:t>long</a:t>
            </a:r>
            <a:r>
              <a:rPr/>
              <a:t> </a:t>
            </a:r>
            <a:r>
              <a:rPr/>
              <a:t>row.</a:t>
            </a:r>
            <a:r>
              <a:rPr/>
              <a:t> </a:t>
            </a:r>
            <a:r>
              <a:rPr/>
              <a:t>Five</a:t>
            </a:r>
            <a:r>
              <a:rPr/>
              <a:t> </a:t>
            </a:r>
            <a:r>
              <a:rPr/>
              <a:t>time</a:t>
            </a:r>
            <a:r>
              <a:rPr/>
              <a:t> </a:t>
            </a:r>
            <a:r>
              <a:rPr/>
              <a:t>points</a:t>
            </a:r>
            <a:r>
              <a:rPr/>
              <a:t> </a:t>
            </a:r>
            <a:r>
              <a:rPr/>
              <a:t>means</a:t>
            </a:r>
            <a:r>
              <a:rPr/>
              <a:t> </a:t>
            </a:r>
            <a:r>
              <a:rPr/>
              <a:t>five</a:t>
            </a:r>
            <a:r>
              <a:rPr/>
              <a:t> </a:t>
            </a:r>
            <a:r>
              <a:rPr/>
              <a:t>rows</a:t>
            </a:r>
            <a:r>
              <a:rPr/>
              <a:t> </a:t>
            </a:r>
            <a:r>
              <a:rPr/>
              <a:t>per</a:t>
            </a:r>
            <a:r>
              <a:rPr/>
              <a:t> </a:t>
            </a:r>
            <a:r>
              <a:rPr/>
              <a:t>patient.</a:t>
            </a:r>
          </a:p>
          <a:p>
            <a:pPr lvl="0" marL="0" indent="0">
              <a:buNone/>
            </a:pPr>
          </a:p>
          <a:p>
            <a:pPr lvl="0" marL="0" indent="0">
              <a:buNone/>
            </a:pPr>
            <a:r>
              <a:rPr/>
              <a:t>There</a:t>
            </a:r>
            <a:r>
              <a:rPr/>
              <a:t> </a:t>
            </a:r>
            <a:r>
              <a:rPr/>
              <a:t>are</a:t>
            </a:r>
            <a:r>
              <a:rPr/>
              <a:t> </a:t>
            </a:r>
            <a:r>
              <a:rPr/>
              <a:t>two</a:t>
            </a:r>
            <a:r>
              <a:rPr/>
              <a:t> </a:t>
            </a:r>
            <a:r>
              <a:rPr/>
              <a:t>reasons</a:t>
            </a:r>
            <a:r>
              <a:rPr/>
              <a:t> </a:t>
            </a:r>
            <a:r>
              <a:rPr/>
              <a:t>for</a:t>
            </a:r>
            <a:r>
              <a:rPr/>
              <a:t> </a:t>
            </a:r>
            <a:r>
              <a:rPr/>
              <a:t>this.</a:t>
            </a:r>
            <a:r>
              <a:rPr/>
              <a:t> </a:t>
            </a:r>
            <a:r>
              <a:rPr/>
              <a:t>First,</a:t>
            </a:r>
            <a:r>
              <a:rPr/>
              <a:t> </a:t>
            </a:r>
            <a:r>
              <a:rPr/>
              <a:t>the</a:t>
            </a:r>
            <a:r>
              <a:rPr/>
              <a:t> </a:t>
            </a:r>
            <a:r>
              <a:rPr/>
              <a:t>long</a:t>
            </a:r>
            <a:r>
              <a:rPr/>
              <a:t> </a:t>
            </a:r>
            <a:r>
              <a:rPr/>
              <a:t>rows</a:t>
            </a:r>
            <a:r>
              <a:rPr/>
              <a:t> </a:t>
            </a:r>
            <a:r>
              <a:rPr/>
              <a:t>require</a:t>
            </a:r>
            <a:r>
              <a:rPr/>
              <a:t> </a:t>
            </a:r>
            <a:r>
              <a:rPr/>
              <a:t>a</a:t>
            </a:r>
            <a:r>
              <a:rPr/>
              <a:t> </a:t>
            </a:r>
            <a:r>
              <a:rPr/>
              <a:t>lot</a:t>
            </a:r>
            <a:r>
              <a:rPr/>
              <a:t> </a:t>
            </a:r>
            <a:r>
              <a:rPr/>
              <a:t>of</a:t>
            </a:r>
            <a:r>
              <a:rPr/>
              <a:t> </a:t>
            </a:r>
            <a:r>
              <a:rPr/>
              <a:t>left/right</a:t>
            </a:r>
            <a:r>
              <a:rPr/>
              <a:t> </a:t>
            </a:r>
            <a:r>
              <a:rPr/>
              <a:t>scrolling,</a:t>
            </a:r>
            <a:r>
              <a:rPr/>
              <a:t> </a:t>
            </a:r>
            <a:r>
              <a:rPr/>
              <a:t>which</a:t>
            </a:r>
            <a:r>
              <a:rPr/>
              <a:t> </a:t>
            </a:r>
            <a:r>
              <a:rPr/>
              <a:t>is</a:t>
            </a:r>
            <a:r>
              <a:rPr/>
              <a:t> </a:t>
            </a:r>
            <a:r>
              <a:rPr/>
              <a:t>difficult</a:t>
            </a:r>
            <a:r>
              <a:rPr/>
              <a:t> </a:t>
            </a:r>
            <a:r>
              <a:rPr/>
              <a:t>on</a:t>
            </a:r>
            <a:r>
              <a:rPr/>
              <a:t> </a:t>
            </a:r>
            <a:r>
              <a:rPr/>
              <a:t>the</a:t>
            </a:r>
            <a:r>
              <a:rPr/>
              <a:t> </a:t>
            </a:r>
            <a:r>
              <a:rPr/>
              <a:t>eyes.</a:t>
            </a:r>
            <a:r>
              <a:rPr/>
              <a:t> </a:t>
            </a:r>
            <a:r>
              <a:rPr/>
              <a:t>You</a:t>
            </a:r>
            <a:r>
              <a:rPr/>
              <a:t> </a:t>
            </a:r>
            <a:r>
              <a:rPr/>
              <a:t>can</a:t>
            </a:r>
            <a:r>
              <a:rPr/>
              <a:t> </a:t>
            </a:r>
            <a:r>
              <a:rPr/>
              <a:t>easily</a:t>
            </a:r>
            <a:r>
              <a:rPr/>
              <a:t> </a:t>
            </a:r>
            <a:r>
              <a:rPr/>
              <a:t>lose</a:t>
            </a:r>
            <a:r>
              <a:rPr/>
              <a:t> </a:t>
            </a:r>
            <a:r>
              <a:rPr/>
              <a:t>track</a:t>
            </a:r>
            <a:r>
              <a:rPr/>
              <a:t> </a:t>
            </a:r>
            <a:r>
              <a:rPr/>
              <a:t>of</a:t>
            </a:r>
            <a:r>
              <a:rPr/>
              <a:t> </a:t>
            </a:r>
            <a:r>
              <a:rPr/>
              <a:t>which</a:t>
            </a:r>
            <a:r>
              <a:rPr/>
              <a:t> </a:t>
            </a:r>
            <a:r>
              <a:rPr/>
              <a:t>row</a:t>
            </a:r>
            <a:r>
              <a:rPr/>
              <a:t> </a:t>
            </a:r>
            <a:r>
              <a:rPr/>
              <a:t>corresponds</a:t>
            </a:r>
            <a:r>
              <a:rPr/>
              <a:t> </a:t>
            </a:r>
            <a:r>
              <a:rPr/>
              <a:t>to</a:t>
            </a:r>
            <a:r>
              <a:rPr/>
              <a:t> </a:t>
            </a:r>
            <a:r>
              <a:rPr/>
              <a:t>which</a:t>
            </a:r>
            <a:r>
              <a:rPr/>
              <a:t> </a:t>
            </a:r>
            <a:r>
              <a:rPr/>
              <a:t>patient.</a:t>
            </a:r>
            <a:r>
              <a:rPr/>
              <a:t> </a:t>
            </a:r>
            <a:r>
              <a:rPr/>
              <a:t>Second,</a:t>
            </a:r>
            <a:r>
              <a:rPr/>
              <a:t> </a:t>
            </a:r>
            <a:r>
              <a:rPr/>
              <a:t>the</a:t>
            </a:r>
            <a:r>
              <a:rPr/>
              <a:t> </a:t>
            </a:r>
            <a:r>
              <a:rPr/>
              <a:t>long</a:t>
            </a:r>
            <a:r>
              <a:rPr/>
              <a:t> </a:t>
            </a:r>
            <a:r>
              <a:rPr/>
              <a:t>row</a:t>
            </a:r>
            <a:r>
              <a:rPr/>
              <a:t> </a:t>
            </a:r>
            <a:r>
              <a:rPr/>
              <a:t>is</a:t>
            </a:r>
            <a:r>
              <a:rPr/>
              <a:t> </a:t>
            </a:r>
            <a:r>
              <a:rPr/>
              <a:t>inefficient</a:t>
            </a:r>
            <a:r>
              <a:rPr/>
              <a:t> </a:t>
            </a:r>
            <a:r>
              <a:rPr/>
              <a:t>for</a:t>
            </a:r>
            <a:r>
              <a:rPr/>
              <a:t> </a:t>
            </a:r>
            <a:r>
              <a:rPr/>
              <a:t>many</a:t>
            </a:r>
            <a:r>
              <a:rPr/>
              <a:t> </a:t>
            </a:r>
            <a:r>
              <a:rPr/>
              <a:t>settings,</a:t>
            </a:r>
            <a:r>
              <a:rPr/>
              <a:t> </a:t>
            </a:r>
            <a:r>
              <a:rPr/>
              <a:t>especially</a:t>
            </a:r>
            <a:r>
              <a:rPr/>
              <a:t> </a:t>
            </a:r>
            <a:r>
              <a:rPr/>
              <a:t>when</a:t>
            </a:r>
            <a:r>
              <a:rPr/>
              <a:t> </a:t>
            </a:r>
            <a:r>
              <a:rPr/>
              <a:t>subjects</a:t>
            </a:r>
            <a:r>
              <a:rPr/>
              <a:t> </a:t>
            </a:r>
            <a:r>
              <a:rPr/>
              <a:t>may</a:t>
            </a:r>
            <a:r>
              <a:rPr/>
              <a:t> </a:t>
            </a:r>
            <a:r>
              <a:rPr/>
              <a:t>not</a:t>
            </a:r>
            <a:r>
              <a:rPr/>
              <a:t> </a:t>
            </a:r>
            <a:r>
              <a:rPr/>
              <a:t>have</a:t>
            </a:r>
            <a:r>
              <a:rPr/>
              <a:t> </a:t>
            </a:r>
            <a:r>
              <a:rPr/>
              <a:t>data</a:t>
            </a:r>
            <a:r>
              <a:rPr/>
              <a:t> </a:t>
            </a:r>
            <a:r>
              <a:rPr/>
              <a:t>at</a:t>
            </a:r>
            <a:r>
              <a:rPr/>
              <a:t> </a:t>
            </a:r>
            <a:r>
              <a:rPr/>
              <a:t>one</a:t>
            </a:r>
            <a:r>
              <a:rPr/>
              <a:t> </a:t>
            </a:r>
            <a:r>
              <a:rPr/>
              <a:t>or</a:t>
            </a:r>
            <a:r>
              <a:rPr/>
              <a:t> </a:t>
            </a:r>
            <a:r>
              <a:rPr/>
              <a:t>more</a:t>
            </a:r>
            <a:r>
              <a:rPr/>
              <a:t> </a:t>
            </a:r>
            <a:r>
              <a:rPr/>
              <a:t>of</a:t>
            </a:r>
            <a:r>
              <a:rPr/>
              <a:t> </a:t>
            </a:r>
            <a:r>
              <a:rPr/>
              <a:t>the</a:t>
            </a:r>
            <a:r>
              <a:rPr/>
              <a:t> </a:t>
            </a:r>
            <a:r>
              <a:rPr/>
              <a:t>time</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a:t>
            </a:r>
            <a:r>
              <a:rPr/>
              <a:t> </a:t>
            </a:r>
            <a:r>
              <a:rPr/>
              <a:t>website</a:t>
            </a:r>
            <a:r>
              <a:rPr/>
              <a:t> </a:t>
            </a:r>
            <a:r>
              <a:rPr/>
              <a:t>listed</a:t>
            </a:r>
            <a:r>
              <a:rPr/>
              <a:t> </a:t>
            </a:r>
            <a:r>
              <a:rPr/>
              <a:t>here</a:t>
            </a:r>
            <a:r>
              <a:rPr/>
              <a:t> </a:t>
            </a:r>
            <a:r>
              <a:rPr/>
              <a:t>provides</a:t>
            </a:r>
            <a:r>
              <a:rPr/>
              <a:t> </a:t>
            </a:r>
            <a:r>
              <a:rPr/>
              <a:t>a</a:t>
            </a:r>
            <a:r>
              <a:rPr/>
              <a:t> </a:t>
            </a:r>
            <a:r>
              <a:rPr/>
              <a:t>nice</a:t>
            </a:r>
            <a:r>
              <a:rPr/>
              <a:t> </a:t>
            </a:r>
            <a:r>
              <a:rPr/>
              <a:t>overview</a:t>
            </a:r>
            <a:r>
              <a:rPr/>
              <a:t> </a:t>
            </a:r>
            <a:r>
              <a:rPr/>
              <a:t>of</a:t>
            </a:r>
            <a:r>
              <a:rPr/>
              <a:t> </a:t>
            </a:r>
            <a:r>
              <a:rPr/>
              <a:t>the</a:t>
            </a:r>
            <a:r>
              <a:rPr/>
              <a:t> </a:t>
            </a:r>
            <a:r>
              <a:rPr/>
              <a:t>principle</a:t>
            </a:r>
            <a:r>
              <a:rPr/>
              <a:t> </a:t>
            </a:r>
            <a:r>
              <a:rPr/>
              <a:t>of</a:t>
            </a:r>
            <a:r>
              <a:rPr/>
              <a:t> </a:t>
            </a:r>
            <a:r>
              <a:rPr/>
              <a:t>tidy</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Document</a:t>
            </a:r>
            <a:r>
              <a:rPr/>
              <a:t> </a:t>
            </a:r>
            <a:r>
              <a:rPr/>
              <a:t>all</a:t>
            </a:r>
            <a:r>
              <a:rPr/>
              <a:t> </a:t>
            </a:r>
            <a:r>
              <a:rPr/>
              <a:t>the</a:t>
            </a:r>
            <a:r>
              <a:rPr/>
              <a:t> </a:t>
            </a:r>
            <a:r>
              <a:rPr/>
              <a:t>steps</a:t>
            </a:r>
            <a:r>
              <a:rPr/>
              <a:t> </a:t>
            </a:r>
            <a:r>
              <a:rPr/>
              <a:t>that</a:t>
            </a:r>
            <a:r>
              <a:rPr/>
              <a:t> </a:t>
            </a:r>
            <a:r>
              <a:rPr/>
              <a:t>you</a:t>
            </a:r>
            <a:r>
              <a:rPr/>
              <a:t> </a:t>
            </a:r>
            <a:r>
              <a:rPr/>
              <a:t>used</a:t>
            </a:r>
            <a:r>
              <a:rPr/>
              <a:t> </a:t>
            </a:r>
            <a:r>
              <a:rPr/>
              <a:t>to</a:t>
            </a:r>
            <a:r>
              <a:rPr/>
              <a:t> </a:t>
            </a:r>
            <a:r>
              <a:rPr/>
              <a:t>process</a:t>
            </a:r>
            <a:r>
              <a:rPr/>
              <a:t> </a:t>
            </a:r>
            <a:r>
              <a:rPr/>
              <a:t>your</a:t>
            </a:r>
            <a:r>
              <a:rPr/>
              <a:t> </a:t>
            </a:r>
            <a:r>
              <a:rPr/>
              <a:t>data.</a:t>
            </a:r>
            <a:r>
              <a:rPr/>
              <a:t> </a:t>
            </a:r>
            <a:r>
              <a:rPr/>
              <a:t>This</a:t>
            </a:r>
            <a:r>
              <a:rPr/>
              <a:t> </a:t>
            </a:r>
            <a:r>
              <a:rPr/>
              <a:t>is</a:t>
            </a:r>
            <a:r>
              <a:rPr/>
              <a:t> </a:t>
            </a:r>
            <a:r>
              <a:rPr/>
              <a:t>fairly</a:t>
            </a:r>
            <a:r>
              <a:rPr/>
              <a:t> </a:t>
            </a:r>
            <a:r>
              <a:rPr/>
              <a:t>easy</a:t>
            </a:r>
            <a:r>
              <a:rPr/>
              <a:t> </a:t>
            </a:r>
            <a:r>
              <a:rPr/>
              <a:t>to</a:t>
            </a:r>
            <a:r>
              <a:rPr/>
              <a:t> </a:t>
            </a:r>
            <a:r>
              <a:rPr/>
              <a:t>do</a:t>
            </a:r>
            <a:r>
              <a:rPr/>
              <a:t> </a:t>
            </a:r>
            <a:r>
              <a:rPr/>
              <a:t>with</a:t>
            </a:r>
            <a:r>
              <a:rPr/>
              <a:t> </a:t>
            </a:r>
            <a:r>
              <a:rPr/>
              <a:t>a</a:t>
            </a:r>
            <a:r>
              <a:rPr/>
              <a:t> </a:t>
            </a:r>
            <a:r>
              <a:rPr/>
              <a:t>program</a:t>
            </a:r>
            <a:r>
              <a:rPr/>
              <a:t> </a:t>
            </a:r>
            <a:r>
              <a:rPr/>
              <a:t>that</a:t>
            </a:r>
            <a:r>
              <a:rPr/>
              <a:t> </a:t>
            </a:r>
            <a:r>
              <a:rPr/>
              <a:t>uses</a:t>
            </a:r>
            <a:r>
              <a:rPr/>
              <a:t> </a:t>
            </a:r>
            <a:r>
              <a:rPr/>
              <a:t>scripts</a:t>
            </a:r>
            <a:r>
              <a:rPr/>
              <a:t> </a:t>
            </a:r>
            <a:r>
              <a:rPr/>
              <a:t>or</a:t>
            </a:r>
            <a:r>
              <a:rPr/>
              <a:t> </a:t>
            </a:r>
            <a:r>
              <a:rPr/>
              <a:t>syntax.</a:t>
            </a:r>
            <a:r>
              <a:rPr/>
              <a:t> </a:t>
            </a:r>
            <a:r>
              <a:rPr/>
              <a:t>If</a:t>
            </a:r>
            <a:r>
              <a:rPr/>
              <a:t> </a:t>
            </a:r>
            <a:r>
              <a:rPr/>
              <a:t>your</a:t>
            </a:r>
            <a:r>
              <a:rPr/>
              <a:t> </a:t>
            </a:r>
            <a:r>
              <a:rPr/>
              <a:t>program</a:t>
            </a:r>
            <a:r>
              <a:rPr/>
              <a:t> </a:t>
            </a:r>
            <a:r>
              <a:rPr/>
              <a:t>has</a:t>
            </a:r>
            <a:r>
              <a:rPr/>
              <a:t> </a:t>
            </a:r>
            <a:r>
              <a:rPr/>
              <a:t>a</a:t>
            </a:r>
            <a:r>
              <a:rPr/>
              <a:t> </a:t>
            </a:r>
            <a:r>
              <a:rPr/>
              <a:t>graphical</a:t>
            </a:r>
            <a:r>
              <a:rPr/>
              <a:t> </a:t>
            </a:r>
            <a:r>
              <a:rPr/>
              <a:t>user</a:t>
            </a:r>
            <a:r>
              <a:rPr/>
              <a:t> </a:t>
            </a:r>
            <a:r>
              <a:rPr/>
              <a:t>interface</a:t>
            </a:r>
            <a:r>
              <a:rPr/>
              <a:t> </a:t>
            </a:r>
            <a:r>
              <a:rPr/>
              <a:t>instead,</a:t>
            </a:r>
            <a:r>
              <a:rPr/>
              <a:t> </a:t>
            </a:r>
            <a:r>
              <a:rPr/>
              <a:t>take</a:t>
            </a:r>
            <a:r>
              <a:rPr/>
              <a:t> </a:t>
            </a:r>
            <a:r>
              <a:rPr/>
              <a:t>the</a:t>
            </a:r>
            <a:r>
              <a:rPr/>
              <a:t> </a:t>
            </a:r>
            <a:r>
              <a:rPr/>
              <a:t>time</a:t>
            </a:r>
            <a:r>
              <a:rPr/>
              <a:t> </a:t>
            </a:r>
            <a:r>
              <a:rPr/>
              <a:t>to</a:t>
            </a:r>
            <a:r>
              <a:rPr/>
              <a:t> </a:t>
            </a:r>
            <a:r>
              <a:rPr/>
              <a:t>write</a:t>
            </a:r>
            <a:r>
              <a:rPr/>
              <a:t> </a:t>
            </a:r>
            <a:r>
              <a:rPr/>
              <a:t>down</a:t>
            </a:r>
            <a:r>
              <a:rPr/>
              <a:t> </a:t>
            </a:r>
            <a:r>
              <a:rPr/>
              <a:t>all</a:t>
            </a:r>
            <a:r>
              <a:rPr/>
              <a:t> </a:t>
            </a:r>
            <a:r>
              <a:rPr/>
              <a:t>the</a:t>
            </a:r>
            <a:r>
              <a:rPr/>
              <a:t> </a:t>
            </a:r>
            <a:r>
              <a:rPr/>
              <a:t>steps</a:t>
            </a:r>
            <a:r>
              <a:rPr/>
              <a:t> </a:t>
            </a:r>
            <a:r>
              <a:rPr/>
              <a:t>that</a:t>
            </a:r>
            <a:r>
              <a:rPr/>
              <a:t> </a:t>
            </a:r>
            <a:r>
              <a:rPr/>
              <a:t>you</a:t>
            </a:r>
            <a:r>
              <a:rPr/>
              <a:t> </a:t>
            </a:r>
            <a:r>
              <a:rPr/>
              <a:t>used</a:t>
            </a:r>
            <a:r>
              <a:rPr/>
              <a:t> </a:t>
            </a:r>
            <a:r>
              <a:rPr/>
              <a:t>during</a:t>
            </a:r>
            <a:r>
              <a:rPr/>
              <a:t> </a:t>
            </a:r>
            <a:r>
              <a:rPr/>
              <a:t>data</a:t>
            </a:r>
            <a:r>
              <a:rPr/>
              <a:t> </a:t>
            </a:r>
            <a:r>
              <a:rPr/>
              <a:t>wrangling.</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Make</a:t>
            </a:r>
            <a:r>
              <a:rPr/>
              <a:t> </a:t>
            </a:r>
            <a:r>
              <a:rPr/>
              <a:t>sure</a:t>
            </a:r>
            <a:r>
              <a:rPr/>
              <a:t> </a:t>
            </a:r>
            <a:r>
              <a:rPr/>
              <a:t>that</a:t>
            </a:r>
            <a:r>
              <a:rPr/>
              <a:t> </a:t>
            </a:r>
            <a:r>
              <a:rPr/>
              <a:t>the</a:t>
            </a:r>
            <a:r>
              <a:rPr/>
              <a:t> </a:t>
            </a:r>
            <a:r>
              <a:rPr/>
              <a:t>very</a:t>
            </a:r>
            <a:r>
              <a:rPr/>
              <a:t> </a:t>
            </a:r>
            <a:r>
              <a:rPr/>
              <a:t>first</a:t>
            </a:r>
            <a:r>
              <a:rPr/>
              <a:t> </a:t>
            </a:r>
            <a:r>
              <a:rPr/>
              <a:t>column</a:t>
            </a:r>
            <a:r>
              <a:rPr/>
              <a:t> </a:t>
            </a:r>
            <a:r>
              <a:rPr/>
              <a:t>or</a:t>
            </a:r>
            <a:r>
              <a:rPr/>
              <a:t> </a:t>
            </a:r>
            <a:r>
              <a:rPr/>
              <a:t>the</a:t>
            </a:r>
            <a:r>
              <a:rPr/>
              <a:t> </a:t>
            </a:r>
            <a:r>
              <a:rPr/>
              <a:t>first</a:t>
            </a:r>
            <a:r>
              <a:rPr/>
              <a:t> </a:t>
            </a:r>
            <a:r>
              <a:rPr/>
              <a:t>few</a:t>
            </a:r>
            <a:r>
              <a:rPr/>
              <a:t> </a:t>
            </a:r>
            <a:r>
              <a:rPr/>
              <a:t>columns</a:t>
            </a:r>
            <a:r>
              <a:rPr/>
              <a:t> </a:t>
            </a:r>
            <a:r>
              <a:rPr/>
              <a:t>of</a:t>
            </a:r>
            <a:r>
              <a:rPr/>
              <a:t> </a:t>
            </a:r>
            <a:r>
              <a:rPr/>
              <a:t>data</a:t>
            </a:r>
            <a:r>
              <a:rPr/>
              <a:t> </a:t>
            </a:r>
            <a:r>
              <a:rPr/>
              <a:t>represent</a:t>
            </a:r>
            <a:r>
              <a:rPr/>
              <a:t> </a:t>
            </a:r>
            <a:r>
              <a:rPr/>
              <a:t>a</a:t>
            </a:r>
            <a:r>
              <a:rPr/>
              <a:t> </a:t>
            </a:r>
            <a:r>
              <a:rPr/>
              <a:t>unique</a:t>
            </a:r>
            <a:r>
              <a:rPr/>
              <a:t> </a:t>
            </a:r>
            <a:r>
              <a:rPr/>
              <a:t>identifier.</a:t>
            </a:r>
            <a:r>
              <a:rPr/>
              <a:t> </a:t>
            </a:r>
            <a:r>
              <a:rPr/>
              <a:t>This</a:t>
            </a:r>
            <a:r>
              <a:rPr/>
              <a:t> </a:t>
            </a:r>
            <a:r>
              <a:rPr/>
              <a:t>allows</a:t>
            </a:r>
            <a:r>
              <a:rPr/>
              <a:t> </a:t>
            </a:r>
            <a:r>
              <a:rPr/>
              <a:t>you</a:t>
            </a:r>
            <a:r>
              <a:rPr/>
              <a:t> </a:t>
            </a:r>
            <a:r>
              <a:rPr/>
              <a:t>to</a:t>
            </a:r>
            <a:r>
              <a:rPr/>
              <a:t> </a:t>
            </a:r>
            <a:r>
              <a:rPr/>
              <a:t>track</a:t>
            </a:r>
            <a:r>
              <a:rPr/>
              <a:t> </a:t>
            </a:r>
            <a:r>
              <a:rPr/>
              <a:t>things</a:t>
            </a:r>
            <a:r>
              <a:rPr/>
              <a:t> </a:t>
            </a:r>
            <a:r>
              <a:rPr/>
              <a:t>after</a:t>
            </a:r>
            <a:r>
              <a:rPr/>
              <a:t> </a:t>
            </a:r>
            <a:r>
              <a:rPr/>
              <a:t>a</a:t>
            </a:r>
            <a:r>
              <a:rPr/>
              <a:t> </a:t>
            </a:r>
            <a:r>
              <a:rPr/>
              <a:t>simple</a:t>
            </a:r>
            <a:r>
              <a:rPr/>
              <a:t> </a:t>
            </a:r>
            <a:r>
              <a:rPr/>
              <a:t>operation</a:t>
            </a:r>
            <a:r>
              <a:rPr/>
              <a:t> </a:t>
            </a:r>
            <a:r>
              <a:rPr/>
              <a:t>like</a:t>
            </a:r>
            <a:r>
              <a:rPr/>
              <a:t> </a:t>
            </a:r>
            <a:r>
              <a:rPr/>
              <a:t>sorting</a:t>
            </a:r>
            <a:r>
              <a:rPr/>
              <a:t> </a:t>
            </a:r>
            <a:r>
              <a:rPr/>
              <a:t>your</a:t>
            </a:r>
            <a:r>
              <a:rPr/>
              <a:t> </a:t>
            </a:r>
            <a:r>
              <a:rPr/>
              <a:t>data.</a:t>
            </a:r>
          </a:p>
          <a:p>
            <a:pPr lvl="0" marL="0" indent="0">
              <a:buNone/>
            </a:pPr>
          </a:p>
          <a:p>
            <a:pPr lvl="0" marL="0" indent="0">
              <a:buNone/>
            </a:pPr>
            <a:r>
              <a:rPr/>
              <a:t>It</a:t>
            </a:r>
            <a:r>
              <a:rPr/>
              <a:t> </a:t>
            </a:r>
            <a:r>
              <a:rPr/>
              <a:t>also</a:t>
            </a:r>
            <a:r>
              <a:rPr/>
              <a:t> </a:t>
            </a:r>
            <a:r>
              <a:rPr/>
              <a:t>helps</a:t>
            </a:r>
            <a:r>
              <a:rPr/>
              <a:t> </a:t>
            </a:r>
            <a:r>
              <a:rPr/>
              <a:t>if</a:t>
            </a:r>
            <a:r>
              <a:rPr/>
              <a:t> </a:t>
            </a:r>
            <a:r>
              <a:rPr/>
              <a:t>you</a:t>
            </a:r>
            <a:r>
              <a:rPr/>
              <a:t> </a:t>
            </a:r>
            <a:r>
              <a:rPr/>
              <a:t>see</a:t>
            </a:r>
            <a:r>
              <a:rPr/>
              <a:t> </a:t>
            </a:r>
            <a:r>
              <a:rPr/>
              <a:t>some</a:t>
            </a:r>
            <a:r>
              <a:rPr/>
              <a:t> </a:t>
            </a:r>
            <a:r>
              <a:rPr/>
              <a:t>weird</a:t>
            </a:r>
            <a:r>
              <a:rPr/>
              <a:t> </a:t>
            </a:r>
            <a:r>
              <a:rPr/>
              <a:t>values</a:t>
            </a:r>
            <a:r>
              <a:rPr/>
              <a:t> </a:t>
            </a:r>
            <a:r>
              <a:rPr/>
              <a:t>and</a:t>
            </a:r>
            <a:r>
              <a:rPr/>
              <a:t> </a:t>
            </a:r>
            <a:r>
              <a:rPr/>
              <a:t>want</a:t>
            </a:r>
            <a:r>
              <a:rPr/>
              <a:t> </a:t>
            </a:r>
            <a:r>
              <a:rPr/>
              <a:t>to</a:t>
            </a:r>
            <a:r>
              <a:rPr/>
              <a:t> </a:t>
            </a:r>
            <a:r>
              <a:rPr/>
              <a:t>track</a:t>
            </a:r>
            <a:r>
              <a:rPr/>
              <a:t> </a:t>
            </a:r>
            <a:r>
              <a:rPr/>
              <a:t>back</a:t>
            </a:r>
            <a:r>
              <a:rPr/>
              <a:t> </a:t>
            </a:r>
            <a:r>
              <a:rPr/>
              <a:t>to</a:t>
            </a:r>
            <a:r>
              <a:rPr/>
              <a:t> </a:t>
            </a:r>
            <a:r>
              <a:rPr/>
              <a:t>the</a:t>
            </a:r>
            <a:r>
              <a:rPr/>
              <a:t> </a:t>
            </a:r>
            <a:r>
              <a:rPr/>
              <a:t>original</a:t>
            </a:r>
            <a:r>
              <a:rPr/>
              <a:t> </a:t>
            </a:r>
            <a:r>
              <a:rPr/>
              <a:t>source.</a:t>
            </a:r>
          </a:p>
          <a:p>
            <a:pPr lvl="0" marL="0" indent="0">
              <a:buNone/>
            </a:pPr>
          </a:p>
          <a:p>
            <a:pPr lvl="0" marL="0" indent="0">
              <a:buNone/>
            </a:pPr>
            <a:r>
              <a:rPr/>
              <a:t>For</a:t>
            </a:r>
            <a:r>
              <a:rPr/>
              <a:t> </a:t>
            </a:r>
            <a:r>
              <a:rPr/>
              <a:t>large</a:t>
            </a:r>
            <a:r>
              <a:rPr/>
              <a:t> </a:t>
            </a:r>
            <a:r>
              <a:rPr/>
              <a:t>and</a:t>
            </a:r>
            <a:r>
              <a:rPr/>
              <a:t> </a:t>
            </a:r>
            <a:r>
              <a:rPr/>
              <a:t>complex</a:t>
            </a:r>
            <a:r>
              <a:rPr/>
              <a:t> </a:t>
            </a:r>
            <a:r>
              <a:rPr/>
              <a:t>data</a:t>
            </a:r>
            <a:r>
              <a:rPr/>
              <a:t> </a:t>
            </a:r>
            <a:r>
              <a:rPr/>
              <a:t>sets,</a:t>
            </a:r>
            <a:r>
              <a:rPr/>
              <a:t> </a:t>
            </a:r>
            <a:r>
              <a:rPr/>
              <a:t>you</a:t>
            </a:r>
            <a:r>
              <a:rPr/>
              <a:t> </a:t>
            </a:r>
            <a:r>
              <a:rPr/>
              <a:t>may</a:t>
            </a:r>
            <a:r>
              <a:rPr/>
              <a:t> </a:t>
            </a:r>
            <a:r>
              <a:rPr/>
              <a:t>wish</a:t>
            </a:r>
            <a:r>
              <a:rPr/>
              <a:t> </a:t>
            </a:r>
            <a:r>
              <a:rPr/>
              <a:t>to</a:t>
            </a:r>
            <a:r>
              <a:rPr/>
              <a:t> </a:t>
            </a:r>
            <a:r>
              <a:rPr/>
              <a:t>split</a:t>
            </a:r>
            <a:r>
              <a:rPr/>
              <a:t> </a:t>
            </a:r>
            <a:r>
              <a:rPr/>
              <a:t>your</a:t>
            </a:r>
            <a:r>
              <a:rPr/>
              <a:t> </a:t>
            </a:r>
            <a:r>
              <a:rPr/>
              <a:t>data</a:t>
            </a:r>
            <a:r>
              <a:rPr/>
              <a:t> </a:t>
            </a:r>
            <a:r>
              <a:rPr/>
              <a:t>into</a:t>
            </a:r>
            <a:r>
              <a:rPr/>
              <a:t> </a:t>
            </a:r>
            <a:r>
              <a:rPr/>
              <a:t>several</a:t>
            </a:r>
            <a:r>
              <a:rPr/>
              <a:t> </a:t>
            </a:r>
            <a:r>
              <a:rPr/>
              <a:t>pieces.</a:t>
            </a:r>
            <a:r>
              <a:rPr/>
              <a:t> </a:t>
            </a:r>
            <a:r>
              <a:rPr/>
              <a:t>This</a:t>
            </a:r>
            <a:r>
              <a:rPr/>
              <a:t> </a:t>
            </a:r>
            <a:r>
              <a:rPr/>
              <a:t>might</a:t>
            </a:r>
            <a:r>
              <a:rPr/>
              <a:t> </a:t>
            </a:r>
            <a:r>
              <a:rPr/>
              <a:t>involve</a:t>
            </a:r>
            <a:r>
              <a:rPr/>
              <a:t> </a:t>
            </a:r>
            <a:r>
              <a:rPr/>
              <a:t>separating</a:t>
            </a:r>
            <a:r>
              <a:rPr/>
              <a:t> </a:t>
            </a:r>
            <a:r>
              <a:rPr/>
              <a:t>longitudinal</a:t>
            </a:r>
            <a:r>
              <a:rPr/>
              <a:t> </a:t>
            </a:r>
            <a:r>
              <a:rPr/>
              <a:t>data</a:t>
            </a:r>
            <a:r>
              <a:rPr/>
              <a:t> </a:t>
            </a:r>
            <a:r>
              <a:rPr/>
              <a:t>into</a:t>
            </a:r>
            <a:r>
              <a:rPr/>
              <a:t> </a:t>
            </a:r>
            <a:r>
              <a:rPr/>
              <a:t>time</a:t>
            </a:r>
            <a:r>
              <a:rPr/>
              <a:t> </a:t>
            </a:r>
            <a:r>
              <a:rPr/>
              <a:t>constant</a:t>
            </a:r>
            <a:r>
              <a:rPr/>
              <a:t> </a:t>
            </a:r>
            <a:r>
              <a:rPr/>
              <a:t>and</a:t>
            </a:r>
            <a:r>
              <a:rPr/>
              <a:t> </a:t>
            </a:r>
            <a:r>
              <a:rPr/>
              <a:t>time</a:t>
            </a:r>
            <a:r>
              <a:rPr/>
              <a:t> </a:t>
            </a:r>
            <a:r>
              <a:rPr/>
              <a:t>varying</a:t>
            </a:r>
            <a:r>
              <a:rPr/>
              <a:t> </a:t>
            </a:r>
            <a:r>
              <a:rPr/>
              <a:t>data.</a:t>
            </a:r>
            <a:r>
              <a:rPr/>
              <a:t> </a:t>
            </a:r>
            <a:r>
              <a:rPr/>
              <a:t>In</a:t>
            </a:r>
            <a:r>
              <a:rPr/>
              <a:t> </a:t>
            </a:r>
            <a:r>
              <a:rPr/>
              <a:t>a</a:t>
            </a:r>
            <a:r>
              <a:rPr/>
              <a:t> </a:t>
            </a:r>
            <a:r>
              <a:rPr/>
              <a:t>longitudinal</a:t>
            </a:r>
            <a:r>
              <a:rPr/>
              <a:t> </a:t>
            </a:r>
            <a:r>
              <a:rPr/>
              <a:t>study,</a:t>
            </a:r>
            <a:r>
              <a:rPr/>
              <a:t> </a:t>
            </a:r>
            <a:r>
              <a:rPr/>
              <a:t>certain</a:t>
            </a:r>
            <a:r>
              <a:rPr/>
              <a:t> </a:t>
            </a:r>
            <a:r>
              <a:rPr/>
              <a:t>variables</a:t>
            </a:r>
            <a:r>
              <a:rPr/>
              <a:t> </a:t>
            </a:r>
            <a:r>
              <a:rPr/>
              <a:t>like</a:t>
            </a:r>
            <a:r>
              <a:rPr/>
              <a:t> </a:t>
            </a:r>
            <a:r>
              <a:rPr/>
              <a:t>gender</a:t>
            </a:r>
            <a:r>
              <a:rPr/>
              <a:t> </a:t>
            </a:r>
            <a:r>
              <a:rPr/>
              <a:t>and</a:t>
            </a:r>
            <a:r>
              <a:rPr/>
              <a:t> </a:t>
            </a:r>
            <a:r>
              <a:rPr/>
              <a:t>race,</a:t>
            </a:r>
            <a:r>
              <a:rPr/>
              <a:t> </a:t>
            </a:r>
            <a:r>
              <a:rPr/>
              <a:t>do</a:t>
            </a:r>
            <a:r>
              <a:rPr/>
              <a:t> </a:t>
            </a:r>
            <a:r>
              <a:rPr/>
              <a:t>not</a:t>
            </a:r>
            <a:r>
              <a:rPr/>
              <a:t> </a:t>
            </a:r>
            <a:r>
              <a:rPr/>
              <a:t>change</a:t>
            </a:r>
            <a:r>
              <a:rPr/>
              <a:t> </a:t>
            </a:r>
            <a:r>
              <a:rPr/>
              <a:t>over</a:t>
            </a:r>
            <a:r>
              <a:rPr/>
              <a:t> </a:t>
            </a:r>
            <a:r>
              <a:rPr/>
              <a:t>time.</a:t>
            </a:r>
            <a:r>
              <a:rPr/>
              <a:t> </a:t>
            </a:r>
            <a:r>
              <a:rPr/>
              <a:t>These</a:t>
            </a:r>
            <a:r>
              <a:rPr/>
              <a:t> </a:t>
            </a:r>
            <a:r>
              <a:rPr/>
              <a:t>are</a:t>
            </a:r>
            <a:r>
              <a:rPr/>
              <a:t> </a:t>
            </a:r>
            <a:r>
              <a:rPr/>
              <a:t>time</a:t>
            </a:r>
            <a:r>
              <a:rPr/>
              <a:t> </a:t>
            </a:r>
            <a:r>
              <a:rPr/>
              <a:t>constant</a:t>
            </a:r>
            <a:r>
              <a:rPr/>
              <a:t> </a:t>
            </a:r>
            <a:r>
              <a:rPr/>
              <a:t>data.</a:t>
            </a:r>
            <a:r>
              <a:rPr/>
              <a:t> </a:t>
            </a:r>
            <a:r>
              <a:rPr/>
              <a:t>Other</a:t>
            </a:r>
            <a:r>
              <a:rPr/>
              <a:t> </a:t>
            </a:r>
            <a:r>
              <a:rPr/>
              <a:t>variables,</a:t>
            </a:r>
            <a:r>
              <a:rPr/>
              <a:t> </a:t>
            </a:r>
            <a:r>
              <a:rPr/>
              <a:t>like</a:t>
            </a:r>
            <a:r>
              <a:rPr/>
              <a:t> </a:t>
            </a:r>
            <a:r>
              <a:rPr/>
              <a:t>a</a:t>
            </a:r>
            <a:r>
              <a:rPr/>
              <a:t> </a:t>
            </a:r>
            <a:r>
              <a:rPr/>
              <a:t>person’s</a:t>
            </a:r>
            <a:r>
              <a:rPr/>
              <a:t> </a:t>
            </a:r>
            <a:r>
              <a:rPr/>
              <a:t>weight,</a:t>
            </a:r>
            <a:r>
              <a:rPr/>
              <a:t> </a:t>
            </a:r>
            <a:r>
              <a:rPr/>
              <a:t>do</a:t>
            </a:r>
            <a:r>
              <a:rPr/>
              <a:t> </a:t>
            </a:r>
            <a:r>
              <a:rPr/>
              <a:t>fluctuate</a:t>
            </a:r>
            <a:r>
              <a:rPr/>
              <a:t> </a:t>
            </a:r>
            <a:r>
              <a:rPr/>
              <a:t>from</a:t>
            </a:r>
            <a:r>
              <a:rPr/>
              <a:t> </a:t>
            </a:r>
            <a:r>
              <a:rPr/>
              <a:t>one</a:t>
            </a:r>
            <a:r>
              <a:rPr/>
              <a:t> </a:t>
            </a:r>
            <a:r>
              <a:rPr/>
              <a:t>time</a:t>
            </a:r>
            <a:r>
              <a:rPr/>
              <a:t> </a:t>
            </a:r>
            <a:r>
              <a:rPr/>
              <a:t>point</a:t>
            </a:r>
            <a:r>
              <a:rPr/>
              <a:t> </a:t>
            </a:r>
            <a:r>
              <a:rPr/>
              <a:t>to</a:t>
            </a:r>
            <a:r>
              <a:rPr/>
              <a:t> </a:t>
            </a:r>
            <a:r>
              <a:rPr/>
              <a:t>another.</a:t>
            </a:r>
            <a:r>
              <a:rPr/>
              <a:t> </a:t>
            </a:r>
            <a:r>
              <a:rPr/>
              <a:t>These</a:t>
            </a:r>
            <a:r>
              <a:rPr/>
              <a:t> </a:t>
            </a:r>
            <a:r>
              <a:rPr/>
              <a:t>are</a:t>
            </a:r>
            <a:r>
              <a:rPr/>
              <a:t> </a:t>
            </a:r>
            <a:r>
              <a:rPr/>
              <a:t>time</a:t>
            </a:r>
            <a:r>
              <a:rPr/>
              <a:t> </a:t>
            </a:r>
            <a:r>
              <a:rPr/>
              <a:t>varying</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data</a:t>
            </a:r>
            <a:r>
              <a:rPr/>
              <a:t> </a:t>
            </a:r>
            <a:r>
              <a:rPr/>
              <a:t>is</a:t>
            </a:r>
            <a:r>
              <a:rPr/>
              <a:t> </a:t>
            </a:r>
            <a:r>
              <a:rPr/>
              <a:t>proprietary,</a:t>
            </a:r>
            <a:r>
              <a:rPr/>
              <a:t> </a:t>
            </a:r>
            <a:r>
              <a:rPr/>
              <a:t>skip</a:t>
            </a:r>
            <a:r>
              <a:rPr/>
              <a:t> </a:t>
            </a:r>
            <a:r>
              <a:rPr/>
              <a:t>this</a:t>
            </a:r>
            <a:r>
              <a:rPr/>
              <a:t> </a:t>
            </a:r>
            <a:r>
              <a:rPr/>
              <a:t>step.</a:t>
            </a:r>
            <a:r>
              <a:rPr/>
              <a:t> </a:t>
            </a:r>
            <a:r>
              <a:rPr/>
              <a:t>But</a:t>
            </a:r>
            <a:r>
              <a:rPr/>
              <a:t> </a:t>
            </a:r>
            <a:r>
              <a:rPr/>
              <a:t>if</a:t>
            </a:r>
            <a:r>
              <a:rPr/>
              <a:t> </a:t>
            </a:r>
            <a:r>
              <a:rPr/>
              <a:t>your</a:t>
            </a:r>
            <a:r>
              <a:rPr/>
              <a:t> </a:t>
            </a:r>
            <a:r>
              <a:rPr/>
              <a:t>data</a:t>
            </a:r>
            <a:r>
              <a:rPr/>
              <a:t> </a:t>
            </a:r>
            <a:r>
              <a:rPr/>
              <a:t>is</a:t>
            </a:r>
            <a:r>
              <a:rPr/>
              <a:t> </a:t>
            </a:r>
            <a:r>
              <a:rPr/>
              <a:t>not</a:t>
            </a:r>
            <a:r>
              <a:rPr/>
              <a:t> </a:t>
            </a:r>
            <a:r>
              <a:rPr/>
              <a:t>proprietary,</a:t>
            </a:r>
            <a:r>
              <a:rPr/>
              <a:t> </a:t>
            </a:r>
            <a:r>
              <a:rPr/>
              <a:t>think</a:t>
            </a:r>
            <a:r>
              <a:rPr/>
              <a:t> </a:t>
            </a:r>
            <a:r>
              <a:rPr/>
              <a:t>about</a:t>
            </a:r>
            <a:r>
              <a:rPr/>
              <a:t> </a:t>
            </a:r>
            <a:r>
              <a:rPr/>
              <a:t>how</a:t>
            </a:r>
            <a:r>
              <a:rPr/>
              <a:t> </a:t>
            </a:r>
            <a:r>
              <a:rPr/>
              <a:t>it</a:t>
            </a:r>
            <a:r>
              <a:rPr/>
              <a:t> </a:t>
            </a:r>
            <a:r>
              <a:rPr/>
              <a:t>might</a:t>
            </a:r>
            <a:r>
              <a:rPr/>
              <a:t> </a:t>
            </a:r>
            <a:r>
              <a:rPr/>
              <a:t>benefit</a:t>
            </a:r>
            <a:r>
              <a:rPr/>
              <a:t> </a:t>
            </a:r>
            <a:r>
              <a:rPr/>
              <a:t>others.</a:t>
            </a:r>
            <a:r>
              <a:rPr/>
              <a:t> </a:t>
            </a:r>
            <a:r>
              <a:rPr/>
              <a:t>This</a:t>
            </a:r>
            <a:r>
              <a:rPr/>
              <a:t> </a:t>
            </a:r>
            <a:r>
              <a:rPr/>
              <a:t>includes</a:t>
            </a:r>
            <a:r>
              <a:rPr/>
              <a:t> </a:t>
            </a:r>
            <a:r>
              <a:rPr/>
              <a:t>teaching.</a:t>
            </a:r>
            <a:r>
              <a:rPr/>
              <a:t> </a:t>
            </a:r>
            <a:r>
              <a:rPr/>
              <a:t>Your</a:t>
            </a:r>
            <a:r>
              <a:rPr/>
              <a:t> </a:t>
            </a:r>
            <a:r>
              <a:rPr/>
              <a:t>data</a:t>
            </a:r>
            <a:r>
              <a:rPr/>
              <a:t> </a:t>
            </a:r>
            <a:r>
              <a:rPr/>
              <a:t>set</a:t>
            </a:r>
            <a:r>
              <a:rPr/>
              <a:t> </a:t>
            </a:r>
            <a:r>
              <a:rPr/>
              <a:t>might</a:t>
            </a:r>
            <a:r>
              <a:rPr/>
              <a:t> </a:t>
            </a:r>
            <a:r>
              <a:rPr/>
              <a:t>be</a:t>
            </a:r>
            <a:r>
              <a:rPr/>
              <a:t> </a:t>
            </a:r>
            <a:r>
              <a:rPr/>
              <a:t>the</a:t>
            </a:r>
            <a:r>
              <a:rPr/>
              <a:t> </a:t>
            </a:r>
            <a:r>
              <a:rPr/>
              <a:t>perfect</a:t>
            </a:r>
            <a:r>
              <a:rPr/>
              <a:t> </a:t>
            </a:r>
            <a:r>
              <a:rPr/>
              <a:t>example</a:t>
            </a:r>
            <a:r>
              <a:rPr/>
              <a:t> </a:t>
            </a:r>
            <a:r>
              <a:rPr/>
              <a:t>that</a:t>
            </a:r>
            <a:r>
              <a:rPr/>
              <a:t> </a:t>
            </a:r>
            <a:r>
              <a:rPr/>
              <a:t>can</a:t>
            </a:r>
            <a:r>
              <a:rPr/>
              <a:t> </a:t>
            </a:r>
            <a:r>
              <a:rPr/>
              <a:t>help</a:t>
            </a:r>
            <a:r>
              <a:rPr/>
              <a:t> </a:t>
            </a:r>
            <a:r>
              <a:rPr/>
              <a:t>with</a:t>
            </a:r>
            <a:r>
              <a:rPr/>
              <a:t> </a:t>
            </a:r>
            <a:r>
              <a:rPr/>
              <a:t>those</a:t>
            </a:r>
            <a:r>
              <a:rPr/>
              <a:t> </a:t>
            </a:r>
            <a:r>
              <a:rPr/>
              <a:t>of</a:t>
            </a:r>
            <a:r>
              <a:rPr/>
              <a:t> </a:t>
            </a:r>
            <a:r>
              <a:rPr/>
              <a:t>us</a:t>
            </a:r>
            <a:r>
              <a:rPr/>
              <a:t> </a:t>
            </a:r>
            <a:r>
              <a:rPr/>
              <a:t>who</a:t>
            </a:r>
            <a:r>
              <a:rPr/>
              <a:t> </a:t>
            </a:r>
            <a:r>
              <a:rPr/>
              <a:t>are</a:t>
            </a:r>
            <a:r>
              <a:rPr/>
              <a:t> </a:t>
            </a:r>
            <a:r>
              <a:rPr/>
              <a:t>trying</a:t>
            </a:r>
            <a:r>
              <a:rPr/>
              <a:t> </a:t>
            </a:r>
            <a:r>
              <a:rPr/>
              <a:t>to</a:t>
            </a:r>
            <a:r>
              <a:rPr/>
              <a:t> </a:t>
            </a:r>
            <a:r>
              <a:rPr/>
              <a:t>develop</a:t>
            </a:r>
            <a:r>
              <a:rPr/>
              <a:t> </a:t>
            </a:r>
            <a:r>
              <a:rPr/>
              <a:t>the</a:t>
            </a:r>
            <a:r>
              <a:rPr/>
              <a:t> </a:t>
            </a:r>
            <a:r>
              <a:rPr/>
              <a:t>next</a:t>
            </a:r>
            <a:r>
              <a:rPr/>
              <a:t> </a:t>
            </a:r>
            <a:r>
              <a:rPr/>
              <a:t>generation</a:t>
            </a:r>
            <a:r>
              <a:rPr/>
              <a:t> </a:t>
            </a:r>
            <a:r>
              <a:rPr/>
              <a:t>of</a:t>
            </a:r>
            <a:r>
              <a:rPr/>
              <a:t> </a:t>
            </a:r>
            <a:r>
              <a:rPr/>
              <a:t>data</a:t>
            </a:r>
            <a:r>
              <a:rPr/>
              <a:t> </a:t>
            </a:r>
            <a:r>
              <a:rPr/>
              <a:t>scientists.</a:t>
            </a:r>
          </a:p>
          <a:p>
            <a:pPr lvl="0" marL="0" indent="0">
              <a:buNone/>
            </a:pPr>
          </a:p>
          <a:p>
            <a:pPr lvl="0" marL="0" indent="0">
              <a:buNone/>
            </a:pPr>
            <a:r>
              <a:rPr/>
              <a:t>Strip</a:t>
            </a:r>
            <a:r>
              <a:rPr/>
              <a:t> </a:t>
            </a:r>
            <a:r>
              <a:rPr/>
              <a:t>out</a:t>
            </a:r>
            <a:r>
              <a:rPr/>
              <a:t> </a:t>
            </a:r>
            <a:r>
              <a:rPr/>
              <a:t>any</a:t>
            </a:r>
            <a:r>
              <a:rPr/>
              <a:t> </a:t>
            </a:r>
            <a:r>
              <a:rPr/>
              <a:t>personal</a:t>
            </a:r>
            <a:r>
              <a:rPr/>
              <a:t> </a:t>
            </a:r>
            <a:r>
              <a:rPr/>
              <a:t>identifiers.</a:t>
            </a:r>
            <a:r>
              <a:rPr/>
              <a:t> </a:t>
            </a:r>
            <a:r>
              <a:rPr/>
              <a:t>Keep</a:t>
            </a:r>
            <a:r>
              <a:rPr/>
              <a:t> </a:t>
            </a:r>
            <a:r>
              <a:rPr/>
              <a:t>in</a:t>
            </a:r>
            <a:r>
              <a:rPr/>
              <a:t> </a:t>
            </a:r>
            <a:r>
              <a:rPr/>
              <a:t>mind</a:t>
            </a:r>
            <a:r>
              <a:rPr/>
              <a:t> </a:t>
            </a:r>
            <a:r>
              <a:rPr/>
              <a:t>that</a:t>
            </a:r>
            <a:r>
              <a:rPr/>
              <a:t> </a:t>
            </a:r>
            <a:r>
              <a:rPr/>
              <a:t>a</a:t>
            </a:r>
            <a:r>
              <a:rPr/>
              <a:t> </a:t>
            </a:r>
            <a:r>
              <a:rPr/>
              <a:t>single</a:t>
            </a:r>
            <a:r>
              <a:rPr/>
              <a:t> </a:t>
            </a:r>
            <a:r>
              <a:rPr/>
              <a:t>variable</a:t>
            </a:r>
            <a:r>
              <a:rPr/>
              <a:t> </a:t>
            </a:r>
            <a:r>
              <a:rPr/>
              <a:t>may</a:t>
            </a:r>
            <a:r>
              <a:rPr/>
              <a:t> </a:t>
            </a:r>
            <a:r>
              <a:rPr/>
              <a:t>not</a:t>
            </a:r>
            <a:r>
              <a:rPr/>
              <a:t> </a:t>
            </a:r>
            <a:r>
              <a:rPr/>
              <a:t>allow</a:t>
            </a:r>
            <a:r>
              <a:rPr/>
              <a:t> </a:t>
            </a:r>
            <a:r>
              <a:rPr/>
              <a:t>someone</a:t>
            </a:r>
            <a:r>
              <a:rPr/>
              <a:t> </a:t>
            </a:r>
            <a:r>
              <a:rPr/>
              <a:t>to</a:t>
            </a:r>
            <a:r>
              <a:rPr/>
              <a:t> </a:t>
            </a:r>
            <a:r>
              <a:rPr/>
              <a:t>de-identify</a:t>
            </a:r>
            <a:r>
              <a:rPr/>
              <a:t> </a:t>
            </a:r>
            <a:r>
              <a:rPr/>
              <a:t>your</a:t>
            </a:r>
            <a:r>
              <a:rPr/>
              <a:t> </a:t>
            </a:r>
            <a:r>
              <a:rPr/>
              <a:t>data,</a:t>
            </a:r>
            <a:r>
              <a:rPr/>
              <a:t> </a:t>
            </a:r>
            <a:r>
              <a:rPr/>
              <a:t>but</a:t>
            </a:r>
            <a:r>
              <a:rPr/>
              <a:t> </a:t>
            </a:r>
            <a:r>
              <a:rPr/>
              <a:t>a</a:t>
            </a:r>
            <a:r>
              <a:rPr/>
              <a:t> </a:t>
            </a:r>
            <a:r>
              <a:rPr/>
              <a:t>combination</a:t>
            </a:r>
            <a:r>
              <a:rPr/>
              <a:t> </a:t>
            </a:r>
            <a:r>
              <a:rPr/>
              <a:t>might.</a:t>
            </a:r>
            <a:r>
              <a:rPr/>
              <a:t> </a:t>
            </a:r>
            <a:r>
              <a:rPr/>
              <a:t>You</a:t>
            </a:r>
            <a:r>
              <a:rPr/>
              <a:t> </a:t>
            </a:r>
            <a:r>
              <a:rPr/>
              <a:t>might</a:t>
            </a:r>
            <a:r>
              <a:rPr/>
              <a:t> </a:t>
            </a:r>
            <a:r>
              <a:rPr/>
              <a:t>share</a:t>
            </a:r>
            <a:r>
              <a:rPr/>
              <a:t> </a:t>
            </a:r>
            <a:r>
              <a:rPr/>
              <a:t>your</a:t>
            </a:r>
            <a:r>
              <a:rPr/>
              <a:t> </a:t>
            </a:r>
            <a:r>
              <a:rPr/>
              <a:t>birthday</a:t>
            </a:r>
            <a:r>
              <a:rPr/>
              <a:t> </a:t>
            </a:r>
            <a:r>
              <a:rPr/>
              <a:t>with</a:t>
            </a:r>
            <a:r>
              <a:rPr/>
              <a:t> </a:t>
            </a:r>
            <a:r>
              <a:rPr/>
              <a:t>lots</a:t>
            </a:r>
            <a:r>
              <a:rPr/>
              <a:t> </a:t>
            </a:r>
            <a:r>
              <a:rPr/>
              <a:t>of</a:t>
            </a:r>
            <a:r>
              <a:rPr/>
              <a:t> </a:t>
            </a:r>
            <a:r>
              <a:rPr/>
              <a:t>other</a:t>
            </a:r>
            <a:r>
              <a:rPr/>
              <a:t> </a:t>
            </a:r>
            <a:r>
              <a:rPr/>
              <a:t>people</a:t>
            </a:r>
            <a:r>
              <a:rPr/>
              <a:t> </a:t>
            </a:r>
            <a:r>
              <a:rPr/>
              <a:t>and</a:t>
            </a:r>
            <a:r>
              <a:rPr/>
              <a:t> </a:t>
            </a:r>
            <a:r>
              <a:rPr/>
              <a:t>you</a:t>
            </a:r>
            <a:r>
              <a:rPr/>
              <a:t> </a:t>
            </a:r>
            <a:r>
              <a:rPr/>
              <a:t>might</a:t>
            </a:r>
            <a:r>
              <a:rPr/>
              <a:t> </a:t>
            </a:r>
            <a:r>
              <a:rPr/>
              <a:t>share</a:t>
            </a:r>
            <a:r>
              <a:rPr/>
              <a:t> </a:t>
            </a:r>
            <a:r>
              <a:rPr/>
              <a:t>your</a:t>
            </a:r>
            <a:r>
              <a:rPr/>
              <a:t> </a:t>
            </a:r>
            <a:r>
              <a:rPr/>
              <a:t>zip</a:t>
            </a:r>
            <a:r>
              <a:rPr/>
              <a:t> </a:t>
            </a:r>
            <a:r>
              <a:rPr/>
              <a:t>code</a:t>
            </a:r>
            <a:r>
              <a:rPr/>
              <a:t> </a:t>
            </a:r>
            <a:r>
              <a:rPr/>
              <a:t>with</a:t>
            </a:r>
            <a:r>
              <a:rPr/>
              <a:t> </a:t>
            </a:r>
            <a:r>
              <a:rPr/>
              <a:t>a</a:t>
            </a:r>
            <a:r>
              <a:rPr/>
              <a:t> </a:t>
            </a:r>
            <a:r>
              <a:rPr/>
              <a:t>lot</a:t>
            </a:r>
            <a:r>
              <a:rPr/>
              <a:t> </a:t>
            </a:r>
            <a:r>
              <a:rPr/>
              <a:t>of</a:t>
            </a:r>
            <a:r>
              <a:rPr/>
              <a:t> </a:t>
            </a:r>
            <a:r>
              <a:rPr/>
              <a:t>other</a:t>
            </a:r>
            <a:r>
              <a:rPr/>
              <a:t> </a:t>
            </a:r>
            <a:r>
              <a:rPr/>
              <a:t>people.</a:t>
            </a:r>
            <a:r>
              <a:rPr/>
              <a:t> </a:t>
            </a:r>
            <a:r>
              <a:rPr/>
              <a:t>But</a:t>
            </a:r>
            <a:r>
              <a:rPr/>
              <a:t> </a:t>
            </a:r>
            <a:r>
              <a:rPr/>
              <a:t>the</a:t>
            </a:r>
            <a:r>
              <a:rPr/>
              <a:t> </a:t>
            </a:r>
            <a:r>
              <a:rPr/>
              <a:t>combination</a:t>
            </a:r>
            <a:r>
              <a:rPr/>
              <a:t> </a:t>
            </a:r>
            <a:r>
              <a:rPr/>
              <a:t>of</a:t>
            </a:r>
            <a:r>
              <a:rPr/>
              <a:t> </a:t>
            </a:r>
            <a:r>
              <a:rPr/>
              <a:t>a</a:t>
            </a:r>
            <a:r>
              <a:rPr/>
              <a:t> </a:t>
            </a:r>
            <a:r>
              <a:rPr/>
              <a:t>particular</a:t>
            </a:r>
            <a:r>
              <a:rPr/>
              <a:t> </a:t>
            </a:r>
            <a:r>
              <a:rPr/>
              <a:t>birthday</a:t>
            </a:r>
            <a:r>
              <a:rPr/>
              <a:t> </a:t>
            </a:r>
            <a:r>
              <a:rPr/>
              <a:t>with</a:t>
            </a:r>
            <a:r>
              <a:rPr/>
              <a:t> </a:t>
            </a:r>
            <a:r>
              <a:rPr/>
              <a:t>a</a:t>
            </a:r>
            <a:r>
              <a:rPr/>
              <a:t> </a:t>
            </a:r>
            <a:r>
              <a:rPr/>
              <a:t>particular</a:t>
            </a:r>
            <a:r>
              <a:rPr/>
              <a:t> </a:t>
            </a:r>
            <a:r>
              <a:rPr/>
              <a:t>zip</a:t>
            </a:r>
            <a:r>
              <a:rPr/>
              <a:t> </a:t>
            </a:r>
            <a:r>
              <a:rPr/>
              <a:t>code</a:t>
            </a:r>
            <a:r>
              <a:rPr/>
              <a:t> </a:t>
            </a:r>
            <a:r>
              <a:rPr/>
              <a:t>might</a:t>
            </a:r>
            <a:r>
              <a:rPr/>
              <a:t> </a:t>
            </a:r>
            <a:r>
              <a:rPr/>
              <a:t>lead</a:t>
            </a:r>
            <a:r>
              <a:rPr/>
              <a:t> </a:t>
            </a:r>
            <a:r>
              <a:rPr/>
              <a:t>to</a:t>
            </a:r>
            <a:r>
              <a:rPr/>
              <a:t> </a:t>
            </a:r>
            <a:r>
              <a:rPr/>
              <a:t>someone</a:t>
            </a:r>
            <a:r>
              <a:rPr/>
              <a:t> </a:t>
            </a:r>
            <a:r>
              <a:rPr/>
              <a:t>being</a:t>
            </a:r>
            <a:r>
              <a:rPr/>
              <a:t> </a:t>
            </a:r>
            <a:r>
              <a:rPr/>
              <a:t>able</a:t>
            </a:r>
            <a:r>
              <a:rPr/>
              <a:t> </a:t>
            </a:r>
            <a:r>
              <a:rPr/>
              <a:t>to</a:t>
            </a:r>
            <a:r>
              <a:rPr/>
              <a:t> </a:t>
            </a:r>
            <a:r>
              <a:rPr/>
              <a:t>easily</a:t>
            </a:r>
            <a:r>
              <a:rPr/>
              <a:t> </a:t>
            </a:r>
            <a:r>
              <a:rPr/>
              <a:t>identify</a:t>
            </a:r>
            <a:r>
              <a:rPr/>
              <a:t> </a:t>
            </a:r>
            <a:r>
              <a:rPr/>
              <a:t>who</a:t>
            </a:r>
            <a:r>
              <a:rPr/>
              <a:t> </a:t>
            </a:r>
            <a:r>
              <a:rPr/>
              <a:t>you</a:t>
            </a:r>
            <a:r>
              <a:rPr/>
              <a:t> </a:t>
            </a:r>
            <a:r>
              <a:rPr/>
              <a:t>are.</a:t>
            </a:r>
          </a:p>
          <a:p>
            <a:pPr lvl="0" marL="0" indent="0">
              <a:buNone/>
            </a:pPr>
          </a:p>
          <a:p>
            <a:pPr lvl="0" marL="0" indent="0">
              <a:buNone/>
            </a:pPr>
            <a:r>
              <a:rPr/>
              <a:t>When</a:t>
            </a:r>
            <a:r>
              <a:rPr/>
              <a:t> </a:t>
            </a:r>
            <a:r>
              <a:rPr/>
              <a:t>you</a:t>
            </a:r>
            <a:r>
              <a:rPr/>
              <a:t> </a:t>
            </a:r>
            <a:r>
              <a:rPr/>
              <a:t>share</a:t>
            </a:r>
            <a:r>
              <a:rPr/>
              <a:t> </a:t>
            </a:r>
            <a:r>
              <a:rPr/>
              <a:t>your</a:t>
            </a:r>
            <a:r>
              <a:rPr/>
              <a:t> </a:t>
            </a:r>
            <a:r>
              <a:rPr/>
              <a:t>data,</a:t>
            </a:r>
            <a:r>
              <a:rPr/>
              <a:t> </a:t>
            </a:r>
            <a:r>
              <a:rPr/>
              <a:t>provide</a:t>
            </a:r>
            <a:r>
              <a:rPr/>
              <a:t> </a:t>
            </a:r>
            <a:r>
              <a:rPr/>
              <a:t>a</a:t>
            </a:r>
            <a:r>
              <a:rPr/>
              <a:t> </a:t>
            </a:r>
            <a:r>
              <a:rPr/>
              <a:t>data</a:t>
            </a:r>
            <a:r>
              <a:rPr/>
              <a:t> </a:t>
            </a:r>
            <a:r>
              <a:rPr/>
              <a:t>dictionary</a:t>
            </a:r>
            <a:r>
              <a:rPr/>
              <a:t> </a:t>
            </a:r>
            <a:r>
              <a:rPr/>
              <a:t>and</a:t>
            </a:r>
            <a:r>
              <a:rPr/>
              <a:t> </a:t>
            </a:r>
            <a:r>
              <a:rPr/>
              <a:t>other</a:t>
            </a:r>
            <a:r>
              <a:rPr/>
              <a:t> </a:t>
            </a:r>
            <a:r>
              <a:rPr/>
              <a:t>important</a:t>
            </a:r>
            <a:r>
              <a:rPr/>
              <a:t> </a:t>
            </a:r>
            <a:r>
              <a:rPr/>
              <a:t>information</a:t>
            </a:r>
            <a:r>
              <a:rPr/>
              <a:t> </a:t>
            </a:r>
            <a:r>
              <a:rPr/>
              <a:t>in</a:t>
            </a:r>
            <a:r>
              <a:rPr/>
              <a:t> </a:t>
            </a:r>
            <a:r>
              <a:rPr/>
              <a:t>a</a:t>
            </a:r>
            <a:r>
              <a:rPr/>
              <a:t> </a:t>
            </a:r>
            <a:r>
              <a:rPr/>
              <a:t>README</a:t>
            </a:r>
            <a:r>
              <a:rPr/>
              <a:t> </a:t>
            </a:r>
            <a:r>
              <a:rPr/>
              <a:t>file.</a:t>
            </a:r>
          </a:p>
          <a:p>
            <a:pPr lvl="0" marL="0" indent="0">
              <a:buNone/>
            </a:pPr>
          </a:p>
          <a:p>
            <a:pPr lvl="0" marL="0" indent="0">
              <a:buNone/>
            </a:pPr>
            <a:r>
              <a:rPr/>
              <a:t>DOI</a:t>
            </a:r>
            <a:r>
              <a:rPr/>
              <a:t> </a:t>
            </a:r>
            <a:r>
              <a:rPr/>
              <a:t>is</a:t>
            </a:r>
            <a:r>
              <a:rPr/>
              <a:t> </a:t>
            </a:r>
            <a:r>
              <a:rPr/>
              <a:t>Digital</a:t>
            </a:r>
            <a:r>
              <a:rPr/>
              <a:t> </a:t>
            </a:r>
            <a:r>
              <a:rPr/>
              <a:t>Object</a:t>
            </a:r>
            <a:r>
              <a:rPr/>
              <a:t> </a:t>
            </a:r>
            <a:r>
              <a:rPr/>
              <a:t>Identifier,</a:t>
            </a:r>
            <a:r>
              <a:rPr/>
              <a:t> </a:t>
            </a:r>
            <a:r>
              <a:rPr/>
              <a:t>which</a:t>
            </a:r>
            <a:r>
              <a:rPr/>
              <a:t> </a:t>
            </a:r>
            <a:r>
              <a:rPr/>
              <a:t>assigns</a:t>
            </a:r>
            <a:r>
              <a:rPr/>
              <a:t> </a:t>
            </a:r>
            <a:r>
              <a:rPr/>
              <a:t>a</a:t>
            </a:r>
            <a:r>
              <a:rPr/>
              <a:t> </a:t>
            </a:r>
            <a:r>
              <a:rPr/>
              <a:t>permanent,</a:t>
            </a:r>
            <a:r>
              <a:rPr/>
              <a:t> </a:t>
            </a:r>
            <a:r>
              <a:rPr/>
              <a:t>unchanging</a:t>
            </a:r>
            <a:r>
              <a:rPr/>
              <a:t> </a:t>
            </a:r>
            <a:r>
              <a:rPr/>
              <a:t>URL.</a:t>
            </a:r>
            <a:r>
              <a:rPr/>
              <a:t> </a:t>
            </a:r>
            <a:r>
              <a:rPr/>
              <a:t>This</a:t>
            </a:r>
            <a:r>
              <a:rPr/>
              <a:t> </a:t>
            </a:r>
            <a:r>
              <a:rPr/>
              <a:t>avoids</a:t>
            </a:r>
            <a:r>
              <a:rPr/>
              <a:t> </a:t>
            </a:r>
            <a:r>
              <a:rPr/>
              <a:t>the</a:t>
            </a:r>
            <a:r>
              <a:rPr/>
              <a:t> </a:t>
            </a:r>
            <a:r>
              <a:rPr/>
              <a:t>problem</a:t>
            </a:r>
            <a:r>
              <a:rPr/>
              <a:t> </a:t>
            </a:r>
            <a:r>
              <a:rPr/>
              <a:t>of</a:t>
            </a:r>
            <a:r>
              <a:rPr/>
              <a:t> </a:t>
            </a:r>
            <a:r>
              <a:rPr/>
              <a:t>“</a:t>
            </a:r>
            <a:r>
              <a:rPr/>
              <a:t>link</a:t>
            </a:r>
            <a:r>
              <a:rPr/>
              <a:t> </a:t>
            </a:r>
            <a:r>
              <a:rPr/>
              <a:t>rot.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publish</a:t>
            </a:r>
            <a:r>
              <a:rPr/>
              <a:t> </a:t>
            </a:r>
            <a:r>
              <a:rPr/>
              <a:t>research</a:t>
            </a:r>
            <a:r>
              <a:rPr/>
              <a:t> </a:t>
            </a:r>
            <a:r>
              <a:rPr/>
              <a:t>papers,</a:t>
            </a:r>
            <a:r>
              <a:rPr/>
              <a:t> </a:t>
            </a:r>
            <a:r>
              <a:rPr/>
              <a:t>there</a:t>
            </a:r>
            <a:r>
              <a:rPr/>
              <a:t> </a:t>
            </a:r>
            <a:r>
              <a:rPr/>
              <a:t>are</a:t>
            </a:r>
            <a:r>
              <a:rPr/>
              <a:t> </a:t>
            </a:r>
            <a:r>
              <a:rPr/>
              <a:t>repositories</a:t>
            </a:r>
            <a:r>
              <a:rPr/>
              <a:t> </a:t>
            </a:r>
            <a:r>
              <a:rPr/>
              <a:t>like</a:t>
            </a:r>
            <a:r>
              <a:rPr/>
              <a:t> </a:t>
            </a:r>
            <a:r>
              <a:rPr/>
              <a:t>Dryad</a:t>
            </a:r>
            <a:r>
              <a:rPr/>
              <a:t> </a:t>
            </a:r>
            <a:r>
              <a:rPr/>
              <a:t>that</a:t>
            </a:r>
            <a:r>
              <a:rPr/>
              <a:t> </a:t>
            </a:r>
            <a:r>
              <a:rPr/>
              <a:t>allow</a:t>
            </a:r>
            <a:r>
              <a:rPr/>
              <a:t> </a:t>
            </a:r>
            <a:r>
              <a:rPr/>
              <a:t>you</a:t>
            </a:r>
            <a:r>
              <a:rPr/>
              <a:t> </a:t>
            </a:r>
            <a:r>
              <a:rPr/>
              <a:t>to</a:t>
            </a:r>
            <a:r>
              <a:rPr/>
              <a:t> </a:t>
            </a:r>
            <a:r>
              <a:rPr/>
              <a:t>easily</a:t>
            </a:r>
            <a:r>
              <a:rPr/>
              <a:t> </a:t>
            </a:r>
            <a:r>
              <a:rPr/>
              <a:t>share</a:t>
            </a:r>
            <a:r>
              <a:rPr/>
              <a:t> </a:t>
            </a:r>
            <a:r>
              <a:rPr/>
              <a:t>your</a:t>
            </a:r>
            <a:r>
              <a:rPr/>
              <a:t> </a:t>
            </a:r>
            <a:r>
              <a:rPr/>
              <a:t>information.</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seven</a:t>
            </a:r>
            <a:r>
              <a:rPr/>
              <a:t> </a:t>
            </a:r>
            <a:r>
              <a:rPr/>
              <a:t>data</a:t>
            </a:r>
            <a:r>
              <a:rPr/>
              <a:t> </a:t>
            </a:r>
            <a:r>
              <a:rPr/>
              <a:t>management</a:t>
            </a:r>
            <a:r>
              <a:rPr/>
              <a:t> </a:t>
            </a:r>
            <a:r>
              <a:rPr/>
              <a:t>recommendations</a:t>
            </a:r>
            <a:r>
              <a:rPr/>
              <a:t> </a:t>
            </a:r>
            <a:r>
              <a:rPr/>
              <a:t>again.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ten</a:t>
            </a:r>
            <a:r>
              <a:rPr/>
              <a:t> </a:t>
            </a:r>
            <a:r>
              <a:rPr/>
              <a:t>software</a:t>
            </a:r>
            <a:r>
              <a:rPr/>
              <a:t> </a:t>
            </a:r>
            <a:r>
              <a:rPr/>
              <a:t>recommendations.</a:t>
            </a:r>
            <a:r>
              <a:rPr/>
              <a:t> </a:t>
            </a:r>
            <a:r>
              <a:rPr/>
              <a:t>Let’s</a:t>
            </a:r>
            <a:r>
              <a:rPr/>
              <a:t> </a:t>
            </a:r>
            <a:r>
              <a:rPr/>
              <a:t>take</a:t>
            </a:r>
            <a:r>
              <a:rPr/>
              <a:t> </a:t>
            </a:r>
            <a:r>
              <a:rPr/>
              <a:t>them</a:t>
            </a:r>
            <a:r>
              <a:rPr/>
              <a:t> </a:t>
            </a:r>
            <a:r>
              <a:rPr/>
              <a:t>in</a:t>
            </a:r>
            <a:r>
              <a:rPr/>
              <a:t> </a:t>
            </a:r>
            <a:r>
              <a:rPr/>
              <a:t>two</a:t>
            </a:r>
            <a:r>
              <a:rPr/>
              <a:t> </a:t>
            </a:r>
            <a:r>
              <a:rPr/>
              <a:t>pieces,</a:t>
            </a:r>
            <a:r>
              <a:rPr/>
              <a:t> </a:t>
            </a:r>
            <a:r>
              <a:rPr/>
              <a:t>The</a:t>
            </a:r>
            <a:r>
              <a:rPr/>
              <a:t> </a:t>
            </a:r>
            <a:r>
              <a:rPr/>
              <a:t>first</a:t>
            </a:r>
            <a:r>
              <a:rPr/>
              <a:t> </a:t>
            </a:r>
            <a:r>
              <a:rPr/>
              <a:t>five</a:t>
            </a:r>
            <a:r>
              <a:rPr/>
              <a:t> </a:t>
            </a:r>
            <a:r>
              <a:rPr/>
              <a:t>recommendations</a:t>
            </a:r>
            <a:r>
              <a:rPr/>
              <a:t> </a:t>
            </a:r>
            <a:r>
              <a:rPr/>
              <a:t>are</a:t>
            </a:r>
            <a:r>
              <a:rPr/>
              <a:t> </a:t>
            </a:r>
            <a:r>
              <a:rPr/>
              <a:t>listed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http://journals.plos.org/ploscompbiol/article?id=10.1371/journal.pcbi.1005510</a:t>
            </a:r>
          </a:p>
          <a:p>
            <a:pPr lvl="0" marL="0" indent="0">
              <a:buNone/>
            </a:pPr>
          </a:p>
          <a:p>
            <a:pPr lvl="0" marL="0" indent="0">
              <a:buNone/>
            </a:pPr>
            <a:r>
              <a:rPr/>
              <a:t>A</a:t>
            </a:r>
            <a:r>
              <a:rPr/>
              <a:t> </a:t>
            </a:r>
            <a:r>
              <a:rPr/>
              <a:t>much</a:t>
            </a:r>
            <a:r>
              <a:rPr/>
              <a:t> </a:t>
            </a:r>
            <a:r>
              <a:rPr/>
              <a:t>better</a:t>
            </a:r>
            <a:r>
              <a:rPr/>
              <a:t> </a:t>
            </a:r>
            <a:r>
              <a:rPr/>
              <a:t>and</a:t>
            </a:r>
            <a:r>
              <a:rPr/>
              <a:t> </a:t>
            </a:r>
            <a:r>
              <a:rPr/>
              <a:t>more</a:t>
            </a:r>
            <a:r>
              <a:rPr/>
              <a:t> </a:t>
            </a:r>
            <a:r>
              <a:rPr/>
              <a:t>recent</a:t>
            </a:r>
            <a:r>
              <a:rPr/>
              <a:t> </a:t>
            </a:r>
            <a:r>
              <a:rPr/>
              <a:t>set</a:t>
            </a:r>
            <a:r>
              <a:rPr/>
              <a:t> </a:t>
            </a:r>
            <a:r>
              <a:rPr/>
              <a:t>of</a:t>
            </a:r>
            <a:r>
              <a:rPr/>
              <a:t> </a:t>
            </a:r>
            <a:r>
              <a:rPr/>
              <a:t>recommendations</a:t>
            </a:r>
            <a:r>
              <a:rPr/>
              <a:t> </a:t>
            </a:r>
            <a:r>
              <a:rPr/>
              <a:t>appeared</a:t>
            </a:r>
            <a:r>
              <a:rPr/>
              <a:t> </a:t>
            </a:r>
            <a:r>
              <a:rPr/>
              <a:t>in</a:t>
            </a:r>
            <a:r>
              <a:rPr/>
              <a:t> </a:t>
            </a:r>
            <a:r>
              <a:rPr/>
              <a:t>PLOS</a:t>
            </a:r>
            <a:r>
              <a:rPr/>
              <a:t> </a:t>
            </a:r>
            <a:r>
              <a:rPr/>
              <a:t>Computational</a:t>
            </a:r>
            <a:r>
              <a:rPr/>
              <a:t> </a:t>
            </a:r>
            <a:r>
              <a:rPr/>
              <a:t>Biology</a:t>
            </a:r>
            <a:r>
              <a:rPr/>
              <a:t> </a:t>
            </a:r>
            <a:r>
              <a:rPr/>
              <a:t>in</a:t>
            </a:r>
            <a:r>
              <a:rPr/>
              <a:t> </a:t>
            </a:r>
            <a:r>
              <a:rPr/>
              <a:t>2017.</a:t>
            </a:r>
          </a:p>
          <a:p>
            <a:pPr lvl="0" marL="0" indent="0">
              <a:buNone/>
            </a:pPr>
          </a:p>
          <a:p>
            <a:pPr lvl="0" marL="0" indent="0">
              <a:buNone/>
            </a:pPr>
            <a:r>
              <a:rPr/>
              <a:t>Have</a:t>
            </a:r>
            <a:r>
              <a:rPr/>
              <a:t> </a:t>
            </a:r>
            <a:r>
              <a:rPr/>
              <a:t>you</a:t>
            </a:r>
            <a:r>
              <a:rPr/>
              <a:t> </a:t>
            </a:r>
            <a:r>
              <a:rPr/>
              <a:t>ever</a:t>
            </a:r>
            <a:r>
              <a:rPr/>
              <a:t> </a:t>
            </a:r>
            <a:r>
              <a:rPr/>
              <a:t>experienced</a:t>
            </a:r>
            <a:r>
              <a:rPr/>
              <a:t> </a:t>
            </a:r>
            <a:r>
              <a:rPr/>
              <a:t>befuddlement</a:t>
            </a:r>
            <a:r>
              <a:rPr/>
              <a:t> </a:t>
            </a:r>
            <a:r>
              <a:rPr/>
              <a:t>when</a:t>
            </a:r>
            <a:r>
              <a:rPr/>
              <a:t> </a:t>
            </a:r>
            <a:r>
              <a:rPr/>
              <a:t>you</a:t>
            </a:r>
            <a:r>
              <a:rPr/>
              <a:t> </a:t>
            </a:r>
            <a:r>
              <a:rPr/>
              <a:t>dust</a:t>
            </a:r>
            <a:r>
              <a:rPr/>
              <a:t> </a:t>
            </a:r>
            <a:r>
              <a:rPr/>
              <a:t>off</a:t>
            </a:r>
            <a:r>
              <a:rPr/>
              <a:t> </a:t>
            </a:r>
            <a:r>
              <a:rPr/>
              <a:t>a</a:t>
            </a:r>
            <a:r>
              <a:rPr/>
              <a:t> </a:t>
            </a:r>
            <a:r>
              <a:rPr/>
              <a:t>data</a:t>
            </a:r>
            <a:r>
              <a:rPr/>
              <a:t> </a:t>
            </a:r>
            <a:r>
              <a:rPr/>
              <a:t>analysis</a:t>
            </a:r>
            <a:r>
              <a:rPr/>
              <a:t> </a:t>
            </a:r>
            <a:r>
              <a:rPr/>
              <a:t>that</a:t>
            </a:r>
            <a:r>
              <a:rPr/>
              <a:t> </a:t>
            </a:r>
            <a:r>
              <a:rPr/>
              <a:t>you</a:t>
            </a:r>
            <a:r>
              <a:rPr/>
              <a:t> </a:t>
            </a:r>
            <a:r>
              <a:rPr/>
              <a:t>ran</a:t>
            </a:r>
            <a:r>
              <a:rPr/>
              <a:t> </a:t>
            </a:r>
            <a:r>
              <a:rPr/>
              <a:t>six</a:t>
            </a:r>
            <a:r>
              <a:rPr/>
              <a:t> </a:t>
            </a:r>
            <a:r>
              <a:rPr/>
              <a:t>months</a:t>
            </a:r>
            <a:r>
              <a:rPr/>
              <a:t> </a:t>
            </a:r>
            <a:r>
              <a:rPr/>
              <a:t>ago?</a:t>
            </a:r>
            <a:r>
              <a:rPr/>
              <a:t> </a:t>
            </a:r>
            <a:r>
              <a:rPr/>
              <a:t>Ever</a:t>
            </a:r>
            <a:r>
              <a:rPr/>
              <a:t> </a:t>
            </a:r>
            <a:r>
              <a:rPr/>
              <a:t>gritted</a:t>
            </a:r>
            <a:r>
              <a:rPr/>
              <a:t> </a:t>
            </a:r>
            <a:r>
              <a:rPr/>
              <a:t>your</a:t>
            </a:r>
            <a:r>
              <a:rPr/>
              <a:t> </a:t>
            </a:r>
            <a:r>
              <a:rPr/>
              <a:t>teeth</a:t>
            </a:r>
            <a:r>
              <a:rPr/>
              <a:t> </a:t>
            </a:r>
            <a:r>
              <a:rPr/>
              <a:t>when</a:t>
            </a:r>
            <a:r>
              <a:rPr/>
              <a:t> </a:t>
            </a:r>
            <a:r>
              <a:rPr/>
              <a:t>your</a:t>
            </a:r>
            <a:r>
              <a:rPr/>
              <a:t> </a:t>
            </a:r>
            <a:r>
              <a:rPr/>
              <a:t>collaborator</a:t>
            </a:r>
            <a:r>
              <a:rPr/>
              <a:t> </a:t>
            </a:r>
            <a:r>
              <a:rPr/>
              <a:t>invalidates</a:t>
            </a:r>
            <a:r>
              <a:rPr/>
              <a:t> </a:t>
            </a:r>
            <a:r>
              <a:rPr/>
              <a:t>all</a:t>
            </a:r>
            <a:r>
              <a:rPr/>
              <a:t> </a:t>
            </a:r>
            <a:r>
              <a:rPr/>
              <a:t>your</a:t>
            </a:r>
            <a:r>
              <a:rPr/>
              <a:t> </a:t>
            </a:r>
            <a:r>
              <a:rPr/>
              <a:t>hard</a:t>
            </a:r>
            <a:r>
              <a:rPr/>
              <a:t> </a:t>
            </a:r>
            <a:r>
              <a:rPr/>
              <a:t>work</a:t>
            </a:r>
            <a:r>
              <a:rPr/>
              <a:t> </a:t>
            </a:r>
            <a:r>
              <a:rPr/>
              <a:t>by</a:t>
            </a:r>
            <a:r>
              <a:rPr/>
              <a:t> </a:t>
            </a:r>
            <a:r>
              <a:rPr/>
              <a:t>telling</a:t>
            </a:r>
            <a:r>
              <a:rPr/>
              <a:t> </a:t>
            </a:r>
            <a:r>
              <a:rPr/>
              <a:t>you</a:t>
            </a:r>
            <a:r>
              <a:rPr/>
              <a:t> </a:t>
            </a:r>
            <a:r>
              <a:rPr/>
              <a:t>that</a:t>
            </a:r>
            <a:r>
              <a:rPr/>
              <a:t> </a:t>
            </a:r>
            <a:r>
              <a:rPr/>
              <a:t>the</a:t>
            </a:r>
            <a:r>
              <a:rPr/>
              <a:t> </a:t>
            </a:r>
            <a:r>
              <a:rPr/>
              <a:t>data</a:t>
            </a:r>
            <a:r>
              <a:rPr/>
              <a:t> </a:t>
            </a:r>
            <a:r>
              <a:rPr/>
              <a:t>set</a:t>
            </a:r>
            <a:r>
              <a:rPr/>
              <a:t> </a:t>
            </a:r>
            <a:r>
              <a:rPr/>
              <a:t>you</a:t>
            </a:r>
            <a:r>
              <a:rPr/>
              <a:t> </a:t>
            </a:r>
            <a:r>
              <a:rPr/>
              <a:t>were</a:t>
            </a:r>
            <a:r>
              <a:rPr/>
              <a:t> </a:t>
            </a:r>
            <a:r>
              <a:rPr/>
              <a:t>working</a:t>
            </a:r>
            <a:r>
              <a:rPr/>
              <a:t> </a:t>
            </a:r>
            <a:r>
              <a:rPr/>
              <a:t>on</a:t>
            </a:r>
            <a:r>
              <a:rPr/>
              <a:t> </a:t>
            </a:r>
            <a:r>
              <a:rPr/>
              <a:t>had</a:t>
            </a:r>
            <a:r>
              <a:rPr/>
              <a:t> </a:t>
            </a:r>
            <a:r>
              <a:rPr/>
              <a:t>“</a:t>
            </a:r>
            <a:r>
              <a:rPr/>
              <a:t>a</a:t>
            </a:r>
            <a:r>
              <a:rPr/>
              <a:t> </a:t>
            </a:r>
            <a:r>
              <a:rPr/>
              <a:t>few</a:t>
            </a:r>
            <a:r>
              <a:rPr/>
              <a:t> </a:t>
            </a:r>
            <a:r>
              <a:rPr/>
              <a:t>minor</a:t>
            </a:r>
            <a:r>
              <a:rPr/>
              <a:t> </a:t>
            </a:r>
            <a:r>
              <a:rPr/>
              <a:t>changes</a:t>
            </a:r>
            <a:r>
              <a:rPr/>
              <a:t>”</a:t>
            </a:r>
            <a:r>
              <a:rPr/>
              <a:t>?</a:t>
            </a:r>
            <a:r>
              <a:rPr/>
              <a:t> </a:t>
            </a:r>
            <a:r>
              <a:rPr/>
              <a:t>Or</a:t>
            </a:r>
            <a:r>
              <a:rPr/>
              <a:t> </a:t>
            </a:r>
            <a:r>
              <a:rPr/>
              <a:t>panicked</a:t>
            </a:r>
            <a:r>
              <a:rPr/>
              <a:t> </a:t>
            </a:r>
            <a:r>
              <a:rPr/>
              <a:t>when</a:t>
            </a:r>
            <a:r>
              <a:rPr/>
              <a:t> </a:t>
            </a:r>
            <a:r>
              <a:rPr/>
              <a:t>someone</a:t>
            </a:r>
            <a:r>
              <a:rPr/>
              <a:t> </a:t>
            </a:r>
            <a:r>
              <a:rPr/>
              <a:t>running</a:t>
            </a:r>
            <a:r>
              <a:rPr/>
              <a:t> </a:t>
            </a:r>
            <a:r>
              <a:rPr/>
              <a:t>a</a:t>
            </a:r>
            <a:r>
              <a:rPr/>
              <a:t> </a:t>
            </a:r>
            <a:r>
              <a:rPr/>
              <a:t>big</a:t>
            </a:r>
            <a:r>
              <a:rPr/>
              <a:t> </a:t>
            </a:r>
            <a:r>
              <a:rPr/>
              <a:t>meta-analysis</a:t>
            </a:r>
            <a:r>
              <a:rPr/>
              <a:t> </a:t>
            </a:r>
            <a:r>
              <a:rPr/>
              <a:t>asks</a:t>
            </a:r>
            <a:r>
              <a:rPr/>
              <a:t> </a:t>
            </a:r>
            <a:r>
              <a:rPr/>
              <a:t>you</a:t>
            </a:r>
            <a:r>
              <a:rPr/>
              <a:t> </a:t>
            </a:r>
            <a:r>
              <a:rPr/>
              <a:t>to</a:t>
            </a:r>
            <a:r>
              <a:rPr/>
              <a:t> </a:t>
            </a:r>
            <a:r>
              <a:rPr/>
              <a:t>share</a:t>
            </a:r>
            <a:r>
              <a:rPr/>
              <a:t> </a:t>
            </a:r>
            <a:r>
              <a:rPr/>
              <a:t>your</a:t>
            </a:r>
            <a:r>
              <a:rPr/>
              <a:t> </a:t>
            </a:r>
            <a:r>
              <a:rPr/>
              <a:t>data?</a:t>
            </a:r>
            <a:r>
              <a:rPr/>
              <a:t> </a:t>
            </a:r>
            <a:r>
              <a:rPr/>
              <a:t>If</a:t>
            </a:r>
            <a:r>
              <a:rPr/>
              <a:t> </a:t>
            </a:r>
            <a:r>
              <a:rPr/>
              <a:t>any</a:t>
            </a:r>
            <a:r>
              <a:rPr/>
              <a:t> </a:t>
            </a:r>
            <a:r>
              <a:rPr/>
              <a:t>of</a:t>
            </a:r>
            <a:r>
              <a:rPr/>
              <a:t> </a:t>
            </a:r>
            <a:r>
              <a:rPr/>
              <a:t>these</a:t>
            </a:r>
            <a:r>
              <a:rPr/>
              <a:t> </a:t>
            </a:r>
            <a:r>
              <a:rPr/>
              <a:t>experiences</a:t>
            </a:r>
            <a:r>
              <a:rPr/>
              <a:t> </a:t>
            </a:r>
            <a:r>
              <a:rPr/>
              <a:t>rings</a:t>
            </a:r>
            <a:r>
              <a:rPr/>
              <a:t> </a:t>
            </a:r>
            <a:r>
              <a:rPr/>
              <a:t>true</a:t>
            </a:r>
            <a:r>
              <a:rPr/>
              <a:t> </a:t>
            </a:r>
            <a:r>
              <a:rPr/>
              <a:t>to</a:t>
            </a:r>
            <a:r>
              <a:rPr/>
              <a:t> </a:t>
            </a:r>
            <a:r>
              <a:rPr/>
              <a:t>you,</a:t>
            </a:r>
            <a:r>
              <a:rPr/>
              <a:t> </a:t>
            </a:r>
            <a:r>
              <a:rPr/>
              <a:t>then</a:t>
            </a:r>
            <a:r>
              <a:rPr/>
              <a:t> </a:t>
            </a:r>
            <a:r>
              <a:rPr/>
              <a:t>you</a:t>
            </a:r>
            <a:r>
              <a:rPr/>
              <a:t> </a:t>
            </a:r>
            <a:r>
              <a:rPr/>
              <a:t>need</a:t>
            </a:r>
            <a:r>
              <a:rPr/>
              <a:t> </a:t>
            </a:r>
            <a:r>
              <a:rPr/>
              <a:t>to</a:t>
            </a:r>
            <a:r>
              <a:rPr/>
              <a:t> </a:t>
            </a:r>
            <a:r>
              <a:rPr/>
              <a:t>adopt</a:t>
            </a:r>
            <a:r>
              <a:rPr/>
              <a:t> </a:t>
            </a:r>
            <a:r>
              <a:rPr/>
              <a:t>the</a:t>
            </a:r>
            <a:r>
              <a:rPr/>
              <a:t> </a:t>
            </a:r>
            <a:r>
              <a:rPr/>
              <a:t>philosophy</a:t>
            </a:r>
            <a:r>
              <a:rPr/>
              <a:t> </a:t>
            </a:r>
            <a:r>
              <a:rPr/>
              <a:t>of</a:t>
            </a:r>
            <a:r>
              <a:rPr/>
              <a:t> </a:t>
            </a:r>
            <a:r>
              <a:rPr/>
              <a:t>reproducible</a:t>
            </a:r>
            <a:r>
              <a:rPr/>
              <a:t> </a:t>
            </a:r>
            <a:r>
              <a:rPr/>
              <a:t>research.</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https://en.wikipedia.org/wiki/History_of_IBM_magnetic_disk_drives#IBM_350</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https://github.com/pmean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coorespondance</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Private</a:t>
            </a:r>
            <a:r>
              <a:rPr/>
              <a:t> </a:t>
            </a:r>
            <a:r>
              <a:rPr/>
              <a:t>correspondance</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Reproducible</a:t>
            </a:r>
            <a:r>
              <a:rPr/>
              <a:t> </a:t>
            </a:r>
            <a:r>
              <a:rPr/>
              <a:t>research</a:t>
            </a:r>
            <a:r>
              <a:rPr/>
              <a:t> </a:t>
            </a:r>
            <a:r>
              <a:rPr/>
              <a:t>refers</a:t>
            </a:r>
            <a:r>
              <a:rPr/>
              <a:t> </a:t>
            </a:r>
            <a:r>
              <a:rPr/>
              <a:t>to</a:t>
            </a:r>
            <a:r>
              <a:rPr/>
              <a:t> </a:t>
            </a:r>
            <a:r>
              <a:rPr/>
              <a:t>methods</a:t>
            </a:r>
            <a:r>
              <a:rPr/>
              <a:t> </a:t>
            </a:r>
            <a:r>
              <a:rPr/>
              <a:t>and</a:t>
            </a:r>
            <a:r>
              <a:rPr/>
              <a:t> </a:t>
            </a:r>
            <a:r>
              <a:rPr/>
              <a:t>tools</a:t>
            </a:r>
            <a:r>
              <a:rPr/>
              <a:t> </a:t>
            </a:r>
            <a:r>
              <a:rPr/>
              <a:t>developed</a:t>
            </a:r>
            <a:r>
              <a:rPr/>
              <a:t> </a:t>
            </a:r>
            <a:r>
              <a:rPr/>
              <a:t>by</a:t>
            </a:r>
            <a:r>
              <a:rPr/>
              <a:t> </a:t>
            </a:r>
            <a:r>
              <a:rPr/>
              <a:t>large</a:t>
            </a:r>
            <a:r>
              <a:rPr/>
              <a:t> </a:t>
            </a:r>
            <a:r>
              <a:rPr/>
              <a:t>software</a:t>
            </a:r>
            <a:r>
              <a:rPr/>
              <a:t> </a:t>
            </a:r>
            <a:r>
              <a:rPr/>
              <a:t>development</a:t>
            </a:r>
            <a:r>
              <a:rPr/>
              <a:t> </a:t>
            </a:r>
            <a:r>
              <a:rPr/>
              <a:t>teams</a:t>
            </a:r>
            <a:r>
              <a:rPr/>
              <a:t> </a:t>
            </a:r>
            <a:r>
              <a:rPr/>
              <a:t>but</a:t>
            </a:r>
            <a:r>
              <a:rPr/>
              <a:t> </a:t>
            </a:r>
            <a:r>
              <a:rPr/>
              <a:t>which</a:t>
            </a:r>
            <a:r>
              <a:rPr/>
              <a:t> </a:t>
            </a:r>
            <a:r>
              <a:rPr/>
              <a:t>can</a:t>
            </a:r>
            <a:r>
              <a:rPr/>
              <a:t> </a:t>
            </a:r>
            <a:r>
              <a:rPr/>
              <a:t>help</a:t>
            </a:r>
            <a:r>
              <a:rPr/>
              <a:t> </a:t>
            </a:r>
            <a:r>
              <a:rPr/>
              <a:t>you</a:t>
            </a:r>
            <a:r>
              <a:rPr/>
              <a:t> </a:t>
            </a:r>
            <a:r>
              <a:rPr/>
              <a:t>keep</a:t>
            </a:r>
            <a:r>
              <a:rPr/>
              <a:t> </a:t>
            </a:r>
            <a:r>
              <a:rPr/>
              <a:t>a</a:t>
            </a:r>
            <a:r>
              <a:rPr/>
              <a:t> </a:t>
            </a:r>
            <a:r>
              <a:rPr/>
              <a:t>sense</a:t>
            </a:r>
            <a:r>
              <a:rPr/>
              <a:t> </a:t>
            </a:r>
            <a:r>
              <a:rPr/>
              <a:t>of</a:t>
            </a:r>
            <a:r>
              <a:rPr/>
              <a:t> </a:t>
            </a:r>
            <a:r>
              <a:rPr/>
              <a:t>order</a:t>
            </a:r>
            <a:r>
              <a:rPr/>
              <a:t> </a:t>
            </a:r>
            <a:r>
              <a:rPr/>
              <a:t>in</a:t>
            </a:r>
            <a:r>
              <a:rPr/>
              <a:t> </a:t>
            </a:r>
            <a:r>
              <a:rPr/>
              <a:t>your</a:t>
            </a:r>
            <a:r>
              <a:rPr/>
              <a:t> </a:t>
            </a:r>
            <a:r>
              <a:rPr/>
              <a:t>data,</a:t>
            </a:r>
            <a:r>
              <a:rPr/>
              <a:t> </a:t>
            </a:r>
            <a:r>
              <a:rPr/>
              <a:t>analysis</a:t>
            </a:r>
            <a:r>
              <a:rPr/>
              <a:t> </a:t>
            </a:r>
            <a:r>
              <a:rPr/>
              <a:t>programs,</a:t>
            </a:r>
            <a:r>
              <a:rPr/>
              <a:t> </a:t>
            </a:r>
            <a:r>
              <a:rPr/>
              <a:t>and</a:t>
            </a:r>
            <a:r>
              <a:rPr/>
              <a:t> </a:t>
            </a:r>
            <a:r>
              <a:rPr/>
              <a:t>results.</a:t>
            </a:r>
          </a:p>
          <a:p>
            <a:pPr lvl="0" marL="0" indent="0">
              <a:buNone/>
            </a:pPr>
          </a:p>
          <a:p>
            <a:pPr lvl="0" marL="0" indent="0">
              <a:buNone/>
            </a:pPr>
            <a:r>
              <a:rPr/>
              <a:t>The</a:t>
            </a:r>
            <a:r>
              <a:rPr/>
              <a:t> </a:t>
            </a:r>
            <a:r>
              <a:rPr/>
              <a:t>recommendations</a:t>
            </a:r>
            <a:r>
              <a:rPr/>
              <a:t> </a:t>
            </a:r>
            <a:r>
              <a:rPr/>
              <a:t>are</a:t>
            </a:r>
            <a:r>
              <a:rPr/>
              <a:t> </a:t>
            </a:r>
            <a:r>
              <a:rPr/>
              <a:t>based</a:t>
            </a:r>
            <a:r>
              <a:rPr/>
              <a:t> </a:t>
            </a:r>
            <a:r>
              <a:rPr/>
              <a:t>on</a:t>
            </a:r>
            <a:r>
              <a:rPr/>
              <a:t> </a:t>
            </a:r>
            <a:r>
              <a:rPr/>
              <a:t>decades</a:t>
            </a:r>
            <a:r>
              <a:rPr/>
              <a:t> </a:t>
            </a:r>
            <a:r>
              <a:rPr/>
              <a:t>of</a:t>
            </a:r>
            <a:r>
              <a:rPr/>
              <a:t> </a:t>
            </a:r>
            <a:r>
              <a:rPr/>
              <a:t>experience</a:t>
            </a:r>
            <a:r>
              <a:rPr/>
              <a:t> </a:t>
            </a:r>
            <a:r>
              <a:rPr/>
              <a:t>from</a:t>
            </a:r>
            <a:r>
              <a:rPr/>
              <a:t> </a:t>
            </a:r>
            <a:r>
              <a:rPr/>
              <a:t>software</a:t>
            </a:r>
            <a:r>
              <a:rPr/>
              <a:t> </a:t>
            </a:r>
            <a:r>
              <a:rPr/>
              <a:t>development</a:t>
            </a:r>
            <a:r>
              <a:rPr/>
              <a:t> </a:t>
            </a:r>
            <a:r>
              <a:rPr/>
              <a:t>teams.</a:t>
            </a:r>
            <a:r>
              <a:rPr/>
              <a:t> </a:t>
            </a:r>
            <a:r>
              <a:rPr/>
              <a:t>The</a:t>
            </a:r>
            <a:r>
              <a:rPr/>
              <a:t> </a:t>
            </a:r>
            <a:r>
              <a:rPr/>
              <a:t>lessons</a:t>
            </a:r>
            <a:r>
              <a:rPr/>
              <a:t> </a:t>
            </a:r>
            <a:r>
              <a:rPr/>
              <a:t>that</a:t>
            </a:r>
            <a:r>
              <a:rPr/>
              <a:t> </a:t>
            </a:r>
            <a:r>
              <a:rPr/>
              <a:t>they</a:t>
            </a:r>
            <a:r>
              <a:rPr/>
              <a:t> </a:t>
            </a:r>
            <a:r>
              <a:rPr/>
              <a:t>learned</a:t>
            </a:r>
            <a:r>
              <a:rPr/>
              <a:t> </a:t>
            </a:r>
            <a:r>
              <a:rPr/>
              <a:t>can</a:t>
            </a:r>
            <a:r>
              <a:rPr/>
              <a:t> </a:t>
            </a:r>
            <a:r>
              <a:rPr/>
              <a:t>also</a:t>
            </a:r>
            <a:r>
              <a:rPr/>
              <a:t> </a:t>
            </a:r>
            <a:r>
              <a:rPr/>
              <a:t>help</a:t>
            </a:r>
            <a:r>
              <a:rPr/>
              <a:t> </a:t>
            </a:r>
            <a:r>
              <a:rPr/>
              <a:t>with</a:t>
            </a:r>
            <a:r>
              <a:rPr/>
              <a:t> </a:t>
            </a:r>
            <a:r>
              <a:rPr/>
              <a:t>data</a:t>
            </a:r>
            <a:r>
              <a:rPr/>
              <a:t> </a:t>
            </a:r>
            <a:r>
              <a:rPr/>
              <a:t>analysis.</a:t>
            </a:r>
            <a:r>
              <a:rPr/>
              <a:t> </a:t>
            </a:r>
            <a:r>
              <a:rPr/>
              <a:t>They</a:t>
            </a:r>
            <a:r>
              <a:rPr/>
              <a:t> </a:t>
            </a:r>
            <a:r>
              <a:rPr/>
              <a:t>are</a:t>
            </a:r>
            <a:r>
              <a:rPr/>
              <a:t> </a:t>
            </a:r>
            <a:r>
              <a:rPr/>
              <a:t>great</a:t>
            </a:r>
            <a:r>
              <a:rPr/>
              <a:t> </a:t>
            </a:r>
            <a:r>
              <a:rPr/>
              <a:t>when</a:t>
            </a:r>
            <a:r>
              <a:rPr/>
              <a:t> </a:t>
            </a:r>
            <a:r>
              <a:rPr/>
              <a:t>you</a:t>
            </a:r>
            <a:r>
              <a:rPr/>
              <a:t> </a:t>
            </a:r>
            <a:r>
              <a:rPr/>
              <a:t>are</a:t>
            </a:r>
            <a:r>
              <a:rPr/>
              <a:t> </a:t>
            </a:r>
            <a:r>
              <a:rPr/>
              <a:t>part</a:t>
            </a:r>
            <a:r>
              <a:rPr/>
              <a:t> </a:t>
            </a:r>
            <a:r>
              <a:rPr/>
              <a:t>of</a:t>
            </a:r>
            <a:r>
              <a:rPr/>
              <a:t> </a:t>
            </a:r>
            <a:r>
              <a:rPr/>
              <a:t>a</a:t>
            </a:r>
            <a:r>
              <a:rPr/>
              <a:t> </a:t>
            </a:r>
            <a:r>
              <a:rPr/>
              <a:t>team</a:t>
            </a:r>
            <a:r>
              <a:rPr/>
              <a:t> </a:t>
            </a:r>
            <a:r>
              <a:rPr/>
              <a:t>doing</a:t>
            </a:r>
            <a:r>
              <a:rPr/>
              <a:t> </a:t>
            </a:r>
            <a:r>
              <a:rPr/>
              <a:t>data</a:t>
            </a:r>
            <a:r>
              <a:rPr/>
              <a:t> </a:t>
            </a:r>
            <a:r>
              <a:rPr/>
              <a:t>analysis,</a:t>
            </a:r>
            <a:r>
              <a:rPr/>
              <a:t> </a:t>
            </a:r>
            <a:r>
              <a:rPr/>
              <a:t>but</a:t>
            </a:r>
            <a:r>
              <a:rPr/>
              <a:t> </a:t>
            </a:r>
            <a:r>
              <a:rPr/>
              <a:t>they</a:t>
            </a:r>
            <a:r>
              <a:rPr/>
              <a:t> </a:t>
            </a:r>
            <a:r>
              <a:rPr/>
              <a:t>can</a:t>
            </a:r>
            <a:r>
              <a:rPr/>
              <a:t> </a:t>
            </a:r>
            <a:r>
              <a:rPr/>
              <a:t>also</a:t>
            </a:r>
            <a:r>
              <a:rPr/>
              <a:t> </a:t>
            </a:r>
            <a:r>
              <a:rPr/>
              <a:t>help</a:t>
            </a:r>
            <a:r>
              <a:rPr/>
              <a:t> </a:t>
            </a:r>
            <a:r>
              <a:rPr/>
              <a:t>with</a:t>
            </a:r>
            <a:r>
              <a:rPr/>
              <a:t> </a:t>
            </a:r>
            <a:r>
              <a:rPr/>
              <a:t>a</a:t>
            </a:r>
            <a:r>
              <a:rPr/>
              <a:t> </a:t>
            </a:r>
            <a:r>
              <a:rPr/>
              <a:t>solo</a:t>
            </a:r>
            <a:r>
              <a:rPr/>
              <a:t> </a:t>
            </a:r>
            <a:r>
              <a:rPr/>
              <a:t>analyst.</a:t>
            </a:r>
          </a:p>
          <a:p>
            <a:pPr lvl="0" marL="0" indent="0">
              <a:buNone/>
            </a:pPr>
          </a:p>
          <a:p>
            <a:pPr lvl="0" marL="0" indent="0">
              <a:buNone/>
            </a:pPr>
            <a:r>
              <a:rPr/>
              <a:t>Most</a:t>
            </a:r>
            <a:r>
              <a:rPr/>
              <a:t> </a:t>
            </a:r>
            <a:r>
              <a:rPr/>
              <a:t>importantly,</a:t>
            </a:r>
            <a:r>
              <a:rPr/>
              <a:t> </a:t>
            </a:r>
            <a:r>
              <a:rPr/>
              <a:t>you</a:t>
            </a:r>
            <a:r>
              <a:rPr/>
              <a:t> </a:t>
            </a:r>
            <a:r>
              <a:rPr/>
              <a:t>don’t</a:t>
            </a:r>
            <a:r>
              <a:rPr/>
              <a:t> </a:t>
            </a:r>
            <a:r>
              <a:rPr/>
              <a:t>have</a:t>
            </a:r>
            <a:r>
              <a:rPr/>
              <a:t> </a:t>
            </a:r>
            <a:r>
              <a:rPr/>
              <a:t>to</a:t>
            </a:r>
            <a:r>
              <a:rPr/>
              <a:t> </a:t>
            </a:r>
            <a:r>
              <a:rPr/>
              <a:t>be</a:t>
            </a:r>
            <a:r>
              <a:rPr/>
              <a:t> </a:t>
            </a:r>
            <a:r>
              <a:rPr/>
              <a:t>a</a:t>
            </a:r>
            <a:r>
              <a:rPr/>
              <a:t> </a:t>
            </a:r>
            <a:r>
              <a:rPr/>
              <a:t>programmer</a:t>
            </a:r>
            <a:r>
              <a:rPr/>
              <a:t> </a:t>
            </a:r>
            <a:r>
              <a:rPr/>
              <a:t>to</a:t>
            </a:r>
            <a:r>
              <a:rPr/>
              <a:t> </a:t>
            </a:r>
            <a:r>
              <a:rPr/>
              <a:t>understand</a:t>
            </a:r>
            <a:r>
              <a:rPr/>
              <a:t> </a:t>
            </a:r>
            <a:r>
              <a:rPr/>
              <a:t>how</a:t>
            </a:r>
            <a:r>
              <a:rPr/>
              <a:t> </a:t>
            </a:r>
            <a:r>
              <a:rPr/>
              <a:t>to</a:t>
            </a:r>
            <a:r>
              <a:rPr/>
              <a:t> </a:t>
            </a:r>
            <a:r>
              <a:rPr/>
              <a:t>use</a:t>
            </a:r>
            <a:r>
              <a:rPr/>
              <a:t> </a:t>
            </a:r>
            <a:r>
              <a:rPr/>
              <a:t>these</a:t>
            </a:r>
            <a:r>
              <a:rPr/>
              <a:t> </a:t>
            </a:r>
            <a:r>
              <a:rPr/>
              <a:t>tools.</a:t>
            </a:r>
          </a:p>
          <a:p>
            <a:pPr lvl="0" marL="0" indent="0">
              <a:buNone/>
            </a:pPr>
          </a:p>
          <a:p>
            <a:pPr lvl="0" marL="0" indent="0">
              <a:buNone/>
            </a:pPr>
            <a:r>
              <a:rPr/>
              <a:t>http://journals.plos.org/ploscompbiol/article?id=10.1371/journal.pcbi.1005510</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of</a:t>
            </a:r>
            <a:r>
              <a:rPr/>
              <a:t> </a:t>
            </a:r>
            <a:r>
              <a:rPr/>
              <a:t>the</a:t>
            </a:r>
            <a:r>
              <a:rPr/>
              <a:t> </a:t>
            </a:r>
            <a:r>
              <a:rPr/>
              <a:t>recommendations</a:t>
            </a:r>
            <a:r>
              <a:rPr/>
              <a:t> </a:t>
            </a:r>
            <a:r>
              <a:rPr/>
              <a:t>that</a:t>
            </a:r>
            <a:r>
              <a:rPr/>
              <a:t> </a:t>
            </a:r>
            <a:r>
              <a:rPr/>
              <a:t>I</a:t>
            </a:r>
            <a:r>
              <a:rPr/>
              <a:t> </a:t>
            </a:r>
            <a:r>
              <a:rPr/>
              <a:t>will</a:t>
            </a:r>
            <a:r>
              <a:rPr/>
              <a:t> </a:t>
            </a:r>
            <a:r>
              <a:rPr/>
              <a:t>make</a:t>
            </a:r>
            <a:r>
              <a:rPr/>
              <a:t> </a:t>
            </a:r>
            <a:r>
              <a:rPr/>
              <a:t>today</a:t>
            </a:r>
            <a:r>
              <a:rPr/>
              <a:t> </a:t>
            </a:r>
            <a:r>
              <a:rPr/>
              <a:t>require</a:t>
            </a:r>
            <a:r>
              <a:rPr/>
              <a:t> </a:t>
            </a:r>
            <a:r>
              <a:rPr/>
              <a:t>an</a:t>
            </a:r>
            <a:r>
              <a:rPr/>
              <a:t> </a:t>
            </a:r>
            <a:r>
              <a:rPr/>
              <a:t>investment</a:t>
            </a:r>
            <a:r>
              <a:rPr/>
              <a:t> </a:t>
            </a:r>
            <a:r>
              <a:rPr/>
              <a:t>of</a:t>
            </a:r>
            <a:r>
              <a:rPr/>
              <a:t> </a:t>
            </a:r>
            <a:r>
              <a:rPr/>
              <a:t>time</a:t>
            </a:r>
            <a:r>
              <a:rPr/>
              <a:t> </a:t>
            </a:r>
            <a:r>
              <a:rPr/>
              <a:t>and</a:t>
            </a:r>
            <a:r>
              <a:rPr/>
              <a:t> </a:t>
            </a:r>
            <a:r>
              <a:rPr/>
              <a:t>energy.</a:t>
            </a:r>
            <a:r>
              <a:rPr/>
              <a:t> </a:t>
            </a:r>
            <a:r>
              <a:rPr/>
              <a:t>This</a:t>
            </a:r>
            <a:r>
              <a:rPr/>
              <a:t> </a:t>
            </a:r>
            <a:r>
              <a:rPr/>
              <a:t>investment</a:t>
            </a:r>
            <a:r>
              <a:rPr/>
              <a:t> </a:t>
            </a:r>
            <a:r>
              <a:rPr/>
              <a:t>will</a:t>
            </a:r>
            <a:r>
              <a:rPr/>
              <a:t> </a:t>
            </a:r>
            <a:r>
              <a:rPr/>
              <a:t>pay</a:t>
            </a:r>
            <a:r>
              <a:rPr/>
              <a:t> </a:t>
            </a:r>
            <a:r>
              <a:rPr/>
              <a:t>off,</a:t>
            </a:r>
            <a:r>
              <a:rPr/>
              <a:t> </a:t>
            </a:r>
            <a:r>
              <a:rPr/>
              <a:t>especially</a:t>
            </a:r>
            <a:r>
              <a:rPr/>
              <a:t> </a:t>
            </a:r>
            <a:r>
              <a:rPr/>
              <a:t>in</a:t>
            </a:r>
            <a:r>
              <a:rPr/>
              <a:t> </a:t>
            </a:r>
            <a:r>
              <a:rPr/>
              <a:t>the</a:t>
            </a:r>
            <a:r>
              <a:rPr/>
              <a:t> </a:t>
            </a:r>
            <a:r>
              <a:rPr/>
              <a:t>long</a:t>
            </a:r>
            <a:r>
              <a:rPr/>
              <a:t> </a:t>
            </a:r>
            <a:r>
              <a:rPr/>
              <a:t>run,</a:t>
            </a:r>
            <a:r>
              <a:rPr/>
              <a:t> </a:t>
            </a:r>
            <a:r>
              <a:rPr/>
              <a:t>but</a:t>
            </a:r>
            <a:r>
              <a:rPr/>
              <a:t> </a:t>
            </a:r>
            <a:r>
              <a:rPr/>
              <a:t>don’t</a:t>
            </a:r>
            <a:r>
              <a:rPr/>
              <a:t> </a:t>
            </a:r>
            <a:r>
              <a:rPr/>
              <a:t>let</a:t>
            </a:r>
            <a:r>
              <a:rPr/>
              <a:t> </a:t>
            </a:r>
            <a:r>
              <a:rPr/>
              <a:t>me</a:t>
            </a:r>
            <a:r>
              <a:rPr/>
              <a:t> </a:t>
            </a:r>
            <a:r>
              <a:rPr/>
              <a:t>fool</a:t>
            </a:r>
            <a:r>
              <a:rPr/>
              <a:t> </a:t>
            </a:r>
            <a:r>
              <a:rPr/>
              <a:t>you</a:t>
            </a:r>
            <a:r>
              <a:rPr/>
              <a:t> </a:t>
            </a:r>
            <a:r>
              <a:rPr/>
              <a:t>into</a:t>
            </a:r>
            <a:r>
              <a:rPr/>
              <a:t> </a:t>
            </a:r>
            <a:r>
              <a:rPr/>
              <a:t>thinking</a:t>
            </a:r>
            <a:r>
              <a:rPr/>
              <a:t> </a:t>
            </a:r>
            <a:r>
              <a:rPr/>
              <a:t>that</a:t>
            </a:r>
            <a:r>
              <a:rPr/>
              <a:t> </a:t>
            </a:r>
            <a:r>
              <a:rPr/>
              <a:t>this</a:t>
            </a:r>
            <a:r>
              <a:rPr/>
              <a:t> </a:t>
            </a:r>
            <a:r>
              <a:rPr/>
              <a:t>is</a:t>
            </a:r>
            <a:r>
              <a:rPr/>
              <a:t> </a:t>
            </a:r>
            <a:r>
              <a:rPr/>
              <a:t>easy.</a:t>
            </a:r>
            <a:r>
              <a:rPr/>
              <a:t> </a:t>
            </a:r>
            <a:r>
              <a:rPr/>
              <a:t>It</a:t>
            </a:r>
            <a:r>
              <a:rPr/>
              <a:t> </a:t>
            </a:r>
            <a:r>
              <a:rPr/>
              <a:t>requires</a:t>
            </a:r>
            <a:r>
              <a:rPr/>
              <a:t> </a:t>
            </a:r>
            <a:r>
              <a:rPr/>
              <a:t>you</a:t>
            </a:r>
            <a:r>
              <a:rPr/>
              <a:t> </a:t>
            </a:r>
            <a:r>
              <a:rPr/>
              <a:t>to</a:t>
            </a:r>
            <a:r>
              <a:rPr/>
              <a:t> </a:t>
            </a:r>
            <a:r>
              <a:rPr/>
              <a:t>break</a:t>
            </a:r>
            <a:r>
              <a:rPr/>
              <a:t> </a:t>
            </a:r>
            <a:r>
              <a:rPr/>
              <a:t>old</a:t>
            </a:r>
            <a:r>
              <a:rPr/>
              <a:t> </a:t>
            </a:r>
            <a:r>
              <a:rPr/>
              <a:t>habits,</a:t>
            </a:r>
            <a:r>
              <a:rPr/>
              <a:t> </a:t>
            </a:r>
            <a:r>
              <a:rPr/>
              <a:t>and</a:t>
            </a:r>
            <a:r>
              <a:rPr/>
              <a:t> </a:t>
            </a:r>
            <a:r>
              <a:rPr/>
              <a:t>for</a:t>
            </a:r>
            <a:r>
              <a:rPr/>
              <a:t> </a:t>
            </a:r>
            <a:r>
              <a:rPr/>
              <a:t>someone</a:t>
            </a:r>
            <a:r>
              <a:rPr/>
              <a:t> </a:t>
            </a:r>
            <a:r>
              <a:rPr/>
              <a:t>as</a:t>
            </a:r>
            <a:r>
              <a:rPr/>
              <a:t> </a:t>
            </a:r>
            <a:r>
              <a:rPr/>
              <a:t>old</a:t>
            </a:r>
            <a:r>
              <a:rPr/>
              <a:t> </a:t>
            </a:r>
            <a:r>
              <a:rPr/>
              <a:t>as</a:t>
            </a:r>
            <a:r>
              <a:rPr/>
              <a:t> </a:t>
            </a:r>
            <a:r>
              <a:rPr/>
              <a:t>I</a:t>
            </a:r>
            <a:r>
              <a:rPr/>
              <a:t> </a:t>
            </a:r>
            <a:r>
              <a:rPr/>
              <a:t>am,</a:t>
            </a:r>
            <a:r>
              <a:rPr/>
              <a:t> </a:t>
            </a:r>
            <a:r>
              <a:rPr/>
              <a:t>that</a:t>
            </a:r>
            <a:r>
              <a:rPr/>
              <a:t> </a:t>
            </a:r>
            <a:r>
              <a:rPr/>
              <a:t>means</a:t>
            </a:r>
            <a:r>
              <a:rPr/>
              <a:t> </a:t>
            </a:r>
            <a:r>
              <a:rPr/>
              <a:t>a</a:t>
            </a:r>
            <a:r>
              <a:rPr/>
              <a:t> </a:t>
            </a:r>
            <a:r>
              <a:rPr/>
              <a:t>whole</a:t>
            </a:r>
            <a:r>
              <a:rPr/>
              <a:t> </a:t>
            </a:r>
            <a:r>
              <a:rPr/>
              <a:t>bunch</a:t>
            </a:r>
            <a:r>
              <a:rPr/>
              <a:t> </a:t>
            </a:r>
            <a:r>
              <a:rPr/>
              <a:t>of</a:t>
            </a:r>
            <a:r>
              <a:rPr/>
              <a:t> </a:t>
            </a:r>
            <a:r>
              <a:rPr/>
              <a:t>old</a:t>
            </a:r>
            <a:r>
              <a:rPr/>
              <a:t> </a:t>
            </a:r>
            <a:r>
              <a:rPr/>
              <a:t>habits.</a:t>
            </a:r>
          </a:p>
          <a:p>
            <a:pPr lvl="0" marL="0" indent="0">
              <a:buNone/>
            </a:pPr>
          </a:p>
          <a:p>
            <a:pPr lvl="0" marL="0" indent="0">
              <a:buNone/>
            </a:pPr>
            <a:r>
              <a:rPr/>
              <a:t>Another</a:t>
            </a:r>
            <a:r>
              <a:rPr/>
              <a:t> </a:t>
            </a:r>
            <a:r>
              <a:rPr/>
              <a:t>thing</a:t>
            </a:r>
            <a:r>
              <a:rPr/>
              <a:t> </a:t>
            </a:r>
            <a:r>
              <a:rPr/>
              <a:t>that</a:t>
            </a:r>
            <a:r>
              <a:rPr/>
              <a:t> </a:t>
            </a:r>
            <a:r>
              <a:rPr/>
              <a:t>you</a:t>
            </a:r>
            <a:r>
              <a:rPr/>
              <a:t> </a:t>
            </a:r>
            <a:r>
              <a:rPr/>
              <a:t>need</a:t>
            </a:r>
            <a:r>
              <a:rPr/>
              <a:t> </a:t>
            </a:r>
            <a:r>
              <a:rPr/>
              <a:t>to</a:t>
            </a:r>
            <a:r>
              <a:rPr/>
              <a:t> </a:t>
            </a:r>
            <a:r>
              <a:rPr/>
              <a:t>realize</a:t>
            </a:r>
            <a:r>
              <a:rPr/>
              <a:t> </a:t>
            </a:r>
            <a:r>
              <a:rPr/>
              <a:t>is</a:t>
            </a:r>
            <a:r>
              <a:rPr/>
              <a:t> </a:t>
            </a:r>
            <a:r>
              <a:rPr/>
              <a:t>that</a:t>
            </a:r>
            <a:r>
              <a:rPr/>
              <a:t> </a:t>
            </a:r>
            <a:r>
              <a:rPr/>
              <a:t>you</a:t>
            </a:r>
            <a:r>
              <a:rPr/>
              <a:t> </a:t>
            </a:r>
            <a:r>
              <a:rPr/>
              <a:t>have</a:t>
            </a:r>
            <a:r>
              <a:rPr/>
              <a:t> </a:t>
            </a:r>
            <a:r>
              <a:rPr/>
              <a:t>to</a:t>
            </a:r>
            <a:r>
              <a:rPr/>
              <a:t> </a:t>
            </a:r>
            <a:r>
              <a:rPr/>
              <a:t>build</a:t>
            </a:r>
            <a:r>
              <a:rPr/>
              <a:t> </a:t>
            </a:r>
            <a:r>
              <a:rPr/>
              <a:t>these</a:t>
            </a:r>
            <a:r>
              <a:rPr/>
              <a:t> </a:t>
            </a:r>
            <a:r>
              <a:rPr/>
              <a:t>changes</a:t>
            </a:r>
            <a:r>
              <a:rPr/>
              <a:t> </a:t>
            </a:r>
            <a:r>
              <a:rPr/>
              <a:t>in</a:t>
            </a:r>
            <a:r>
              <a:rPr/>
              <a:t> </a:t>
            </a:r>
            <a:r>
              <a:rPr/>
              <a:t>to</a:t>
            </a:r>
            <a:r>
              <a:rPr/>
              <a:t> </a:t>
            </a:r>
            <a:r>
              <a:rPr/>
              <a:t>the</a:t>
            </a:r>
            <a:r>
              <a:rPr/>
              <a:t> </a:t>
            </a:r>
            <a:r>
              <a:rPr/>
              <a:t>data</a:t>
            </a:r>
            <a:r>
              <a:rPr/>
              <a:t> </a:t>
            </a:r>
            <a:r>
              <a:rPr/>
              <a:t>analysis</a:t>
            </a:r>
            <a:r>
              <a:rPr/>
              <a:t> </a:t>
            </a:r>
            <a:r>
              <a:rPr/>
              <a:t>itself.</a:t>
            </a:r>
            <a:r>
              <a:rPr/>
              <a:t> </a:t>
            </a:r>
            <a:r>
              <a:rPr/>
              <a:t>It</a:t>
            </a:r>
            <a:r>
              <a:rPr/>
              <a:t> </a:t>
            </a:r>
            <a:r>
              <a:rPr/>
              <a:t>is</a:t>
            </a:r>
            <a:r>
              <a:rPr/>
              <a:t> </a:t>
            </a:r>
            <a:r>
              <a:rPr/>
              <a:t>not</a:t>
            </a:r>
            <a:r>
              <a:rPr/>
              <a:t> </a:t>
            </a:r>
            <a:r>
              <a:rPr/>
              <a:t>something</a:t>
            </a:r>
            <a:r>
              <a:rPr/>
              <a:t> </a:t>
            </a:r>
            <a:r>
              <a:rPr/>
              <a:t>that</a:t>
            </a:r>
            <a:r>
              <a:rPr/>
              <a:t> </a:t>
            </a:r>
            <a:r>
              <a:rPr/>
              <a:t>you</a:t>
            </a:r>
            <a:r>
              <a:rPr/>
              <a:t> </a:t>
            </a:r>
            <a:r>
              <a:rPr/>
              <a:t>can</a:t>
            </a:r>
            <a:r>
              <a:rPr/>
              <a:t> </a:t>
            </a:r>
            <a:r>
              <a:rPr/>
              <a:t>tack</a:t>
            </a:r>
            <a:r>
              <a:rPr/>
              <a:t> </a:t>
            </a:r>
            <a:r>
              <a:rPr/>
              <a:t>on</a:t>
            </a:r>
            <a:r>
              <a:rPr/>
              <a:t> </a:t>
            </a:r>
            <a:r>
              <a:rPr/>
              <a:t>at</a:t>
            </a:r>
            <a:r>
              <a:rPr/>
              <a:t> </a:t>
            </a:r>
            <a:r>
              <a:rPr/>
              <a:t>the</a:t>
            </a:r>
            <a:r>
              <a:rPr/>
              <a:t> </a:t>
            </a:r>
            <a:r>
              <a:rPr/>
              <a:t>end</a:t>
            </a:r>
            <a:r>
              <a:rPr/>
              <a:t> </a:t>
            </a:r>
            <a:r>
              <a:rPr/>
              <a:t>once</a:t>
            </a:r>
            <a:r>
              <a:rPr/>
              <a:t> </a:t>
            </a:r>
            <a:r>
              <a:rPr/>
              <a:t>you’re</a:t>
            </a:r>
            <a:r>
              <a:rPr/>
              <a:t> </a:t>
            </a:r>
            <a:r>
              <a:rPr/>
              <a:t>done</a:t>
            </a:r>
            <a:r>
              <a:rPr/>
              <a:t> </a:t>
            </a:r>
            <a:r>
              <a:rPr/>
              <a:t>with</a:t>
            </a:r>
            <a:r>
              <a:rPr/>
              <a:t> </a:t>
            </a:r>
            <a:r>
              <a:rPr/>
              <a:t>your</a:t>
            </a:r>
            <a:r>
              <a:rPr/>
              <a:t> </a:t>
            </a:r>
            <a:r>
              <a:rPr/>
              <a:t>work.</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will</a:t>
            </a:r>
            <a:r>
              <a:rPr/>
              <a:t> </a:t>
            </a:r>
            <a:r>
              <a:rPr/>
              <a:t>see</a:t>
            </a:r>
            <a:r>
              <a:rPr/>
              <a:t> </a:t>
            </a:r>
            <a:r>
              <a:rPr/>
              <a:t>some</a:t>
            </a:r>
            <a:r>
              <a:rPr/>
              <a:t> </a:t>
            </a:r>
            <a:r>
              <a:rPr/>
              <a:t>immediate</a:t>
            </a:r>
            <a:r>
              <a:rPr/>
              <a:t> </a:t>
            </a:r>
            <a:r>
              <a:rPr/>
              <a:t>benefits</a:t>
            </a:r>
            <a:r>
              <a:rPr/>
              <a:t> </a:t>
            </a:r>
            <a:r>
              <a:rPr/>
              <a:t>to</a:t>
            </a:r>
            <a:r>
              <a:rPr/>
              <a:t> </a:t>
            </a:r>
            <a:r>
              <a:rPr/>
              <a:t>adopting</a:t>
            </a:r>
            <a:r>
              <a:rPr/>
              <a:t> </a:t>
            </a:r>
            <a:r>
              <a:rPr/>
              <a:t>these</a:t>
            </a:r>
            <a:r>
              <a:rPr/>
              <a:t> </a:t>
            </a:r>
            <a:r>
              <a:rPr/>
              <a:t>practices,</a:t>
            </a:r>
            <a:r>
              <a:rPr/>
              <a:t> </a:t>
            </a:r>
            <a:r>
              <a:rPr/>
              <a:t>but</a:t>
            </a:r>
            <a:r>
              <a:rPr/>
              <a:t> </a:t>
            </a:r>
            <a:r>
              <a:rPr/>
              <a:t>that’s</a:t>
            </a:r>
            <a:r>
              <a:rPr/>
              <a:t> </a:t>
            </a:r>
            <a:r>
              <a:rPr/>
              <a:t>only</a:t>
            </a:r>
            <a:r>
              <a:rPr/>
              <a:t> </a:t>
            </a:r>
            <a:r>
              <a:rPr/>
              <a:t>partially</a:t>
            </a:r>
            <a:r>
              <a:rPr/>
              <a:t> </a:t>
            </a:r>
            <a:r>
              <a:rPr/>
              <a:t>true</a:t>
            </a:r>
            <a:r>
              <a:rPr/>
              <a:t> </a:t>
            </a:r>
            <a:r>
              <a:rPr/>
              <a:t>because</a:t>
            </a:r>
            <a:r>
              <a:rPr/>
              <a:t> </a:t>
            </a:r>
            <a:r>
              <a:rPr/>
              <a:t>you</a:t>
            </a:r>
            <a:r>
              <a:rPr/>
              <a:t> </a:t>
            </a:r>
            <a:r>
              <a:rPr/>
              <a:t>will</a:t>
            </a:r>
            <a:r>
              <a:rPr/>
              <a:t> </a:t>
            </a:r>
            <a:r>
              <a:rPr/>
              <a:t>be</a:t>
            </a:r>
            <a:r>
              <a:rPr/>
              <a:t> </a:t>
            </a:r>
            <a:r>
              <a:rPr/>
              <a:t>investing</a:t>
            </a:r>
            <a:r>
              <a:rPr/>
              <a:t> </a:t>
            </a:r>
            <a:r>
              <a:rPr/>
              <a:t>time.</a:t>
            </a:r>
            <a:r>
              <a:rPr/>
              <a:t> </a:t>
            </a:r>
            <a:r>
              <a:rPr/>
              <a:t>The</a:t>
            </a:r>
            <a:r>
              <a:rPr/>
              <a:t> </a:t>
            </a:r>
            <a:r>
              <a:rPr/>
              <a:t>real</a:t>
            </a:r>
            <a:r>
              <a:rPr/>
              <a:t> </a:t>
            </a:r>
            <a:r>
              <a:rPr/>
              <a:t>payoff</a:t>
            </a:r>
            <a:r>
              <a:rPr/>
              <a:t> </a:t>
            </a:r>
            <a:r>
              <a:rPr/>
              <a:t>comes</a:t>
            </a:r>
            <a:r>
              <a:rPr/>
              <a:t> </a:t>
            </a:r>
            <a:r>
              <a:rPr/>
              <a:t>six</a:t>
            </a:r>
            <a:r>
              <a:rPr/>
              <a:t> </a:t>
            </a:r>
            <a:r>
              <a:rPr/>
              <a:t>months</a:t>
            </a:r>
            <a:r>
              <a:rPr/>
              <a:t> </a:t>
            </a:r>
            <a:r>
              <a:rPr/>
              <a:t>down</a:t>
            </a:r>
            <a:r>
              <a:rPr/>
              <a:t> </a:t>
            </a:r>
            <a:r>
              <a:rPr/>
              <a:t>the</a:t>
            </a:r>
            <a:r>
              <a:rPr/>
              <a:t> </a:t>
            </a:r>
            <a:r>
              <a:rPr/>
              <a:t>road.</a:t>
            </a:r>
          </a:p>
          <a:p>
            <a:pPr lvl="0" marL="0" indent="0">
              <a:buNone/>
            </a:pPr>
          </a:p>
          <a:p>
            <a:pPr lvl="0" marL="0" indent="0">
              <a:buNone/>
            </a:pPr>
            <a:r>
              <a:rPr/>
              <a:t>You’ll</a:t>
            </a:r>
            <a:r>
              <a:rPr/>
              <a:t> </a:t>
            </a:r>
            <a:r>
              <a:rPr/>
              <a:t>also</a:t>
            </a:r>
            <a:r>
              <a:rPr/>
              <a:t> </a:t>
            </a:r>
            <a:r>
              <a:rPr/>
              <a:t>see</a:t>
            </a:r>
            <a:r>
              <a:rPr/>
              <a:t> </a:t>
            </a:r>
            <a:r>
              <a:rPr/>
              <a:t>benefits</a:t>
            </a:r>
            <a:r>
              <a:rPr/>
              <a:t> </a:t>
            </a:r>
            <a:r>
              <a:rPr/>
              <a:t>if</a:t>
            </a:r>
            <a:r>
              <a:rPr/>
              <a:t> </a:t>
            </a:r>
            <a:r>
              <a:rPr/>
              <a:t>you</a:t>
            </a:r>
            <a:r>
              <a:rPr/>
              <a:t> </a:t>
            </a:r>
            <a:r>
              <a:rPr/>
              <a:t>are</a:t>
            </a:r>
            <a:r>
              <a:rPr/>
              <a:t> </a:t>
            </a:r>
            <a:r>
              <a:rPr/>
              <a:t>working</a:t>
            </a:r>
            <a:r>
              <a:rPr/>
              <a:t> </a:t>
            </a:r>
            <a:r>
              <a:rPr/>
              <a:t>in</a:t>
            </a:r>
            <a:r>
              <a:rPr/>
              <a:t> </a:t>
            </a:r>
            <a:r>
              <a:rPr/>
              <a:t>a</a:t>
            </a:r>
            <a:r>
              <a:rPr/>
              <a:t> </a:t>
            </a:r>
            <a:r>
              <a:rPr/>
              <a:t>group.</a:t>
            </a:r>
            <a:r>
              <a:rPr/>
              <a:t> </a:t>
            </a:r>
            <a:r>
              <a:rPr/>
              <a:t>Even</a:t>
            </a:r>
            <a:r>
              <a:rPr/>
              <a:t> </a:t>
            </a:r>
            <a:r>
              <a:rPr/>
              <a:t>if</a:t>
            </a:r>
            <a:r>
              <a:rPr/>
              <a:t> </a:t>
            </a:r>
            <a:r>
              <a:rPr/>
              <a:t>you</a:t>
            </a:r>
            <a:r>
              <a:rPr/>
              <a:t> </a:t>
            </a:r>
            <a:r>
              <a:rPr/>
              <a:t>are</a:t>
            </a:r>
            <a:r>
              <a:rPr/>
              <a:t> </a:t>
            </a:r>
            <a:r>
              <a:rPr/>
              <a:t>going</a:t>
            </a:r>
            <a:r>
              <a:rPr/>
              <a:t> </a:t>
            </a:r>
            <a:r>
              <a:rPr/>
              <a:t>solo,</a:t>
            </a:r>
            <a:r>
              <a:rPr/>
              <a:t> </a:t>
            </a:r>
            <a:r>
              <a:rPr/>
              <a:t>the</a:t>
            </a:r>
            <a:r>
              <a:rPr/>
              <a:t> </a:t>
            </a:r>
            <a:r>
              <a:rPr/>
              <a:t>recommendations</a:t>
            </a:r>
            <a:r>
              <a:rPr/>
              <a:t> </a:t>
            </a:r>
            <a:r>
              <a:rPr/>
              <a:t>will</a:t>
            </a:r>
            <a:r>
              <a:rPr/>
              <a:t> </a:t>
            </a:r>
            <a:r>
              <a:rPr/>
              <a:t>help</a:t>
            </a:r>
            <a:r>
              <a:rPr/>
              <a:t> </a:t>
            </a:r>
            <a:r>
              <a:rPr/>
              <a:t>if</a:t>
            </a:r>
            <a:r>
              <a:rPr/>
              <a:t> </a:t>
            </a:r>
            <a:r>
              <a:rPr/>
              <a:t>you</a:t>
            </a:r>
            <a:r>
              <a:rPr/>
              <a:t> </a:t>
            </a:r>
            <a:r>
              <a:rPr/>
              <a:t>want</a:t>
            </a:r>
            <a:r>
              <a:rPr/>
              <a:t> </a:t>
            </a:r>
            <a:r>
              <a:rPr/>
              <a:t>to</a:t>
            </a:r>
            <a:r>
              <a:rPr/>
              <a:t> </a:t>
            </a:r>
            <a:r>
              <a:rPr/>
              <a:t>attract</a:t>
            </a:r>
            <a:r>
              <a:rPr/>
              <a:t> </a:t>
            </a:r>
            <a:r>
              <a:rPr/>
              <a:t>future</a:t>
            </a:r>
            <a:r>
              <a:rPr/>
              <a:t> </a:t>
            </a:r>
            <a:r>
              <a:rPr/>
              <a:t>collaborators.</a:t>
            </a:r>
          </a:p>
          <a:p>
            <a:pPr lvl="0" marL="0" indent="0">
              <a:buNone/>
            </a:pPr>
          </a:p>
          <a:p>
            <a:pPr lvl="0" marL="0" indent="0">
              <a:buNone/>
            </a:pPr>
            <a:r>
              <a:rPr/>
              <a:t>The</a:t>
            </a:r>
            <a:r>
              <a:rPr/>
              <a:t> </a:t>
            </a:r>
            <a:r>
              <a:rPr/>
              <a:t>other</a:t>
            </a:r>
            <a:r>
              <a:rPr/>
              <a:t> </a:t>
            </a:r>
            <a:r>
              <a:rPr/>
              <a:t>direct</a:t>
            </a:r>
            <a:r>
              <a:rPr/>
              <a:t> </a:t>
            </a:r>
            <a:r>
              <a:rPr/>
              <a:t>benefit</a:t>
            </a:r>
            <a:r>
              <a:rPr/>
              <a:t> </a:t>
            </a:r>
            <a:r>
              <a:rPr/>
              <a:t>is</a:t>
            </a:r>
            <a:r>
              <a:rPr/>
              <a:t> </a:t>
            </a:r>
            <a:r>
              <a:rPr/>
              <a:t>quality.</a:t>
            </a:r>
            <a:r>
              <a:rPr/>
              <a:t> </a:t>
            </a:r>
            <a:r>
              <a:rPr/>
              <a:t>You</a:t>
            </a:r>
            <a:r>
              <a:rPr/>
              <a:t> </a:t>
            </a:r>
            <a:r>
              <a:rPr/>
              <a:t>will</a:t>
            </a:r>
            <a:r>
              <a:rPr/>
              <a:t> </a:t>
            </a:r>
            <a:r>
              <a:rPr/>
              <a:t>have</a:t>
            </a:r>
            <a:r>
              <a:rPr/>
              <a:t> </a:t>
            </a:r>
            <a:r>
              <a:rPr/>
              <a:t>a</a:t>
            </a:r>
            <a:r>
              <a:rPr/>
              <a:t> </a:t>
            </a:r>
            <a:r>
              <a:rPr/>
              <a:t>better</a:t>
            </a:r>
            <a:r>
              <a:rPr/>
              <a:t> </a:t>
            </a:r>
            <a:r>
              <a:rPr/>
              <a:t>product</a:t>
            </a:r>
            <a:r>
              <a:rPr/>
              <a:t> </a:t>
            </a:r>
            <a:r>
              <a:rPr/>
              <a:t>when</a:t>
            </a:r>
            <a:r>
              <a:rPr/>
              <a:t> </a:t>
            </a:r>
            <a:r>
              <a:rPr/>
              <a:t>you</a:t>
            </a:r>
            <a:r>
              <a:rPr/>
              <a:t> </a:t>
            </a:r>
            <a:r>
              <a:rPr/>
              <a:t>are</a:t>
            </a:r>
            <a:r>
              <a:rPr/>
              <a:t> </a:t>
            </a:r>
            <a:r>
              <a:rPr/>
              <a:t>done</a:t>
            </a:r>
            <a:r>
              <a:rPr/>
              <a:t> </a:t>
            </a:r>
            <a:r>
              <a:rPr/>
              <a:t>because</a:t>
            </a:r>
            <a:r>
              <a:rPr/>
              <a:t> </a:t>
            </a:r>
            <a:r>
              <a:rPr/>
              <a:t>everything</a:t>
            </a:r>
            <a:r>
              <a:rPr/>
              <a:t> </a:t>
            </a:r>
            <a:r>
              <a:rPr/>
              <a:t>that</a:t>
            </a:r>
            <a:r>
              <a:rPr/>
              <a:t> </a:t>
            </a:r>
            <a:r>
              <a:rPr/>
              <a:t>you</a:t>
            </a:r>
            <a:r>
              <a:rPr/>
              <a:t> </a:t>
            </a:r>
            <a:r>
              <a:rPr/>
              <a:t>do</a:t>
            </a:r>
            <a:r>
              <a:rPr/>
              <a:t> </a:t>
            </a:r>
            <a:r>
              <a:rPr/>
              <a:t>will</a:t>
            </a:r>
            <a:r>
              <a:rPr/>
              <a:t> </a:t>
            </a:r>
            <a:r>
              <a:rPr/>
              <a:t>be</a:t>
            </a:r>
            <a:r>
              <a:rPr/>
              <a:t> </a:t>
            </a:r>
            <a:r>
              <a:rPr/>
              <a:t>easy</a:t>
            </a:r>
            <a:r>
              <a:rPr/>
              <a:t> </a:t>
            </a:r>
            <a:r>
              <a:rPr/>
              <a:t>to</a:t>
            </a:r>
            <a:r>
              <a:rPr/>
              <a:t> </a:t>
            </a:r>
            <a:r>
              <a:rPr/>
              <a:t>reproduce.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Wilson</a:t>
            </a:r>
            <a:r>
              <a:rPr/>
              <a:t> </a:t>
            </a:r>
            <a:r>
              <a:rPr/>
              <a:t>et</a:t>
            </a:r>
            <a:r>
              <a:rPr/>
              <a:t> </a:t>
            </a:r>
            <a:r>
              <a:rPr/>
              <a:t>al</a:t>
            </a:r>
            <a:r>
              <a:rPr/>
              <a:t> </a:t>
            </a:r>
            <a:r>
              <a:rPr/>
              <a:t>have</a:t>
            </a:r>
            <a:r>
              <a:rPr/>
              <a:t> </a:t>
            </a:r>
            <a:r>
              <a:rPr/>
              <a:t>made</a:t>
            </a:r>
            <a:r>
              <a:rPr/>
              <a:t> </a:t>
            </a:r>
            <a:r>
              <a:rPr/>
              <a:t>recommendations</a:t>
            </a:r>
            <a:r>
              <a:rPr/>
              <a:t> </a:t>
            </a:r>
            <a:r>
              <a:rPr/>
              <a:t>in</a:t>
            </a:r>
            <a:r>
              <a:rPr/>
              <a:t> </a:t>
            </a:r>
            <a:r>
              <a:rPr/>
              <a:t>six</a:t>
            </a:r>
            <a:r>
              <a:rPr/>
              <a:t> </a:t>
            </a:r>
            <a:r>
              <a:rPr/>
              <a:t>broad</a:t>
            </a:r>
            <a:r>
              <a:rPr/>
              <a:t> </a:t>
            </a:r>
            <a:r>
              <a:rPr/>
              <a:t>areas:</a:t>
            </a:r>
            <a:r>
              <a:rPr/>
              <a:t> </a:t>
            </a:r>
            <a:r>
              <a:rPr/>
              <a:t>data</a:t>
            </a:r>
            <a:r>
              <a:rPr/>
              <a:t> </a:t>
            </a:r>
            <a:r>
              <a:rPr/>
              <a:t>management,</a:t>
            </a:r>
            <a:r>
              <a:rPr/>
              <a:t> </a:t>
            </a:r>
            <a:r>
              <a:rPr/>
              <a:t>software,</a:t>
            </a:r>
            <a:r>
              <a:rPr/>
              <a:t> </a:t>
            </a:r>
            <a:r>
              <a:rPr/>
              <a:t>collaboration,</a:t>
            </a:r>
            <a:r>
              <a:rPr/>
              <a:t> </a:t>
            </a:r>
            <a:r>
              <a:rPr/>
              <a:t>project</a:t>
            </a:r>
            <a:r>
              <a:rPr/>
              <a:t> </a:t>
            </a:r>
            <a:r>
              <a:rPr/>
              <a:t>organizations,</a:t>
            </a:r>
            <a:r>
              <a:rPr/>
              <a:t> </a:t>
            </a:r>
            <a:r>
              <a:rPr/>
              <a:t>tracking</a:t>
            </a:r>
            <a:r>
              <a:rPr/>
              <a:t> </a:t>
            </a:r>
            <a:r>
              <a:rPr/>
              <a:t>changes,</a:t>
            </a:r>
            <a:r>
              <a:rPr/>
              <a:t> </a:t>
            </a:r>
            <a:r>
              <a:rPr/>
              <a:t>and</a:t>
            </a:r>
            <a:r>
              <a:rPr/>
              <a:t> </a:t>
            </a:r>
            <a:r>
              <a:rPr/>
              <a:t>preparing</a:t>
            </a:r>
            <a:r>
              <a:rPr/>
              <a:t> </a:t>
            </a:r>
            <a:r>
              <a:rPr/>
              <a:t>manuscripts</a:t>
            </a:r>
            <a:r>
              <a:rPr/>
              <a:t> </a:t>
            </a:r>
            <a:r>
              <a:rPr/>
              <a:t>or</a:t>
            </a:r>
            <a:r>
              <a:rPr/>
              <a:t> </a:t>
            </a:r>
            <a:r>
              <a:rPr/>
              <a:t>reports.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set</a:t>
            </a:r>
            <a:r>
              <a:rPr/>
              <a:t> </a:t>
            </a:r>
            <a:r>
              <a:rPr/>
              <a:t>of</a:t>
            </a:r>
            <a:r>
              <a:rPr/>
              <a:t> </a:t>
            </a:r>
            <a:r>
              <a:rPr/>
              <a:t>recommendations</a:t>
            </a:r>
            <a:r>
              <a:rPr/>
              <a:t> </a:t>
            </a:r>
            <a:r>
              <a:rPr/>
              <a:t>relate</a:t>
            </a:r>
            <a:r>
              <a:rPr/>
              <a:t> </a:t>
            </a:r>
            <a:r>
              <a:rPr/>
              <a:t>to</a:t>
            </a:r>
            <a:r>
              <a:rPr/>
              <a:t> </a:t>
            </a:r>
            <a:r>
              <a:rPr/>
              <a:t>data</a:t>
            </a:r>
            <a:r>
              <a:rPr/>
              <a:t> </a:t>
            </a:r>
            <a:r>
              <a:rPr/>
              <a:t>management.</a:t>
            </a:r>
            <a:r>
              <a:rPr/>
              <a:t> </a:t>
            </a:r>
            <a:r>
              <a:rPr/>
              <a:t>You</a:t>
            </a:r>
            <a:r>
              <a:rPr/>
              <a:t> </a:t>
            </a:r>
            <a:r>
              <a:rPr/>
              <a:t>need</a:t>
            </a:r>
            <a:r>
              <a:rPr/>
              <a:t> </a:t>
            </a:r>
            <a:r>
              <a:rPr/>
              <a:t>to</a:t>
            </a:r>
            <a:r>
              <a:rPr/>
              <a:t> </a:t>
            </a:r>
            <a:r>
              <a:rPr/>
              <a:t>save</a:t>
            </a:r>
            <a:r>
              <a:rPr/>
              <a:t> </a:t>
            </a:r>
            <a:r>
              <a:rPr/>
              <a:t>the</a:t>
            </a:r>
            <a:r>
              <a:rPr/>
              <a:t> </a:t>
            </a:r>
            <a:r>
              <a:rPr/>
              <a:t>raw</a:t>
            </a:r>
            <a:r>
              <a:rPr/>
              <a:t> </a:t>
            </a:r>
            <a:r>
              <a:rPr/>
              <a:t>data,</a:t>
            </a:r>
            <a:r>
              <a:rPr/>
              <a:t> </a:t>
            </a:r>
            <a:r>
              <a:rPr/>
              <a:t>make</a:t>
            </a:r>
            <a:r>
              <a:rPr/>
              <a:t> </a:t>
            </a:r>
            <a:r>
              <a:rPr/>
              <a:t>sure</a:t>
            </a:r>
            <a:r>
              <a:rPr/>
              <a:t> </a:t>
            </a:r>
            <a:r>
              <a:rPr/>
              <a:t>it</a:t>
            </a:r>
            <a:r>
              <a:rPr/>
              <a:t> </a:t>
            </a:r>
            <a:r>
              <a:rPr/>
              <a:t>is</a:t>
            </a:r>
            <a:r>
              <a:rPr/>
              <a:t> </a:t>
            </a:r>
            <a:r>
              <a:rPr/>
              <a:t>backed</a:t>
            </a:r>
            <a:r>
              <a:rPr/>
              <a:t> </a:t>
            </a:r>
            <a:r>
              <a:rPr/>
              <a:t>up,</a:t>
            </a:r>
            <a:r>
              <a:rPr/>
              <a:t> </a:t>
            </a:r>
            <a:r>
              <a:rPr/>
              <a:t>create</a:t>
            </a:r>
            <a:r>
              <a:rPr/>
              <a:t> </a:t>
            </a:r>
            <a:r>
              <a:rPr/>
              <a:t>a</a:t>
            </a:r>
            <a:r>
              <a:rPr/>
              <a:t> </a:t>
            </a:r>
            <a:r>
              <a:rPr/>
              <a:t>version</a:t>
            </a:r>
            <a:r>
              <a:rPr/>
              <a:t> </a:t>
            </a:r>
            <a:r>
              <a:rPr/>
              <a:t>of</a:t>
            </a:r>
            <a:r>
              <a:rPr/>
              <a:t> </a:t>
            </a:r>
            <a:r>
              <a:rPr/>
              <a:t>the</a:t>
            </a:r>
            <a:r>
              <a:rPr/>
              <a:t> </a:t>
            </a:r>
            <a:r>
              <a:rPr/>
              <a:t>data</a:t>
            </a:r>
            <a:r>
              <a:rPr/>
              <a:t> </a:t>
            </a:r>
            <a:r>
              <a:rPr/>
              <a:t>that</a:t>
            </a:r>
            <a:r>
              <a:rPr/>
              <a:t> </a:t>
            </a:r>
            <a:r>
              <a:rPr/>
              <a:t>you</a:t>
            </a:r>
            <a:r>
              <a:rPr/>
              <a:t> </a:t>
            </a:r>
            <a:r>
              <a:rPr/>
              <a:t>would</a:t>
            </a:r>
            <a:r>
              <a:rPr/>
              <a:t> </a:t>
            </a:r>
            <a:r>
              <a:rPr/>
              <a:t>have</a:t>
            </a:r>
            <a:r>
              <a:rPr/>
              <a:t> </a:t>
            </a:r>
            <a:r>
              <a:rPr/>
              <a:t>liekd</a:t>
            </a:r>
            <a:r>
              <a:rPr/>
              <a:t> </a:t>
            </a:r>
            <a:r>
              <a:rPr/>
              <a:t>to</a:t>
            </a:r>
            <a:r>
              <a:rPr/>
              <a:t> </a:t>
            </a:r>
            <a:r>
              <a:rPr/>
              <a:t>see,</a:t>
            </a:r>
            <a:r>
              <a:rPr/>
              <a:t> </a:t>
            </a:r>
            <a:r>
              <a:rPr/>
              <a:t>make</a:t>
            </a:r>
            <a:r>
              <a:rPr/>
              <a:t> </a:t>
            </a:r>
            <a:r>
              <a:rPr/>
              <a:t>it</a:t>
            </a:r>
            <a:r>
              <a:rPr/>
              <a:t> </a:t>
            </a:r>
            <a:r>
              <a:rPr/>
              <a:t>analysis-friendly,</a:t>
            </a:r>
            <a:r>
              <a:rPr/>
              <a:t> </a:t>
            </a:r>
            <a:r>
              <a:rPr/>
              <a:t>document</a:t>
            </a:r>
            <a:r>
              <a:rPr/>
              <a:t> </a:t>
            </a:r>
            <a:r>
              <a:rPr/>
              <a:t>all</a:t>
            </a:r>
            <a:r>
              <a:rPr/>
              <a:t> </a:t>
            </a:r>
            <a:r>
              <a:rPr/>
              <a:t>the</a:t>
            </a:r>
            <a:r>
              <a:rPr/>
              <a:t> </a:t>
            </a:r>
            <a:r>
              <a:rPr/>
              <a:t>data</a:t>
            </a:r>
            <a:r>
              <a:rPr/>
              <a:t> </a:t>
            </a:r>
            <a:r>
              <a:rPr/>
              <a:t>processing</a:t>
            </a:r>
            <a:r>
              <a:rPr/>
              <a:t> </a:t>
            </a:r>
            <a:r>
              <a:rPr/>
              <a:t>steps,</a:t>
            </a:r>
            <a:r>
              <a:rPr/>
              <a:t> </a:t>
            </a:r>
            <a:r>
              <a:rPr/>
              <a:t>provide</a:t>
            </a:r>
            <a:r>
              <a:rPr/>
              <a:t> </a:t>
            </a:r>
            <a:r>
              <a:rPr/>
              <a:t>a</a:t>
            </a:r>
            <a:r>
              <a:rPr/>
              <a:t> </a:t>
            </a:r>
            <a:r>
              <a:rPr/>
              <a:t>unique</a:t>
            </a:r>
            <a:r>
              <a:rPr/>
              <a:t> </a:t>
            </a:r>
            <a:r>
              <a:rPr/>
              <a:t>identifier</a:t>
            </a:r>
            <a:r>
              <a:rPr/>
              <a:t> </a:t>
            </a:r>
            <a:r>
              <a:rPr/>
              <a:t>for</a:t>
            </a:r>
            <a:r>
              <a:rPr/>
              <a:t> </a:t>
            </a:r>
            <a:r>
              <a:rPr/>
              <a:t>every</a:t>
            </a:r>
            <a:r>
              <a:rPr/>
              <a:t> </a:t>
            </a:r>
            <a:r>
              <a:rPr/>
              <a:t>records,</a:t>
            </a:r>
            <a:r>
              <a:rPr/>
              <a:t> </a:t>
            </a:r>
            <a:r>
              <a:rPr/>
              <a:t>and</a:t>
            </a:r>
            <a:r>
              <a:rPr/>
              <a:t> </a:t>
            </a:r>
            <a:r>
              <a:rPr/>
              <a:t>submit</a:t>
            </a:r>
            <a:r>
              <a:rPr/>
              <a:t> </a:t>
            </a:r>
            <a:r>
              <a:rPr/>
              <a:t>your</a:t>
            </a:r>
            <a:r>
              <a:rPr/>
              <a:t> </a:t>
            </a:r>
            <a:r>
              <a:rPr/>
              <a:t>data</a:t>
            </a:r>
            <a:r>
              <a:rPr/>
              <a:t> </a:t>
            </a:r>
            <a:r>
              <a:rPr/>
              <a:t>to</a:t>
            </a:r>
            <a:r>
              <a:rPr/>
              <a:t> </a:t>
            </a:r>
            <a:r>
              <a:rPr/>
              <a:t>a</a:t>
            </a:r>
            <a:r>
              <a:rPr/>
              <a:t> </a:t>
            </a:r>
            <a:r>
              <a:rPr/>
              <a:t>repository.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get</a:t>
            </a:r>
            <a:r>
              <a:rPr/>
              <a:t> </a:t>
            </a:r>
            <a:r>
              <a:rPr/>
              <a:t>your</a:t>
            </a:r>
            <a:r>
              <a:rPr/>
              <a:t> </a:t>
            </a:r>
            <a:r>
              <a:rPr/>
              <a:t>data,</a:t>
            </a:r>
            <a:r>
              <a:rPr/>
              <a:t> </a:t>
            </a:r>
            <a:r>
              <a:rPr/>
              <a:t>store</a:t>
            </a:r>
            <a:r>
              <a:rPr/>
              <a:t> </a:t>
            </a:r>
            <a:r>
              <a:rPr/>
              <a:t>it</a:t>
            </a:r>
            <a:r>
              <a:rPr/>
              <a:t> </a:t>
            </a:r>
            <a:r>
              <a:rPr/>
              <a:t>someplace</a:t>
            </a:r>
            <a:r>
              <a:rPr/>
              <a:t> </a:t>
            </a:r>
            <a:r>
              <a:rPr/>
              <a:t>safe</a:t>
            </a:r>
            <a:r>
              <a:rPr/>
              <a:t> </a:t>
            </a:r>
            <a:r>
              <a:rPr/>
              <a:t>and</a:t>
            </a:r>
            <a:r>
              <a:rPr/>
              <a:t> </a:t>
            </a:r>
            <a:r>
              <a:rPr/>
              <a:t>do</a:t>
            </a:r>
            <a:r>
              <a:rPr/>
              <a:t> </a:t>
            </a:r>
            <a:r>
              <a:rPr/>
              <a:t>not</a:t>
            </a:r>
            <a:r>
              <a:rPr/>
              <a:t> </a:t>
            </a:r>
            <a:r>
              <a:rPr/>
              <a:t>make</a:t>
            </a:r>
            <a:r>
              <a:rPr/>
              <a:t> </a:t>
            </a:r>
            <a:r>
              <a:rPr/>
              <a:t>any</a:t>
            </a:r>
            <a:r>
              <a:rPr/>
              <a:t> </a:t>
            </a:r>
            <a:r>
              <a:rPr/>
              <a:t>changes</a:t>
            </a:r>
            <a:r>
              <a:rPr/>
              <a:t> </a:t>
            </a:r>
            <a:r>
              <a:rPr/>
              <a:t>to</a:t>
            </a:r>
            <a:r>
              <a:rPr/>
              <a:t> </a:t>
            </a:r>
            <a:r>
              <a:rPr/>
              <a:t>this</a:t>
            </a:r>
            <a:r>
              <a:rPr/>
              <a:t> </a:t>
            </a:r>
            <a:r>
              <a:rPr/>
              <a:t>data.</a:t>
            </a:r>
            <a:r>
              <a:rPr/>
              <a:t> </a:t>
            </a:r>
            <a:r>
              <a:rPr/>
              <a:t>Always</a:t>
            </a:r>
            <a:r>
              <a:rPr/>
              <a:t> </a:t>
            </a:r>
            <a:r>
              <a:rPr/>
              <a:t>make</a:t>
            </a:r>
            <a:r>
              <a:rPr/>
              <a:t> </a:t>
            </a:r>
            <a:r>
              <a:rPr/>
              <a:t>changes</a:t>
            </a:r>
            <a:r>
              <a:rPr/>
              <a:t> </a:t>
            </a:r>
            <a:r>
              <a:rPr/>
              <a:t>to</a:t>
            </a:r>
            <a:r>
              <a:rPr/>
              <a:t> </a:t>
            </a:r>
            <a:r>
              <a:rPr/>
              <a:t>a</a:t>
            </a:r>
            <a:r>
              <a:rPr/>
              <a:t> </a:t>
            </a:r>
            <a:r>
              <a:rPr/>
              <a:t>copy</a:t>
            </a:r>
            <a:r>
              <a:rPr/>
              <a:t> </a:t>
            </a:r>
            <a:r>
              <a:rPr/>
              <a:t>of</a:t>
            </a:r>
            <a:r>
              <a:rPr/>
              <a:t> </a:t>
            </a:r>
            <a:r>
              <a:rPr/>
              <a:t>the</a:t>
            </a:r>
            <a:r>
              <a:rPr/>
              <a:t> </a:t>
            </a:r>
            <a:r>
              <a:rPr/>
              <a:t>original</a:t>
            </a:r>
            <a:r>
              <a:rPr/>
              <a:t> </a:t>
            </a:r>
            <a:r>
              <a:rPr/>
              <a:t>data.</a:t>
            </a:r>
            <a:r>
              <a:rPr/>
              <a:t> </a:t>
            </a:r>
            <a:r>
              <a:rPr/>
              <a:t>This</a:t>
            </a:r>
            <a:r>
              <a:rPr/>
              <a:t> </a:t>
            </a:r>
            <a:r>
              <a:rPr/>
              <a:t>allows</a:t>
            </a:r>
            <a:r>
              <a:rPr/>
              <a:t> </a:t>
            </a:r>
            <a:r>
              <a:rPr/>
              <a:t>you</a:t>
            </a:r>
            <a:r>
              <a:rPr/>
              <a:t> </a:t>
            </a:r>
            <a:r>
              <a:rPr/>
              <a:t>to</a:t>
            </a:r>
            <a:r>
              <a:rPr/>
              <a:t> </a:t>
            </a:r>
            <a:r>
              <a:rPr/>
              <a:t>more</a:t>
            </a:r>
            <a:r>
              <a:rPr/>
              <a:t> </a:t>
            </a:r>
            <a:r>
              <a:rPr/>
              <a:t>easily</a:t>
            </a:r>
            <a:r>
              <a:rPr/>
              <a:t> </a:t>
            </a:r>
            <a:r>
              <a:rPr/>
              <a:t>undo</a:t>
            </a:r>
            <a:r>
              <a:rPr/>
              <a:t> </a:t>
            </a:r>
            <a:r>
              <a:rPr/>
              <a:t>any</a:t>
            </a:r>
            <a:r>
              <a:rPr/>
              <a:t> </a:t>
            </a:r>
            <a:r>
              <a:rPr/>
              <a:t>bad</a:t>
            </a:r>
            <a:r>
              <a:rPr/>
              <a:t> </a:t>
            </a:r>
            <a:r>
              <a:rPr/>
              <a:t>choices</a:t>
            </a:r>
            <a:r>
              <a:rPr/>
              <a:t> </a:t>
            </a:r>
            <a:r>
              <a:rPr/>
              <a:t>that</a:t>
            </a:r>
            <a:r>
              <a:rPr/>
              <a:t> </a:t>
            </a:r>
            <a:r>
              <a:rPr/>
              <a:t>you</a:t>
            </a:r>
            <a:r>
              <a:rPr/>
              <a:t> </a:t>
            </a:r>
            <a:r>
              <a:rPr/>
              <a:t>might</a:t>
            </a:r>
            <a:r>
              <a:rPr/>
              <a:t> </a:t>
            </a:r>
            <a:r>
              <a:rPr/>
              <a:t>make</a:t>
            </a:r>
            <a:r>
              <a:rPr/>
              <a:t> </a:t>
            </a:r>
            <a:r>
              <a:rPr/>
              <a:t>during</a:t>
            </a:r>
            <a:r>
              <a:rPr/>
              <a:t> </a:t>
            </a:r>
            <a:r>
              <a:rPr/>
              <a:t>the</a:t>
            </a:r>
            <a:r>
              <a:rPr/>
              <a:t> </a:t>
            </a:r>
            <a:r>
              <a:rPr/>
              <a:t>data</a:t>
            </a:r>
            <a:r>
              <a:rPr/>
              <a:t> </a:t>
            </a:r>
            <a:r>
              <a:rPr/>
              <a:t>clean-up.</a:t>
            </a:r>
          </a:p>
          <a:p>
            <a:pPr lvl="0" marL="0" indent="0">
              <a:buNone/>
            </a:pPr>
          </a:p>
          <a:p>
            <a:pPr lvl="0" marL="0" indent="0">
              <a:buNone/>
            </a:pPr>
            <a:r>
              <a:rPr/>
              <a:t>If</a:t>
            </a:r>
            <a:r>
              <a:rPr/>
              <a:t> </a:t>
            </a:r>
            <a:r>
              <a:rPr/>
              <a:t>you</a:t>
            </a:r>
            <a:r>
              <a:rPr/>
              <a:t> </a:t>
            </a:r>
            <a:r>
              <a:rPr/>
              <a:t>receive</a:t>
            </a:r>
            <a:r>
              <a:rPr/>
              <a:t> </a:t>
            </a:r>
            <a:r>
              <a:rPr/>
              <a:t>data</a:t>
            </a:r>
            <a:r>
              <a:rPr/>
              <a:t> </a:t>
            </a:r>
            <a:r>
              <a:rPr/>
              <a:t>from</a:t>
            </a:r>
            <a:r>
              <a:rPr/>
              <a:t> </a:t>
            </a:r>
            <a:r>
              <a:rPr/>
              <a:t>the</a:t>
            </a:r>
            <a:r>
              <a:rPr/>
              <a:t> </a:t>
            </a:r>
            <a:r>
              <a:rPr/>
              <a:t>web,</a:t>
            </a:r>
            <a:r>
              <a:rPr/>
              <a:t> </a:t>
            </a:r>
            <a:r>
              <a:rPr/>
              <a:t>see</a:t>
            </a:r>
            <a:r>
              <a:rPr/>
              <a:t> </a:t>
            </a:r>
            <a:r>
              <a:rPr/>
              <a:t>if</a:t>
            </a:r>
            <a:r>
              <a:rPr/>
              <a:t> </a:t>
            </a:r>
            <a:r>
              <a:rPr/>
              <a:t>there</a:t>
            </a:r>
            <a:r>
              <a:rPr/>
              <a:t> </a:t>
            </a:r>
            <a:r>
              <a:rPr/>
              <a:t>is</a:t>
            </a:r>
            <a:r>
              <a:rPr/>
              <a:t> </a:t>
            </a:r>
            <a:r>
              <a:rPr/>
              <a:t>a</a:t>
            </a:r>
            <a:r>
              <a:rPr/>
              <a:t> </a:t>
            </a:r>
            <a:r>
              <a:rPr/>
              <a:t>date</a:t>
            </a:r>
            <a:r>
              <a:rPr/>
              <a:t> </a:t>
            </a:r>
            <a:r>
              <a:rPr/>
              <a:t>and/or</a:t>
            </a:r>
            <a:r>
              <a:rPr/>
              <a:t> </a:t>
            </a:r>
            <a:r>
              <a:rPr/>
              <a:t>version</a:t>
            </a:r>
            <a:r>
              <a:rPr/>
              <a:t> </a:t>
            </a:r>
            <a:r>
              <a:rPr/>
              <a:t>number.</a:t>
            </a:r>
            <a:r>
              <a:rPr/>
              <a:t> </a:t>
            </a:r>
            <a:r>
              <a:rPr/>
              <a:t>Data</a:t>
            </a:r>
            <a:r>
              <a:rPr/>
              <a:t> </a:t>
            </a:r>
            <a:r>
              <a:rPr/>
              <a:t>on</a:t>
            </a:r>
            <a:r>
              <a:rPr/>
              <a:t> </a:t>
            </a:r>
            <a:r>
              <a:rPr/>
              <a:t>the</a:t>
            </a:r>
            <a:r>
              <a:rPr/>
              <a:t> </a:t>
            </a:r>
            <a:r>
              <a:rPr/>
              <a:t>web</a:t>
            </a:r>
            <a:r>
              <a:rPr/>
              <a:t> </a:t>
            </a:r>
            <a:r>
              <a:rPr/>
              <a:t>will</a:t>
            </a:r>
            <a:r>
              <a:rPr/>
              <a:t> </a:t>
            </a:r>
            <a:r>
              <a:rPr/>
              <a:t>sometimes</a:t>
            </a:r>
            <a:r>
              <a:rPr/>
              <a:t> </a:t>
            </a:r>
            <a:r>
              <a:rPr/>
              <a:t>change,</a:t>
            </a:r>
            <a:r>
              <a:rPr/>
              <a:t> </a:t>
            </a:r>
            <a:r>
              <a:rPr/>
              <a:t>and</a:t>
            </a:r>
            <a:r>
              <a:rPr/>
              <a:t> </a:t>
            </a:r>
            <a:r>
              <a:rPr/>
              <a:t>you</a:t>
            </a:r>
            <a:r>
              <a:rPr/>
              <a:t> </a:t>
            </a:r>
            <a:r>
              <a:rPr/>
              <a:t>want</a:t>
            </a:r>
            <a:r>
              <a:rPr/>
              <a:t> </a:t>
            </a:r>
            <a:r>
              <a:rPr/>
              <a:t>to</a:t>
            </a:r>
            <a:r>
              <a:rPr/>
              <a:t> </a:t>
            </a:r>
            <a:r>
              <a:rPr/>
              <a:t>make</a:t>
            </a:r>
            <a:r>
              <a:rPr/>
              <a:t> </a:t>
            </a:r>
            <a:r>
              <a:rPr/>
              <a:t>sure</a:t>
            </a:r>
            <a:r>
              <a:rPr/>
              <a:t> </a:t>
            </a:r>
            <a:r>
              <a:rPr/>
              <a:t>that</a:t>
            </a:r>
            <a:r>
              <a:rPr/>
              <a:t> </a:t>
            </a:r>
            <a:r>
              <a:rPr/>
              <a:t>your</a:t>
            </a:r>
            <a:r>
              <a:rPr/>
              <a:t> </a:t>
            </a:r>
            <a:r>
              <a:rPr/>
              <a:t>analysis</a:t>
            </a:r>
            <a:r>
              <a:rPr/>
              <a:t> </a:t>
            </a:r>
            <a:r>
              <a:rPr/>
              <a:t>is</a:t>
            </a:r>
            <a:r>
              <a:rPr/>
              <a:t> </a:t>
            </a:r>
            <a:r>
              <a:rPr/>
              <a:t>not</a:t>
            </a:r>
            <a:r>
              <a:rPr/>
              <a:t> </a:t>
            </a:r>
            <a:r>
              <a:rPr/>
              <a:t>affected</a:t>
            </a:r>
            <a:r>
              <a:rPr/>
              <a:t> </a:t>
            </a:r>
            <a:r>
              <a:rPr/>
              <a:t>adversely</a:t>
            </a:r>
            <a:r>
              <a:rPr/>
              <a:t> </a:t>
            </a:r>
            <a:r>
              <a:rPr/>
              <a:t>by</a:t>
            </a:r>
            <a:r>
              <a:rPr/>
              <a:t> </a:t>
            </a:r>
            <a:r>
              <a:rPr/>
              <a:t>these</a:t>
            </a:r>
            <a:r>
              <a:rPr/>
              <a:t> </a:t>
            </a:r>
            <a:r>
              <a:rPr/>
              <a:t>changes.</a:t>
            </a:r>
            <a:r>
              <a:rPr/>
              <a:t> </a:t>
            </a:r>
            <a:r>
              <a:rPr/>
              <a:t>This</a:t>
            </a:r>
            <a:r>
              <a:rPr/>
              <a:t> </a:t>
            </a:r>
            <a:r>
              <a:rPr/>
              <a:t>is</a:t>
            </a:r>
            <a:r>
              <a:rPr/>
              <a:t> </a:t>
            </a:r>
            <a:r>
              <a:rPr/>
              <a:t>also</a:t>
            </a:r>
            <a:r>
              <a:rPr/>
              <a:t> </a:t>
            </a:r>
            <a:r>
              <a:rPr/>
              <a:t>part</a:t>
            </a:r>
            <a:r>
              <a:rPr/>
              <a:t> </a:t>
            </a:r>
            <a:r>
              <a:rPr/>
              <a:t>of</a:t>
            </a:r>
            <a:r>
              <a:rPr/>
              <a:t> </a:t>
            </a:r>
            <a:r>
              <a:rPr/>
              <a:t>the</a:t>
            </a:r>
            <a:r>
              <a:rPr/>
              <a:t> </a:t>
            </a:r>
            <a:r>
              <a:rPr/>
              <a:t>process</a:t>
            </a:r>
            <a:r>
              <a:rPr/>
              <a:t> </a:t>
            </a:r>
            <a:r>
              <a:rPr/>
              <a:t>of</a:t>
            </a:r>
            <a:r>
              <a:rPr/>
              <a:t> </a:t>
            </a:r>
            <a:r>
              <a:rPr/>
              <a:t>documenting</a:t>
            </a:r>
            <a:r>
              <a:rPr/>
              <a:t> </a:t>
            </a:r>
            <a:r>
              <a:rPr/>
              <a:t>what</a:t>
            </a:r>
            <a:r>
              <a:rPr/>
              <a:t> </a:t>
            </a:r>
            <a:r>
              <a:rPr/>
              <a:t>you</a:t>
            </a:r>
            <a:r>
              <a:rPr/>
              <a:t> </a:t>
            </a:r>
            <a:r>
              <a:rPr/>
              <a:t>do.</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a:t>
            </a:r>
            <a:r>
              <a:rPr/>
              <a:t> </a:t>
            </a:r>
            <a:r>
              <a:rPr/>
              <a:t>off-site</a:t>
            </a:r>
            <a:r>
              <a:rPr/>
              <a:t> </a:t>
            </a:r>
            <a:r>
              <a:rPr/>
              <a:t>backup</a:t>
            </a:r>
            <a:r>
              <a:rPr/>
              <a:t> </a:t>
            </a:r>
            <a:r>
              <a:rPr/>
              <a:t>is</a:t>
            </a:r>
            <a:r>
              <a:rPr/>
              <a:t> </a:t>
            </a:r>
            <a:r>
              <a:rPr/>
              <a:t>very</a:t>
            </a:r>
            <a:r>
              <a:rPr/>
              <a:t> </a:t>
            </a:r>
            <a:r>
              <a:rPr/>
              <a:t>important.</a:t>
            </a:r>
            <a:r>
              <a:rPr/>
              <a:t> </a:t>
            </a:r>
            <a:r>
              <a:rPr/>
              <a:t>You</a:t>
            </a:r>
            <a:r>
              <a:rPr/>
              <a:t> </a:t>
            </a:r>
            <a:r>
              <a:rPr/>
              <a:t>don’t</a:t>
            </a:r>
            <a:r>
              <a:rPr/>
              <a:t> </a:t>
            </a:r>
            <a:r>
              <a:rPr/>
              <a:t>want</a:t>
            </a:r>
            <a:r>
              <a:rPr/>
              <a:t> </a:t>
            </a:r>
            <a:r>
              <a:rPr/>
              <a:t>a</a:t>
            </a:r>
            <a:r>
              <a:rPr/>
              <a:t> </a:t>
            </a:r>
            <a:r>
              <a:rPr/>
              <a:t>local</a:t>
            </a:r>
            <a:r>
              <a:rPr/>
              <a:t> </a:t>
            </a:r>
            <a:r>
              <a:rPr/>
              <a:t>disaster</a:t>
            </a:r>
            <a:r>
              <a:rPr/>
              <a:t> </a:t>
            </a:r>
            <a:r>
              <a:rPr/>
              <a:t>to</a:t>
            </a:r>
            <a:r>
              <a:rPr/>
              <a:t> </a:t>
            </a:r>
            <a:r>
              <a:rPr/>
              <a:t>set</a:t>
            </a:r>
            <a:r>
              <a:rPr/>
              <a:t> </a:t>
            </a:r>
            <a:r>
              <a:rPr/>
              <a:t>you</a:t>
            </a:r>
            <a:r>
              <a:rPr/>
              <a:t> </a:t>
            </a:r>
            <a:r>
              <a:rPr/>
              <a:t>back.</a:t>
            </a:r>
            <a:r>
              <a:rPr/>
              <a:t> </a:t>
            </a:r>
            <a:r>
              <a:rPr/>
              <a:t>Two</a:t>
            </a:r>
            <a:r>
              <a:rPr/>
              <a:t> </a:t>
            </a:r>
            <a:r>
              <a:rPr/>
              <a:t>copies</a:t>
            </a:r>
            <a:r>
              <a:rPr/>
              <a:t> </a:t>
            </a:r>
            <a:r>
              <a:rPr/>
              <a:t>of</a:t>
            </a:r>
            <a:r>
              <a:rPr/>
              <a:t> </a:t>
            </a:r>
            <a:r>
              <a:rPr/>
              <a:t>a</a:t>
            </a:r>
            <a:r>
              <a:rPr/>
              <a:t> </a:t>
            </a:r>
            <a:r>
              <a:rPr/>
              <a:t>file</a:t>
            </a:r>
            <a:r>
              <a:rPr/>
              <a:t> </a:t>
            </a:r>
            <a:r>
              <a:rPr/>
              <a:t>on</a:t>
            </a:r>
            <a:r>
              <a:rPr/>
              <a:t> </a:t>
            </a:r>
            <a:r>
              <a:rPr/>
              <a:t>two</a:t>
            </a:r>
            <a:r>
              <a:rPr/>
              <a:t> </a:t>
            </a:r>
            <a:r>
              <a:rPr/>
              <a:t>different</a:t>
            </a:r>
            <a:r>
              <a:rPr/>
              <a:t> </a:t>
            </a:r>
            <a:r>
              <a:rPr/>
              <a:t>locations</a:t>
            </a:r>
            <a:r>
              <a:rPr/>
              <a:t> </a:t>
            </a:r>
            <a:r>
              <a:rPr/>
              <a:t>on</a:t>
            </a:r>
            <a:r>
              <a:rPr/>
              <a:t> </a:t>
            </a:r>
            <a:r>
              <a:rPr/>
              <a:t>your</a:t>
            </a:r>
            <a:r>
              <a:rPr/>
              <a:t> </a:t>
            </a:r>
            <a:r>
              <a:rPr/>
              <a:t>hard</a:t>
            </a:r>
            <a:r>
              <a:rPr/>
              <a:t> </a:t>
            </a:r>
            <a:r>
              <a:rPr/>
              <a:t>drive</a:t>
            </a:r>
            <a:r>
              <a:rPr/>
              <a:t> </a:t>
            </a:r>
            <a:r>
              <a:rPr/>
              <a:t>will</a:t>
            </a:r>
            <a:r>
              <a:rPr/>
              <a:t> </a:t>
            </a:r>
            <a:r>
              <a:rPr/>
              <a:t>not</a:t>
            </a:r>
            <a:r>
              <a:rPr/>
              <a:t> </a:t>
            </a:r>
            <a:r>
              <a:rPr/>
              <a:t>help</a:t>
            </a:r>
            <a:r>
              <a:rPr/>
              <a:t> </a:t>
            </a:r>
            <a:r>
              <a:rPr/>
              <a:t>you</a:t>
            </a:r>
            <a:r>
              <a:rPr/>
              <a:t> </a:t>
            </a:r>
            <a:r>
              <a:rPr/>
              <a:t>if</a:t>
            </a:r>
            <a:r>
              <a:rPr/>
              <a:t> </a:t>
            </a:r>
            <a:r>
              <a:rPr/>
              <a:t>your</a:t>
            </a:r>
            <a:r>
              <a:rPr/>
              <a:t> </a:t>
            </a:r>
            <a:r>
              <a:rPr/>
              <a:t>hard</a:t>
            </a:r>
            <a:r>
              <a:rPr/>
              <a:t> </a:t>
            </a:r>
            <a:r>
              <a:rPr/>
              <a:t>drive</a:t>
            </a:r>
            <a:r>
              <a:rPr/>
              <a:t> </a:t>
            </a:r>
            <a:r>
              <a:rPr/>
              <a:t>fails</a:t>
            </a:r>
            <a:r>
              <a:rPr/>
              <a:t> </a:t>
            </a:r>
            <a:r>
              <a:rPr/>
              <a:t>or</a:t>
            </a:r>
            <a:r>
              <a:rPr/>
              <a:t> </a:t>
            </a:r>
            <a:r>
              <a:rPr/>
              <a:t>if</a:t>
            </a:r>
            <a:r>
              <a:rPr/>
              <a:t> </a:t>
            </a:r>
            <a:r>
              <a:rPr/>
              <a:t>your</a:t>
            </a:r>
            <a:r>
              <a:rPr/>
              <a:t> </a:t>
            </a:r>
            <a:r>
              <a:rPr/>
              <a:t>machine</a:t>
            </a:r>
            <a:r>
              <a:rPr/>
              <a:t> </a:t>
            </a:r>
            <a:r>
              <a:rPr/>
              <a:t>gets</a:t>
            </a:r>
            <a:r>
              <a:rPr/>
              <a:t> </a:t>
            </a:r>
            <a:r>
              <a:rPr/>
              <a:t>stolen.</a:t>
            </a:r>
          </a:p>
          <a:p>
            <a:pPr lvl="0" marL="0" indent="0">
              <a:buNone/>
            </a:pPr>
          </a:p>
          <a:p>
            <a:pPr lvl="0" marL="0" indent="0">
              <a:buNone/>
            </a:pPr>
            <a:r>
              <a:rPr/>
              <a:t>Generally,</a:t>
            </a:r>
            <a:r>
              <a:rPr/>
              <a:t> </a:t>
            </a:r>
            <a:r>
              <a:rPr/>
              <a:t>most</a:t>
            </a:r>
            <a:r>
              <a:rPr/>
              <a:t> </a:t>
            </a:r>
            <a:r>
              <a:rPr/>
              <a:t>companies</a:t>
            </a:r>
            <a:r>
              <a:rPr/>
              <a:t> </a:t>
            </a:r>
            <a:r>
              <a:rPr/>
              <a:t>will</a:t>
            </a:r>
            <a:r>
              <a:rPr/>
              <a:t> </a:t>
            </a:r>
            <a:r>
              <a:rPr/>
              <a:t>provide</a:t>
            </a:r>
            <a:r>
              <a:rPr/>
              <a:t> </a:t>
            </a:r>
            <a:r>
              <a:rPr/>
              <a:t>off-site</a:t>
            </a:r>
            <a:r>
              <a:rPr/>
              <a:t> </a:t>
            </a:r>
            <a:r>
              <a:rPr/>
              <a:t>backup</a:t>
            </a:r>
            <a:r>
              <a:rPr/>
              <a:t> </a:t>
            </a:r>
            <a:r>
              <a:rPr/>
              <a:t>of</a:t>
            </a:r>
            <a:r>
              <a:rPr/>
              <a:t> </a:t>
            </a:r>
            <a:r>
              <a:rPr/>
              <a:t>any</a:t>
            </a:r>
            <a:r>
              <a:rPr/>
              <a:t> </a:t>
            </a:r>
            <a:r>
              <a:rPr/>
              <a:t>files</a:t>
            </a:r>
            <a:r>
              <a:rPr/>
              <a:t> </a:t>
            </a:r>
            <a:r>
              <a:rPr/>
              <a:t>stored</a:t>
            </a:r>
            <a:r>
              <a:rPr/>
              <a:t> </a:t>
            </a:r>
            <a:r>
              <a:rPr/>
              <a:t>on</a:t>
            </a:r>
            <a:r>
              <a:rPr/>
              <a:t> </a:t>
            </a:r>
            <a:r>
              <a:rPr/>
              <a:t>the</a:t>
            </a:r>
            <a:r>
              <a:rPr/>
              <a:t> </a:t>
            </a:r>
            <a:r>
              <a:rPr/>
              <a:t>local</a:t>
            </a:r>
            <a:r>
              <a:rPr/>
              <a:t> </a:t>
            </a:r>
            <a:r>
              <a:rPr/>
              <a:t>network,</a:t>
            </a:r>
            <a:r>
              <a:rPr/>
              <a:t> </a:t>
            </a:r>
            <a:r>
              <a:rPr/>
              <a:t>but</a:t>
            </a:r>
            <a:r>
              <a:rPr/>
              <a:t> </a:t>
            </a:r>
            <a:r>
              <a:rPr/>
              <a:t>as</a:t>
            </a:r>
            <a:r>
              <a:rPr/>
              <a:t> </a:t>
            </a:r>
            <a:r>
              <a:rPr/>
              <a:t>the</a:t>
            </a:r>
            <a:r>
              <a:rPr/>
              <a:t> </a:t>
            </a:r>
            <a:r>
              <a:rPr/>
              <a:t>saying</a:t>
            </a:r>
            <a:r>
              <a:rPr/>
              <a:t> </a:t>
            </a:r>
            <a:r>
              <a:rPr/>
              <a:t>goes</a:t>
            </a:r>
            <a:r>
              <a:rPr/>
              <a:t> </a:t>
            </a:r>
            <a:r>
              <a:rPr/>
              <a:t>“</a:t>
            </a:r>
            <a:r>
              <a:rPr/>
              <a:t>Trust</a:t>
            </a:r>
            <a:r>
              <a:rPr/>
              <a:t> </a:t>
            </a:r>
            <a:r>
              <a:rPr/>
              <a:t>but</a:t>
            </a:r>
            <a:r>
              <a:rPr/>
              <a:t> </a:t>
            </a:r>
            <a:r>
              <a:rPr/>
              <a:t>verify.</a:t>
            </a:r>
            <a:r>
              <a:rPr/>
              <a:t>”</a:t>
            </a:r>
            <a:r>
              <a:rPr/>
              <a:t> </a:t>
            </a:r>
            <a:r>
              <a:rPr/>
              <a:t>Make</a:t>
            </a:r>
            <a:r>
              <a:rPr/>
              <a:t> </a:t>
            </a:r>
            <a:r>
              <a:rPr/>
              <a:t>a</a:t>
            </a:r>
            <a:r>
              <a:rPr/>
              <a:t> </a:t>
            </a:r>
            <a:r>
              <a:rPr/>
              <a:t>local</a:t>
            </a:r>
            <a:r>
              <a:rPr/>
              <a:t> </a:t>
            </a:r>
            <a:r>
              <a:rPr/>
              <a:t>backup,</a:t>
            </a:r>
            <a:r>
              <a:rPr/>
              <a:t> </a:t>
            </a:r>
            <a:r>
              <a:rPr/>
              <a:t>then</a:t>
            </a:r>
            <a:r>
              <a:rPr/>
              <a:t> </a:t>
            </a:r>
            <a:r>
              <a:rPr/>
              <a:t>“</a:t>
            </a:r>
            <a:r>
              <a:rPr/>
              <a:t>accidentally</a:t>
            </a:r>
            <a:r>
              <a:rPr/>
              <a:t>”</a:t>
            </a:r>
            <a:r>
              <a:rPr/>
              <a:t> </a:t>
            </a:r>
            <a:r>
              <a:rPr/>
              <a:t>delete</a:t>
            </a:r>
            <a:r>
              <a:rPr/>
              <a:t> </a:t>
            </a:r>
            <a:r>
              <a:rPr/>
              <a:t>your</a:t>
            </a:r>
            <a:r>
              <a:rPr/>
              <a:t> </a:t>
            </a:r>
            <a:r>
              <a:rPr/>
              <a:t>network</a:t>
            </a:r>
            <a:r>
              <a:rPr/>
              <a:t> </a:t>
            </a:r>
            <a:r>
              <a:rPr/>
              <a:t>file.</a:t>
            </a:r>
            <a:r>
              <a:rPr/>
              <a:t> </a:t>
            </a:r>
            <a:r>
              <a:rPr/>
              <a:t>Then</a:t>
            </a:r>
            <a:r>
              <a:rPr/>
              <a:t> </a:t>
            </a:r>
            <a:r>
              <a:rPr/>
              <a:t>see</a:t>
            </a:r>
            <a:r>
              <a:rPr/>
              <a:t> </a:t>
            </a:r>
            <a:r>
              <a:rPr/>
              <a:t>if</a:t>
            </a:r>
            <a:r>
              <a:rPr/>
              <a:t> </a:t>
            </a:r>
            <a:r>
              <a:rPr/>
              <a:t>the</a:t>
            </a:r>
            <a:r>
              <a:rPr/>
              <a:t> </a:t>
            </a:r>
            <a:r>
              <a:rPr/>
              <a:t>computer</a:t>
            </a:r>
            <a:r>
              <a:rPr/>
              <a:t> </a:t>
            </a:r>
            <a:r>
              <a:rPr/>
              <a:t>experts</a:t>
            </a:r>
            <a:r>
              <a:rPr/>
              <a:t> </a:t>
            </a:r>
            <a:r>
              <a:rPr/>
              <a:t>at</a:t>
            </a:r>
            <a:r>
              <a:rPr/>
              <a:t> </a:t>
            </a:r>
            <a:r>
              <a:rPr/>
              <a:t>your</a:t>
            </a:r>
            <a:r>
              <a:rPr/>
              <a:t> </a:t>
            </a:r>
            <a:r>
              <a:rPr/>
              <a:t>company</a:t>
            </a:r>
            <a:r>
              <a:rPr/>
              <a:t> </a:t>
            </a:r>
            <a:r>
              <a:rPr/>
              <a:t>can</a:t>
            </a:r>
            <a:r>
              <a:rPr/>
              <a:t> </a:t>
            </a:r>
            <a:r>
              <a:rPr/>
              <a:t>get</a:t>
            </a:r>
            <a:r>
              <a:rPr/>
              <a:t> </a:t>
            </a:r>
            <a:r>
              <a:rPr/>
              <a:t>your</a:t>
            </a:r>
            <a:r>
              <a:rPr/>
              <a:t> </a:t>
            </a:r>
            <a:r>
              <a:rPr/>
              <a:t>file</a:t>
            </a:r>
            <a:r>
              <a:rPr/>
              <a:t> </a:t>
            </a:r>
            <a:r>
              <a:rPr/>
              <a:t>back</a:t>
            </a:r>
            <a:r>
              <a:rPr/>
              <a:t> </a:t>
            </a:r>
            <a:r>
              <a:rPr/>
              <a:t>from</a:t>
            </a:r>
            <a:r>
              <a:rPr/>
              <a:t> </a:t>
            </a:r>
            <a:r>
              <a:rPr/>
              <a:t>the</a:t>
            </a:r>
            <a:r>
              <a:rPr/>
              <a:t> </a:t>
            </a:r>
            <a:r>
              <a:rPr/>
              <a:t>daily</a:t>
            </a:r>
            <a:r>
              <a:rPr/>
              <a:t> </a:t>
            </a:r>
            <a:r>
              <a:rPr/>
              <a:t>backup.</a:t>
            </a:r>
          </a:p>
          <a:p>
            <a:pPr lvl="0" marL="0" indent="0">
              <a:buNone/>
            </a:pPr>
          </a:p>
          <a:p>
            <a:pPr lvl="0" marL="0" indent="0">
              <a:buNone/>
            </a:pPr>
            <a:r>
              <a:rPr/>
              <a:t>If</a:t>
            </a:r>
            <a:r>
              <a:rPr/>
              <a:t> </a:t>
            </a:r>
            <a:r>
              <a:rPr/>
              <a:t>you</a:t>
            </a:r>
            <a:r>
              <a:rPr/>
              <a:t> </a:t>
            </a:r>
            <a:r>
              <a:rPr/>
              <a:t>use</a:t>
            </a:r>
            <a:r>
              <a:rPr/>
              <a:t> </a:t>
            </a:r>
            <a:r>
              <a:rPr/>
              <a:t>your</a:t>
            </a:r>
            <a:r>
              <a:rPr/>
              <a:t> </a:t>
            </a:r>
            <a:r>
              <a:rPr/>
              <a:t>own</a:t>
            </a:r>
            <a:r>
              <a:rPr/>
              <a:t> </a:t>
            </a:r>
            <a:r>
              <a:rPr/>
              <a:t>USB</a:t>
            </a:r>
            <a:r>
              <a:rPr/>
              <a:t> </a:t>
            </a:r>
            <a:r>
              <a:rPr/>
              <a:t>stick</a:t>
            </a:r>
            <a:r>
              <a:rPr/>
              <a:t> </a:t>
            </a:r>
            <a:r>
              <a:rPr/>
              <a:t>and</a:t>
            </a:r>
            <a:r>
              <a:rPr/>
              <a:t> </a:t>
            </a:r>
            <a:r>
              <a:rPr/>
              <a:t>store</a:t>
            </a:r>
            <a:r>
              <a:rPr/>
              <a:t> </a:t>
            </a:r>
            <a:r>
              <a:rPr/>
              <a:t>it</a:t>
            </a:r>
            <a:r>
              <a:rPr/>
              <a:t> </a:t>
            </a:r>
            <a:r>
              <a:rPr/>
              <a:t>at</a:t>
            </a:r>
            <a:r>
              <a:rPr/>
              <a:t> </a:t>
            </a:r>
            <a:r>
              <a:rPr/>
              <a:t>home,</a:t>
            </a:r>
            <a:r>
              <a:rPr/>
              <a:t> </a:t>
            </a:r>
            <a:r>
              <a:rPr/>
              <a:t>that</a:t>
            </a:r>
            <a:r>
              <a:rPr/>
              <a:t> </a:t>
            </a:r>
            <a:r>
              <a:rPr/>
              <a:t>works</a:t>
            </a:r>
            <a:r>
              <a:rPr/>
              <a:t> </a:t>
            </a:r>
            <a:r>
              <a:rPr/>
              <a:t>well.</a:t>
            </a:r>
            <a:r>
              <a:rPr/>
              <a:t> </a:t>
            </a:r>
            <a:r>
              <a:rPr/>
              <a:t>But</a:t>
            </a:r>
            <a:r>
              <a:rPr/>
              <a:t> </a:t>
            </a:r>
            <a:r>
              <a:rPr/>
              <a:t>please</a:t>
            </a:r>
            <a:r>
              <a:rPr/>
              <a:t> </a:t>
            </a:r>
            <a:r>
              <a:rPr/>
              <a:t>make</a:t>
            </a:r>
            <a:r>
              <a:rPr/>
              <a:t> </a:t>
            </a:r>
            <a:r>
              <a:rPr/>
              <a:t>sure</a:t>
            </a:r>
            <a:r>
              <a:rPr/>
              <a:t> </a:t>
            </a:r>
            <a:r>
              <a:rPr/>
              <a:t>that</a:t>
            </a:r>
            <a:r>
              <a:rPr/>
              <a:t> </a:t>
            </a:r>
            <a:r>
              <a:rPr/>
              <a:t>any</a:t>
            </a:r>
            <a:r>
              <a:rPr/>
              <a:t> </a:t>
            </a:r>
            <a:r>
              <a:rPr/>
              <a:t>sensitive</a:t>
            </a:r>
            <a:r>
              <a:rPr/>
              <a:t> </a:t>
            </a:r>
            <a:r>
              <a:rPr/>
              <a:t>information</a:t>
            </a:r>
            <a:r>
              <a:rPr/>
              <a:t> </a:t>
            </a:r>
            <a:r>
              <a:rPr/>
              <a:t>is</a:t>
            </a:r>
            <a:r>
              <a:rPr/>
              <a:t> </a:t>
            </a:r>
            <a:r>
              <a:rPr/>
              <a:t>encrypted.</a:t>
            </a:r>
            <a:r>
              <a:rPr/>
              <a:t> </a:t>
            </a:r>
            <a:r>
              <a:rPr/>
              <a:t>That</a:t>
            </a:r>
            <a:r>
              <a:rPr/>
              <a:t> </a:t>
            </a:r>
            <a:r>
              <a:rPr/>
              <a:t>also</a:t>
            </a:r>
            <a:r>
              <a:rPr/>
              <a:t> </a:t>
            </a:r>
            <a:r>
              <a:rPr/>
              <a:t>is</a:t>
            </a:r>
            <a:r>
              <a:rPr/>
              <a:t> </a:t>
            </a:r>
            <a:r>
              <a:rPr/>
              <a:t>true</a:t>
            </a:r>
            <a:r>
              <a:rPr/>
              <a:t> </a:t>
            </a:r>
            <a:r>
              <a:rPr/>
              <a:t>for</a:t>
            </a:r>
            <a:r>
              <a:rPr/>
              <a:t> </a:t>
            </a:r>
            <a:r>
              <a:rPr/>
              <a:t>any</a:t>
            </a:r>
            <a:r>
              <a:rPr/>
              <a:t> </a:t>
            </a:r>
            <a:r>
              <a:rPr/>
              <a:t>backups</a:t>
            </a:r>
            <a:r>
              <a:rPr/>
              <a:t> </a:t>
            </a:r>
            <a:r>
              <a:rPr/>
              <a:t>you</a:t>
            </a:r>
            <a:r>
              <a:rPr/>
              <a:t> </a:t>
            </a:r>
            <a:r>
              <a:rPr/>
              <a:t>do</a:t>
            </a:r>
            <a:r>
              <a:rPr/>
              <a:t> </a:t>
            </a:r>
            <a:r>
              <a:rPr/>
              <a:t>on</a:t>
            </a:r>
            <a:r>
              <a:rPr/>
              <a:t> </a:t>
            </a:r>
            <a:r>
              <a:rPr/>
              <a:t>the</a:t>
            </a:r>
            <a:r>
              <a:rPr/>
              <a:t> </a:t>
            </a:r>
            <a:r>
              <a:rPr/>
              <a:t>cloud.</a:t>
            </a:r>
          </a:p>
          <a:p>
            <a:pPr lvl="0" marL="0" indent="0">
              <a:buNone/>
            </a:pPr>
          </a:p>
          <a:p>
            <a:pPr lvl="0" marL="0" indent="0">
              <a:buNone/>
            </a:pPr>
            <a:r>
              <a:rPr/>
              <a:t>Many</a:t>
            </a:r>
            <a:r>
              <a:rPr/>
              <a:t> </a:t>
            </a:r>
            <a:r>
              <a:rPr/>
              <a:t>things</a:t>
            </a:r>
            <a:r>
              <a:rPr/>
              <a:t> </a:t>
            </a:r>
            <a:r>
              <a:rPr/>
              <a:t>that</a:t>
            </a:r>
            <a:r>
              <a:rPr/>
              <a:t> </a:t>
            </a:r>
            <a:r>
              <a:rPr/>
              <a:t>you</a:t>
            </a:r>
            <a:r>
              <a:rPr/>
              <a:t> </a:t>
            </a:r>
            <a:r>
              <a:rPr/>
              <a:t>do,</a:t>
            </a:r>
            <a:r>
              <a:rPr/>
              <a:t> </a:t>
            </a:r>
            <a:r>
              <a:rPr/>
              <a:t>such</a:t>
            </a:r>
            <a:r>
              <a:rPr/>
              <a:t> </a:t>
            </a:r>
            <a:r>
              <a:rPr/>
              <a:t>as</a:t>
            </a:r>
            <a:r>
              <a:rPr/>
              <a:t> </a:t>
            </a:r>
            <a:r>
              <a:rPr/>
              <a:t>your</a:t>
            </a:r>
            <a:r>
              <a:rPr/>
              <a:t> </a:t>
            </a:r>
            <a:r>
              <a:rPr/>
              <a:t>programs</a:t>
            </a:r>
            <a:r>
              <a:rPr/>
              <a:t> </a:t>
            </a:r>
            <a:r>
              <a:rPr/>
              <a:t>and</a:t>
            </a:r>
            <a:r>
              <a:rPr/>
              <a:t> </a:t>
            </a:r>
            <a:r>
              <a:rPr/>
              <a:t>documentation,</a:t>
            </a:r>
            <a:r>
              <a:rPr/>
              <a:t> </a:t>
            </a:r>
            <a:r>
              <a:rPr/>
              <a:t>are</a:t>
            </a:r>
            <a:r>
              <a:rPr/>
              <a:t> </a:t>
            </a:r>
            <a:r>
              <a:rPr/>
              <a:t>not</a:t>
            </a:r>
            <a:r>
              <a:rPr/>
              <a:t> </a:t>
            </a:r>
            <a:r>
              <a:rPr/>
              <a:t>confidential,</a:t>
            </a:r>
            <a:r>
              <a:rPr/>
              <a:t> </a:t>
            </a:r>
            <a:r>
              <a:rPr/>
              <a:t>and</a:t>
            </a:r>
            <a:r>
              <a:rPr/>
              <a:t> </a:t>
            </a:r>
            <a:r>
              <a:rPr/>
              <a:t>it</a:t>
            </a:r>
            <a:r>
              <a:rPr/>
              <a:t> </a:t>
            </a:r>
            <a:r>
              <a:rPr/>
              <a:t>might</a:t>
            </a:r>
            <a:r>
              <a:rPr/>
              <a:t> </a:t>
            </a:r>
            <a:r>
              <a:rPr/>
              <a:t>be</a:t>
            </a:r>
            <a:r>
              <a:rPr/>
              <a:t> </a:t>
            </a:r>
            <a:r>
              <a:rPr/>
              <a:t>overkill</a:t>
            </a:r>
            <a:r>
              <a:rPr/>
              <a:t> </a:t>
            </a:r>
            <a:r>
              <a:rPr/>
              <a:t>to</a:t>
            </a:r>
            <a:r>
              <a:rPr/>
              <a:t> </a:t>
            </a:r>
            <a:r>
              <a:rPr/>
              <a:t>encrypt</a:t>
            </a:r>
            <a:r>
              <a:rPr/>
              <a:t> </a:t>
            </a:r>
            <a:r>
              <a:rPr/>
              <a:t>these.</a:t>
            </a:r>
            <a:r>
              <a:rPr/>
              <a:t> </a:t>
            </a:r>
            <a:r>
              <a:rPr/>
              <a:t>As</a:t>
            </a:r>
            <a:r>
              <a:rPr/>
              <a:t> </a:t>
            </a:r>
            <a:r>
              <a:rPr/>
              <a:t>the</a:t>
            </a:r>
            <a:r>
              <a:rPr/>
              <a:t> </a:t>
            </a:r>
            <a:r>
              <a:rPr/>
              <a:t>saying</a:t>
            </a:r>
            <a:r>
              <a:rPr/>
              <a:t> </a:t>
            </a:r>
            <a:r>
              <a:rPr/>
              <a:t>goes</a:t>
            </a:r>
            <a:r>
              <a:rPr/>
              <a:t> </a:t>
            </a:r>
            <a:r>
              <a:rPr/>
              <a:t>“</a:t>
            </a:r>
            <a:r>
              <a:rPr/>
              <a:t>he</a:t>
            </a:r>
            <a:r>
              <a:rPr/>
              <a:t> </a:t>
            </a:r>
            <a:r>
              <a:rPr/>
              <a:t>who</a:t>
            </a:r>
            <a:r>
              <a:rPr/>
              <a:t> </a:t>
            </a:r>
            <a:r>
              <a:rPr/>
              <a:t>steals</a:t>
            </a:r>
            <a:r>
              <a:rPr/>
              <a:t> </a:t>
            </a:r>
            <a:r>
              <a:rPr/>
              <a:t>my</a:t>
            </a:r>
            <a:r>
              <a:rPr/>
              <a:t> </a:t>
            </a:r>
            <a:r>
              <a:rPr/>
              <a:t>purse</a:t>
            </a:r>
            <a:r>
              <a:rPr/>
              <a:t> </a:t>
            </a:r>
            <a:r>
              <a:rPr/>
              <a:t>steals</a:t>
            </a:r>
            <a:r>
              <a:rPr/>
              <a:t> </a:t>
            </a:r>
            <a:r>
              <a:rPr/>
              <a:t>trash.</a:t>
            </a:r>
            <a:r>
              <a:rPr/>
              <a:t>”</a:t>
            </a:r>
            <a:r>
              <a:rPr/>
              <a:t> </a:t>
            </a:r>
            <a:r>
              <a:rPr/>
              <a:t>(Iago,</a:t>
            </a:r>
            <a:r>
              <a:rPr/>
              <a:t> </a:t>
            </a:r>
            <a:r>
              <a:rPr/>
              <a:t>in</a:t>
            </a:r>
            <a:r>
              <a:rPr/>
              <a:t> </a:t>
            </a:r>
            <a:r>
              <a:rPr/>
              <a:t>the</a:t>
            </a:r>
            <a:r>
              <a:rPr/>
              <a:t> </a:t>
            </a:r>
            <a:r>
              <a:rPr/>
              <a:t>Shakespeare</a:t>
            </a:r>
            <a:r>
              <a:rPr/>
              <a:t> </a:t>
            </a:r>
            <a:r>
              <a:rPr/>
              <a:t>play,</a:t>
            </a:r>
            <a:r>
              <a:rPr/>
              <a:t> </a:t>
            </a:r>
            <a:r>
              <a:rPr/>
              <a:t>Othello)</a:t>
            </a:r>
          </a:p>
          <a:p>
            <a:pPr lvl="0" marL="0" indent="0">
              <a:buNone/>
            </a:pPr>
          </a:p>
          <a:p>
            <a:pPr lvl="0" marL="0" indent="0">
              <a:buNone/>
            </a:pPr>
            <a:r>
              <a:rPr/>
              <a:t>Sensitive</a:t>
            </a:r>
            <a:r>
              <a:rPr/>
              <a:t> </a:t>
            </a:r>
            <a:r>
              <a:rPr/>
              <a:t>financial</a:t>
            </a:r>
            <a:r>
              <a:rPr/>
              <a:t> </a:t>
            </a:r>
            <a:r>
              <a:rPr/>
              <a:t>or</a:t>
            </a:r>
            <a:r>
              <a:rPr/>
              <a:t> </a:t>
            </a:r>
            <a:r>
              <a:rPr/>
              <a:t>health</a:t>
            </a:r>
            <a:r>
              <a:rPr/>
              <a:t> </a:t>
            </a:r>
            <a:r>
              <a:rPr/>
              <a:t>data,</a:t>
            </a:r>
            <a:r>
              <a:rPr/>
              <a:t> </a:t>
            </a:r>
            <a:r>
              <a:rPr/>
              <a:t>on</a:t>
            </a:r>
            <a:r>
              <a:rPr/>
              <a:t> </a:t>
            </a:r>
            <a:r>
              <a:rPr/>
              <a:t>the</a:t>
            </a:r>
            <a:r>
              <a:rPr/>
              <a:t> </a:t>
            </a:r>
            <a:r>
              <a:rPr/>
              <a:t>other</a:t>
            </a:r>
            <a:r>
              <a:rPr/>
              <a:t> </a:t>
            </a:r>
            <a:r>
              <a:rPr/>
              <a:t>hand,</a:t>
            </a:r>
            <a:r>
              <a:rPr/>
              <a:t> </a:t>
            </a:r>
            <a:r>
              <a:rPr/>
              <a:t>can</a:t>
            </a:r>
            <a:r>
              <a:rPr/>
              <a:t> </a:t>
            </a:r>
            <a:r>
              <a:rPr/>
              <a:t>get</a:t>
            </a:r>
            <a:r>
              <a:rPr/>
              <a:t> </a:t>
            </a:r>
            <a:r>
              <a:rPr/>
              <a:t>you</a:t>
            </a:r>
            <a:r>
              <a:rPr/>
              <a:t> </a:t>
            </a:r>
            <a:r>
              <a:rPr/>
              <a:t>in</a:t>
            </a:r>
            <a:r>
              <a:rPr/>
              <a:t> </a:t>
            </a:r>
            <a:r>
              <a:rPr/>
              <a:t>a</a:t>
            </a:r>
            <a:r>
              <a:rPr/>
              <a:t> </a:t>
            </a:r>
            <a:r>
              <a:rPr/>
              <a:t>lot</a:t>
            </a:r>
            <a:r>
              <a:rPr/>
              <a:t> </a:t>
            </a:r>
            <a:r>
              <a:rPr/>
              <a:t>of</a:t>
            </a:r>
            <a:r>
              <a:rPr/>
              <a:t> </a:t>
            </a:r>
            <a:r>
              <a:rPr/>
              <a:t>trouble</a:t>
            </a:r>
            <a:r>
              <a:rPr/>
              <a:t> </a:t>
            </a:r>
            <a:r>
              <a:rPr/>
              <a:t>if</a:t>
            </a:r>
            <a:r>
              <a:rPr/>
              <a:t> </a:t>
            </a:r>
            <a:r>
              <a:rPr/>
              <a:t>it</a:t>
            </a:r>
            <a:r>
              <a:rPr/>
              <a:t> </a:t>
            </a:r>
            <a:r>
              <a:rPr/>
              <a:t>falls</a:t>
            </a:r>
            <a:r>
              <a:rPr/>
              <a:t> </a:t>
            </a:r>
            <a:r>
              <a:rPr/>
              <a:t>into</a:t>
            </a:r>
            <a:r>
              <a:rPr/>
              <a:t> </a:t>
            </a:r>
            <a:r>
              <a:rPr/>
              <a:t>the</a:t>
            </a:r>
            <a:r>
              <a:rPr/>
              <a:t> </a:t>
            </a:r>
            <a:r>
              <a:rPr/>
              <a:t>wrong</a:t>
            </a:r>
            <a:r>
              <a:rPr/>
              <a:t> </a:t>
            </a:r>
            <a:r>
              <a:rPr/>
              <a:t>hands.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4" Type="http://schemas.openxmlformats.org/officeDocument/2006/relationships/hyperlink" Target="http://json.org/example.html" TargetMode="External" /><Relationship Id="rId3" Type="http://schemas.openxmlformats.org/officeDocument/2006/relationships/image" Target="../media/image4.png"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 Id="rId3" Type="http://schemas.openxmlformats.org/officeDocument/2006/relationships/hyperlink" Target="https://cran.r-project.org/web/packages/tidyr/vignettes/tidy-data.html" TargetMode="Externa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hyperlink" Target="http://datadryad.org" TargetMode="Externa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png"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web/packages/index.html" TargetMode="Externa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2.png"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3.png"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8.png"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0.png" /></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1.png" /></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12.png" /></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Ensure</a:t>
            </a:r>
            <a:r>
              <a:rPr/>
              <a:t> </a:t>
            </a:r>
            <a:r>
              <a:rPr/>
              <a:t>that</a:t>
            </a:r>
            <a:r>
              <a:rPr/>
              <a:t> </a:t>
            </a:r>
            <a:r>
              <a:rPr/>
              <a:t>raw</a:t>
            </a:r>
            <a:r>
              <a:rPr/>
              <a:t> </a:t>
            </a:r>
            <a:r>
              <a:rPr/>
              <a:t>data</a:t>
            </a:r>
            <a:r>
              <a:rPr/>
              <a:t> </a:t>
            </a:r>
            <a:r>
              <a:rPr/>
              <a:t>are</a:t>
            </a:r>
            <a:r>
              <a:rPr/>
              <a:t> </a:t>
            </a:r>
            <a:r>
              <a:rPr/>
              <a:t>backed</a:t>
            </a:r>
            <a:r>
              <a:rPr/>
              <a:t> </a:t>
            </a:r>
            <a:r>
              <a:rPr/>
              <a:t>up</a:t>
            </a:r>
            <a:r>
              <a:rPr/>
              <a:t> </a:t>
            </a:r>
            <a:r>
              <a:rPr/>
              <a:t>in</a:t>
            </a:r>
            <a:r>
              <a:rPr/>
              <a:t> </a:t>
            </a:r>
            <a:r>
              <a:rPr/>
              <a:t>more</a:t>
            </a:r>
            <a:r>
              <a:rPr/>
              <a:t> </a:t>
            </a:r>
            <a:r>
              <a:rPr/>
              <a:t>than</a:t>
            </a:r>
            <a:r>
              <a:rPr/>
              <a:t> </a:t>
            </a:r>
            <a:r>
              <a:rPr/>
              <a:t>one</a:t>
            </a:r>
            <a:r>
              <a:rPr/>
              <a:t> </a:t>
            </a:r>
            <a:r>
              <a:rPr/>
              <a:t>location.</a:t>
            </a:r>
          </a:p>
        </p:txBody>
      </p:sp>
      <p:sp>
        <p:nvSpPr>
          <p:cNvPr id="3" name="Content Placeholder 2"/>
          <p:cNvSpPr>
            <a:spLocks noGrp="1"/>
          </p:cNvSpPr>
          <p:nvPr>
            <p:ph idx="1"/>
          </p:nvPr>
        </p:nvSpPr>
        <p:spPr/>
        <p:txBody>
          <a:bodyPr/>
          <a:lstStyle/>
          <a:p>
            <a:pPr lvl="1"/>
            <a:r>
              <a:rPr/>
              <a:t>Your company/university network may include remote back up, but check first.</a:t>
            </a:r>
          </a:p>
          <a:p>
            <a:pPr lvl="1"/>
            <a:r>
              <a:rPr/>
              <a:t>You can also use cloud services or your own USB stick/drive, but be sure to encrypt anything confidential.</a:t>
            </a:r>
          </a:p>
          <a:p>
            <a:pPr lvl="2"/>
            <a:r>
              <a:rPr/>
              <a:t>Wilson et al (2017) page 4, recommendation 1b.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the</a:t>
            </a:r>
            <a:r>
              <a:rPr/>
              <a:t> </a:t>
            </a:r>
            <a:r>
              <a:rPr/>
              <a:t>data</a:t>
            </a:r>
            <a:r>
              <a:rPr/>
              <a:t> </a:t>
            </a:r>
            <a:r>
              <a:rPr/>
              <a:t>you</a:t>
            </a:r>
            <a:r>
              <a:rPr/>
              <a:t> </a:t>
            </a:r>
            <a:r>
              <a:rPr/>
              <a:t>wish</a:t>
            </a:r>
            <a:r>
              <a:rPr/>
              <a:t> </a:t>
            </a:r>
            <a:r>
              <a:rPr/>
              <a:t>to</a:t>
            </a:r>
            <a:r>
              <a:rPr/>
              <a:t> </a:t>
            </a:r>
            <a:r>
              <a:rPr/>
              <a:t>see</a:t>
            </a:r>
            <a:r>
              <a:rPr/>
              <a:t> </a:t>
            </a:r>
            <a:r>
              <a:rPr/>
              <a:t>in</a:t>
            </a:r>
            <a:r>
              <a:rPr/>
              <a:t> </a:t>
            </a:r>
            <a:r>
              <a:rPr/>
              <a:t>the</a:t>
            </a:r>
            <a:r>
              <a:rPr/>
              <a:t> </a:t>
            </a:r>
            <a:r>
              <a:rPr/>
              <a:t>world</a:t>
            </a:r>
          </a:p>
        </p:txBody>
      </p:sp>
      <p:sp>
        <p:nvSpPr>
          <p:cNvPr id="3" name="Content Placeholder 2"/>
          <p:cNvSpPr>
            <a:spLocks noGrp="1"/>
          </p:cNvSpPr>
          <p:nvPr>
            <p:ph idx="1"/>
          </p:nvPr>
        </p:nvSpPr>
        <p:spPr/>
        <p:txBody>
          <a:bodyPr/>
          <a:lstStyle/>
          <a:p>
            <a:pPr lvl="1"/>
            <a:r>
              <a:rPr/>
              <a:t>Use open formats like csv, json , yaml , or xml.</a:t>
            </a:r>
          </a:p>
          <a:p>
            <a:pPr lvl="1"/>
            <a:r>
              <a:rPr/>
              <a:t>Replace cryptic names with self-explaining alternatives.</a:t>
            </a:r>
          </a:p>
          <a:p>
            <a:pPr lvl="2"/>
            <a:r>
              <a:rPr/>
              <a:t>Wilson et al (2017) page 4, recommendation 1c.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json?</a:t>
            </a:r>
          </a:p>
        </p:txBody>
      </p:sp>
      <p:pic>
        <p:nvPicPr>
          <p:cNvPr descr="../images/image5.png" id="0" name="Picture 1"/>
          <p:cNvPicPr>
            <a:picLocks noGrp="1" noChangeAspect="1"/>
          </p:cNvPicPr>
          <p:nvPr/>
        </p:nvPicPr>
        <p:blipFill>
          <a:blip r:embed="rId3"/>
          <a:stretch>
            <a:fillRect/>
          </a:stretch>
        </p:blipFill>
        <p:spPr bwMode="auto">
          <a:xfrm>
            <a:off x="1689100" y="1600200"/>
            <a:ext cx="5753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hlinkClick r:id="rId4"/>
              </a:rPr>
              <a:t>http://json.org/example.html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analysis-friendly</a:t>
            </a:r>
            <a:r>
              <a:rPr/>
              <a:t> </a:t>
            </a:r>
            <a:r>
              <a:rPr/>
              <a:t>data.</a:t>
            </a:r>
          </a:p>
        </p:txBody>
      </p:sp>
      <p:sp>
        <p:nvSpPr>
          <p:cNvPr id="3" name="Content Placeholder 2"/>
          <p:cNvSpPr>
            <a:spLocks noGrp="1"/>
          </p:cNvSpPr>
          <p:nvPr>
            <p:ph idx="1"/>
          </p:nvPr>
        </p:nvSpPr>
        <p:spPr/>
        <p:txBody>
          <a:bodyPr/>
          <a:lstStyle/>
          <a:p>
            <a:pPr lvl="1"/>
            <a:r>
              <a:rPr/>
              <a:t>Each column is a variable. (No double dipping).</a:t>
            </a:r>
          </a:p>
          <a:p>
            <a:pPr lvl="2"/>
            <a:r>
              <a:rPr/>
              <a:t>Avoid age/gender combinations (44M, 52F)</a:t>
            </a:r>
          </a:p>
          <a:p>
            <a:pPr lvl="2"/>
            <a:r>
              <a:rPr/>
              <a:t>Avoid bivariate measures separated by a delimiter</a:t>
            </a:r>
          </a:p>
          <a:p>
            <a:pPr lvl="3"/>
            <a:r>
              <a:rPr/>
              <a:t>Ex. blood pressure (120/80).</a:t>
            </a:r>
          </a:p>
          <a:p>
            <a:pPr lvl="1"/>
            <a:r>
              <a:rPr/>
              <a:t>Make each row an observation (use a tall/thin format).</a:t>
            </a:r>
          </a:p>
          <a:p>
            <a:pPr lvl="2"/>
            <a:r>
              <a:rPr/>
              <a:t>Wilson et al (2017) page 5, recommendation 1d.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tidy</a:t>
            </a:r>
            <a:r>
              <a:rPr/>
              <a:t> </a:t>
            </a:r>
            <a:r>
              <a:rPr/>
              <a:t>data?</a:t>
            </a:r>
          </a:p>
        </p:txBody>
      </p:sp>
      <p:sp>
        <p:nvSpPr>
          <p:cNvPr id="3" name="Content Placeholder 2"/>
          <p:cNvSpPr>
            <a:spLocks noGrp="1"/>
          </p:cNvSpPr>
          <p:nvPr>
            <p:ph idx="1"/>
          </p:nvPr>
        </p:nvSpPr>
        <p:spPr/>
        <p:txBody>
          <a:bodyPr/>
          <a:lstStyle/>
          <a:p>
            <a:pPr lvl="1"/>
            <a:r>
              <a:rPr>
                <a:hlinkClick r:id="rId3"/>
              </a:rPr>
              <a:t>https://cran.r-project.org/web/packages/tidyr/vignettes/tidy-data.html</a:t>
            </a:r>
            <a:r>
              <a:rPr/>
              <a:t>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Record</a:t>
            </a:r>
            <a:r>
              <a:rPr/>
              <a:t> </a:t>
            </a:r>
            <a:r>
              <a:rPr/>
              <a:t>all</a:t>
            </a:r>
            <a:r>
              <a:rPr/>
              <a:t> </a:t>
            </a:r>
            <a:r>
              <a:rPr/>
              <a:t>the</a:t>
            </a:r>
            <a:r>
              <a:rPr/>
              <a:t> </a:t>
            </a:r>
            <a:r>
              <a:rPr/>
              <a:t>steps</a:t>
            </a:r>
            <a:r>
              <a:rPr/>
              <a:t> </a:t>
            </a:r>
            <a:r>
              <a:rPr/>
              <a:t>used</a:t>
            </a:r>
            <a:r>
              <a:rPr/>
              <a:t> </a:t>
            </a:r>
            <a:r>
              <a:rPr/>
              <a:t>to</a:t>
            </a:r>
            <a:r>
              <a:rPr/>
              <a:t> </a:t>
            </a:r>
            <a:r>
              <a:rPr/>
              <a:t>process</a:t>
            </a:r>
            <a:r>
              <a:rPr/>
              <a:t> </a:t>
            </a:r>
            <a:r>
              <a:rPr/>
              <a:t>data.</a:t>
            </a:r>
          </a:p>
        </p:txBody>
      </p:sp>
      <p:sp>
        <p:nvSpPr>
          <p:cNvPr id="3" name="Content Placeholder 2"/>
          <p:cNvSpPr>
            <a:spLocks noGrp="1"/>
          </p:cNvSpPr>
          <p:nvPr>
            <p:ph idx="1"/>
          </p:nvPr>
        </p:nvSpPr>
        <p:spPr/>
        <p:txBody>
          <a:bodyPr/>
          <a:lstStyle/>
          <a:p>
            <a:pPr lvl="1"/>
            <a:r>
              <a:rPr/>
              <a:t>Write scripts/use syntax instead of a graphical user interface.</a:t>
            </a:r>
          </a:p>
          <a:p>
            <a:pPr lvl="1"/>
            <a:r>
              <a:rPr/>
              <a:t>If you can’t use scripts/syntax, hand document all your steps.</a:t>
            </a:r>
          </a:p>
          <a:p>
            <a:pPr lvl="2"/>
            <a:r>
              <a:rPr/>
              <a:t>Wilson et al (2017) page 5, recommendation 1e.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Anticipate</a:t>
            </a:r>
            <a:r>
              <a:rPr/>
              <a:t> </a:t>
            </a:r>
            <a:r>
              <a:rPr/>
              <a:t>the</a:t>
            </a:r>
            <a:r>
              <a:rPr/>
              <a:t> </a:t>
            </a:r>
            <a:r>
              <a:rPr/>
              <a:t>need</a:t>
            </a:r>
            <a:r>
              <a:rPr/>
              <a:t> </a:t>
            </a:r>
            <a:r>
              <a:rPr/>
              <a:t>to</a:t>
            </a:r>
            <a:r>
              <a:rPr/>
              <a:t> </a:t>
            </a:r>
            <a:r>
              <a:rPr/>
              <a:t>use</a:t>
            </a:r>
            <a:r>
              <a:rPr/>
              <a:t> </a:t>
            </a:r>
            <a:r>
              <a:rPr/>
              <a:t>multiple</a:t>
            </a:r>
            <a:r>
              <a:rPr/>
              <a:t> </a:t>
            </a:r>
            <a:r>
              <a:rPr/>
              <a:t>tables</a:t>
            </a:r>
            <a:r>
              <a:rPr/>
              <a:t> </a:t>
            </a:r>
            <a:r>
              <a:rPr/>
              <a:t>and</a:t>
            </a:r>
            <a:r>
              <a:rPr/>
              <a:t> </a:t>
            </a:r>
            <a:r>
              <a:rPr/>
              <a:t>use</a:t>
            </a:r>
            <a:r>
              <a:rPr/>
              <a:t> </a:t>
            </a:r>
            <a:r>
              <a:rPr/>
              <a:t>a</a:t>
            </a:r>
            <a:r>
              <a:rPr/>
              <a:t> </a:t>
            </a:r>
            <a:r>
              <a:rPr/>
              <a:t>unique</a:t>
            </a:r>
            <a:r>
              <a:rPr/>
              <a:t> </a:t>
            </a:r>
            <a:r>
              <a:rPr/>
              <a:t>identifier</a:t>
            </a:r>
            <a:r>
              <a:rPr/>
              <a:t> </a:t>
            </a:r>
            <a:r>
              <a:rPr/>
              <a:t>for</a:t>
            </a:r>
            <a:r>
              <a:rPr/>
              <a:t> </a:t>
            </a:r>
            <a:r>
              <a:rPr/>
              <a:t>every</a:t>
            </a:r>
            <a:r>
              <a:rPr/>
              <a:t> </a:t>
            </a:r>
            <a:r>
              <a:rPr/>
              <a:t>record.</a:t>
            </a:r>
          </a:p>
        </p:txBody>
      </p:sp>
      <p:sp>
        <p:nvSpPr>
          <p:cNvPr id="3" name="Content Placeholder 2"/>
          <p:cNvSpPr>
            <a:spLocks noGrp="1"/>
          </p:cNvSpPr>
          <p:nvPr>
            <p:ph idx="1"/>
          </p:nvPr>
        </p:nvSpPr>
        <p:spPr/>
        <p:txBody>
          <a:bodyPr/>
          <a:lstStyle/>
          <a:p>
            <a:pPr lvl="1"/>
            <a:r>
              <a:rPr/>
              <a:t>Prevents loss of information from simple sorts.</a:t>
            </a:r>
          </a:p>
          <a:p>
            <a:pPr lvl="1"/>
            <a:r>
              <a:rPr/>
              <a:t>Allows you to split your data into pieces</a:t>
            </a:r>
          </a:p>
          <a:p>
            <a:pPr lvl="2"/>
            <a:r>
              <a:rPr/>
              <a:t>Time-constant and time-varying data in a longitudinal study.</a:t>
            </a:r>
          </a:p>
          <a:p>
            <a:pPr lvl="1"/>
            <a:r>
              <a:rPr/>
              <a:t>Wilson et al (2017) page 5, recommendation 1f.</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data</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Only for non-proprietary data</a:t>
            </a:r>
          </a:p>
          <a:p>
            <a:pPr lvl="2"/>
            <a:r>
              <a:rPr/>
              <a:t>No personal identifiers</a:t>
            </a:r>
          </a:p>
          <a:p>
            <a:pPr lvl="1"/>
            <a:r>
              <a:rPr/>
              <a:t>This will allow others to access and cite your data.</a:t>
            </a:r>
          </a:p>
          <a:p>
            <a:pPr lvl="1"/>
            <a:r>
              <a:rPr/>
              <a:t>Include a README file.</a:t>
            </a:r>
          </a:p>
          <a:p>
            <a:pPr lvl="2"/>
            <a:r>
              <a:rPr/>
              <a:t>Wilson et al (2017) page 6, recommendation 1g.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Dryad,</a:t>
            </a:r>
            <a:r>
              <a:rPr/>
              <a:t> </a:t>
            </a:r>
            <a:r>
              <a:rPr/>
              <a:t>an</a:t>
            </a:r>
            <a:r>
              <a:rPr/>
              <a:t> </a:t>
            </a:r>
            <a:r>
              <a:rPr/>
              <a:t>examploe</a:t>
            </a:r>
            <a:r>
              <a:rPr/>
              <a:t> </a:t>
            </a:r>
            <a:r>
              <a:rPr/>
              <a:t>of</a:t>
            </a:r>
            <a:r>
              <a:rPr/>
              <a:t> </a:t>
            </a:r>
            <a:r>
              <a:rPr/>
              <a:t>a</a:t>
            </a:r>
            <a:r>
              <a:rPr/>
              <a:t> </a:t>
            </a:r>
            <a:r>
              <a:rPr/>
              <a:t>DOI-issuing</a:t>
            </a:r>
            <a:r>
              <a:rPr/>
              <a:t> </a:t>
            </a:r>
            <a:r>
              <a:rPr/>
              <a:t>repository</a:t>
            </a:r>
          </a:p>
        </p:txBody>
      </p:sp>
      <p:sp>
        <p:nvSpPr>
          <p:cNvPr id="3" name="Content Placeholder 2"/>
          <p:cNvSpPr>
            <a:spLocks noGrp="1"/>
          </p:cNvSpPr>
          <p:nvPr>
            <p:ph idx="1"/>
          </p:nvPr>
        </p:nvSpPr>
        <p:spPr/>
        <p:txBody>
          <a:bodyPr/>
          <a:lstStyle/>
          <a:p>
            <a:pPr lvl="1"/>
            <a:r>
              <a:rPr>
                <a:hlinkClick r:id="rId3"/>
              </a:rPr>
              <a:t>http://datadryad.org</a:t>
            </a:r>
            <a:r>
              <a:rPr/>
              <a:t>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from</a:t>
            </a:r>
            <a:r>
              <a:rPr/>
              <a:t> </a:t>
            </a:r>
            <a:r>
              <a:rPr/>
              <a:t>1999</a:t>
            </a:r>
          </a:p>
        </p:txBody>
      </p:sp>
      <p:pic>
        <p:nvPicPr>
          <p:cNvPr descr="../images/image2.png" id="0" name="Picture 1"/>
          <p:cNvPicPr>
            <a:picLocks noGrp="1" noChangeAspect="1"/>
          </p:cNvPicPr>
          <p:nvPr/>
        </p:nvPicPr>
        <p:blipFill>
          <a:blip r:embed="rId3"/>
          <a:stretch>
            <a:fillRect/>
          </a:stretch>
        </p:blipFill>
        <p:spPr bwMode="auto">
          <a:xfrm>
            <a:off x="571500" y="1600200"/>
            <a:ext cx="80010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Place</a:t>
            </a:r>
            <a:r>
              <a:rPr/>
              <a:t> </a:t>
            </a:r>
            <a:r>
              <a:rPr/>
              <a:t>a</a:t>
            </a:r>
            <a:r>
              <a:rPr/>
              <a:t> </a:t>
            </a:r>
            <a:r>
              <a:rPr/>
              <a:t>brief</a:t>
            </a:r>
            <a:r>
              <a:rPr/>
              <a:t> </a:t>
            </a:r>
            <a:r>
              <a:rPr/>
              <a:t>explanatory</a:t>
            </a:r>
            <a:r>
              <a:rPr/>
              <a:t> </a:t>
            </a:r>
            <a:r>
              <a:rPr/>
              <a:t>comment</a:t>
            </a:r>
            <a:r>
              <a:rPr/>
              <a:t> </a:t>
            </a:r>
            <a:r>
              <a:rPr/>
              <a:t>at</a:t>
            </a:r>
            <a:r>
              <a:rPr/>
              <a:t> </a:t>
            </a:r>
            <a:r>
              <a:rPr/>
              <a:t>the</a:t>
            </a:r>
            <a:r>
              <a:rPr/>
              <a:t> </a:t>
            </a:r>
            <a:r>
              <a:rPr/>
              <a:t>start</a:t>
            </a:r>
            <a:r>
              <a:rPr/>
              <a:t> </a:t>
            </a:r>
            <a:r>
              <a:rPr/>
              <a:t>of</a:t>
            </a:r>
            <a:r>
              <a:rPr/>
              <a:t> </a:t>
            </a:r>
            <a:r>
              <a:rPr/>
              <a:t>every</a:t>
            </a:r>
            <a:r>
              <a:rPr/>
              <a:t> </a:t>
            </a:r>
            <a:r>
              <a:rPr/>
              <a:t>program.</a:t>
            </a:r>
          </a:p>
        </p:txBody>
      </p:sp>
      <p:sp>
        <p:nvSpPr>
          <p:cNvPr id="3" name="Content Placeholder 2"/>
          <p:cNvSpPr>
            <a:spLocks noGrp="1"/>
          </p:cNvSpPr>
          <p:nvPr>
            <p:ph idx="1"/>
          </p:nvPr>
        </p:nvSpPr>
        <p:spPr/>
        <p:txBody>
          <a:bodyPr/>
          <a:lstStyle/>
          <a:p>
            <a:pPr lvl="1"/>
            <a:r>
              <a:rPr/>
              <a:t>Give an example of how it is used, and explain what parameters are needed.</a:t>
            </a:r>
          </a:p>
          <a:p>
            <a:pPr lvl="1"/>
            <a:r>
              <a:rPr/>
              <a:t>Write the explanatory comment BEFORE you write your program</a:t>
            </a:r>
          </a:p>
          <a:p>
            <a:pPr lvl="1"/>
            <a:r>
              <a:rPr/>
              <a:t>Revise comment as needed as you revise your program.</a:t>
            </a:r>
          </a:p>
          <a:p>
            <a:pPr lvl="2"/>
            <a:r>
              <a:rPr/>
              <a:t>Wilson et al (2017) page 6, recommendation 2a.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Decompose</a:t>
            </a:r>
            <a:r>
              <a:rPr/>
              <a:t> </a:t>
            </a:r>
            <a:r>
              <a:rPr/>
              <a:t>programs</a:t>
            </a:r>
            <a:r>
              <a:rPr/>
              <a:t> </a:t>
            </a:r>
            <a:r>
              <a:rPr/>
              <a:t>into</a:t>
            </a:r>
            <a:r>
              <a:rPr/>
              <a:t> </a:t>
            </a:r>
            <a:r>
              <a:rPr/>
              <a:t>functions.</a:t>
            </a:r>
          </a:p>
        </p:txBody>
      </p:sp>
      <p:sp>
        <p:nvSpPr>
          <p:cNvPr id="3" name="Content Placeholder 2"/>
          <p:cNvSpPr>
            <a:spLocks noGrp="1"/>
          </p:cNvSpPr>
          <p:nvPr>
            <p:ph idx="1"/>
          </p:nvPr>
        </p:nvSpPr>
        <p:spPr/>
        <p:txBody>
          <a:bodyPr/>
          <a:lstStyle/>
          <a:p>
            <a:pPr lvl="1"/>
            <a:r>
              <a:rPr/>
              <a:t>This really means using macros for programs like SPSS and SAS.</a:t>
            </a:r>
          </a:p>
          <a:p>
            <a:pPr lvl="1"/>
            <a:r>
              <a:rPr/>
              <a:t>Keep it short: one page and no more than 6 input parameters.</a:t>
            </a:r>
          </a:p>
          <a:p>
            <a:pPr lvl="1"/>
            <a:r>
              <a:rPr/>
              <a:t>Do not reference information outside the function.</a:t>
            </a:r>
          </a:p>
          <a:p>
            <a:pPr lvl="2"/>
            <a:r>
              <a:rPr/>
              <a:t>Wilson et al (2017) page 7, recommendation 2b.</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Be</a:t>
            </a:r>
            <a:r>
              <a:rPr/>
              <a:t> </a:t>
            </a:r>
            <a:r>
              <a:rPr/>
              <a:t>ruthless</a:t>
            </a:r>
            <a:r>
              <a:rPr/>
              <a:t> </a:t>
            </a:r>
            <a:r>
              <a:rPr/>
              <a:t>about</a:t>
            </a:r>
            <a:r>
              <a:rPr/>
              <a:t> </a:t>
            </a:r>
            <a:r>
              <a:rPr/>
              <a:t>eliminating</a:t>
            </a:r>
            <a:r>
              <a:rPr/>
              <a:t> </a:t>
            </a:r>
            <a:r>
              <a:rPr/>
              <a:t>duplication.</a:t>
            </a:r>
          </a:p>
        </p:txBody>
      </p:sp>
      <p:sp>
        <p:nvSpPr>
          <p:cNvPr id="3" name="Content Placeholder 2"/>
          <p:cNvSpPr>
            <a:spLocks noGrp="1"/>
          </p:cNvSpPr>
          <p:nvPr>
            <p:ph idx="1"/>
          </p:nvPr>
        </p:nvSpPr>
        <p:spPr/>
        <p:txBody>
          <a:bodyPr/>
          <a:lstStyle/>
          <a:p>
            <a:pPr lvl="1"/>
            <a:r>
              <a:rPr/>
              <a:t>DRY code (don’t repeat yourself).</a:t>
            </a:r>
          </a:p>
          <a:p>
            <a:pPr lvl="1"/>
            <a:r>
              <a:rPr/>
              <a:t>Cut, paste, and slightly modify is your enemy.</a:t>
            </a:r>
          </a:p>
          <a:p>
            <a:pPr lvl="2"/>
            <a:r>
              <a:rPr/>
              <a:t>Wilson et al (2017) page 7, recommendation 2c.</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search</a:t>
            </a:r>
            <a:r>
              <a:rPr/>
              <a:t> </a:t>
            </a:r>
            <a:r>
              <a:rPr/>
              <a:t>for</a:t>
            </a:r>
            <a:r>
              <a:rPr/>
              <a:t> </a:t>
            </a:r>
            <a:r>
              <a:rPr/>
              <a:t>well-maintained</a:t>
            </a:r>
            <a:r>
              <a:rPr/>
              <a:t> </a:t>
            </a:r>
            <a:r>
              <a:rPr/>
              <a:t>libraries</a:t>
            </a:r>
            <a:r>
              <a:rPr/>
              <a:t> </a:t>
            </a:r>
            <a:r>
              <a:rPr/>
              <a:t>that</a:t>
            </a:r>
            <a:r>
              <a:rPr/>
              <a:t> </a:t>
            </a:r>
            <a:r>
              <a:rPr/>
              <a:t>do</a:t>
            </a:r>
            <a:r>
              <a:rPr/>
              <a:t> </a:t>
            </a:r>
            <a:r>
              <a:rPr/>
              <a:t>what</a:t>
            </a:r>
            <a:r>
              <a:rPr/>
              <a:t> </a:t>
            </a:r>
            <a:r>
              <a:rPr/>
              <a:t>you</a:t>
            </a:r>
            <a:r>
              <a:rPr/>
              <a:t> </a:t>
            </a:r>
            <a:r>
              <a:rPr/>
              <a:t>need.</a:t>
            </a:r>
          </a:p>
        </p:txBody>
      </p:sp>
      <p:sp>
        <p:nvSpPr>
          <p:cNvPr id="3" name="Content Placeholder 2"/>
          <p:cNvSpPr>
            <a:spLocks noGrp="1"/>
          </p:cNvSpPr>
          <p:nvPr>
            <p:ph idx="1"/>
          </p:nvPr>
        </p:nvSpPr>
        <p:spPr/>
        <p:txBody>
          <a:bodyPr/>
          <a:lstStyle/>
          <a:p>
            <a:pPr lvl="1"/>
            <a:r>
              <a:rPr/>
              <a:t>The “buy” versus “build” trade-off.</a:t>
            </a:r>
          </a:p>
          <a:p>
            <a:pPr lvl="1"/>
            <a:r>
              <a:rPr/>
              <a:t>Don’t be a Frank Sinatra programmer (“I did it my way.”)</a:t>
            </a:r>
          </a:p>
          <a:p>
            <a:pPr lvl="2"/>
            <a:r>
              <a:rPr/>
              <a:t>Wilson et al (2017) page 7, recommendation 2d.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well-maintained</a:t>
            </a:r>
            <a:r>
              <a:rPr/>
              <a:t> </a:t>
            </a:r>
            <a:r>
              <a:rPr/>
              <a:t>libraries</a:t>
            </a:r>
          </a:p>
        </p:txBody>
      </p:sp>
      <p:sp>
        <p:nvSpPr>
          <p:cNvPr id="3" name="Content Placeholder 2"/>
          <p:cNvSpPr>
            <a:spLocks noGrp="1"/>
          </p:cNvSpPr>
          <p:nvPr>
            <p:ph idx="1"/>
          </p:nvPr>
        </p:nvSpPr>
        <p:spPr/>
        <p:txBody>
          <a:bodyPr/>
          <a:lstStyle/>
          <a:p>
            <a:pPr lvl="1"/>
            <a:r>
              <a:rPr>
                <a:hlinkClick r:id="rId2"/>
              </a:rPr>
              <a:t>https://cran.r-project.org/web/packages/index.html</a:t>
            </a:r>
            <a:r>
              <a:rPr/>
              <a:t> </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Test</a:t>
            </a:r>
            <a:r>
              <a:rPr/>
              <a:t> </a:t>
            </a:r>
            <a:r>
              <a:rPr/>
              <a:t>libraries</a:t>
            </a:r>
            <a:r>
              <a:rPr/>
              <a:t> </a:t>
            </a:r>
            <a:r>
              <a:rPr/>
              <a:t>before</a:t>
            </a:r>
            <a:r>
              <a:rPr/>
              <a:t> </a:t>
            </a:r>
            <a:r>
              <a:rPr/>
              <a:t>relying</a:t>
            </a:r>
            <a:r>
              <a:rPr/>
              <a:t> </a:t>
            </a:r>
            <a:r>
              <a:rPr/>
              <a:t>on</a:t>
            </a:r>
            <a:r>
              <a:rPr/>
              <a:t> </a:t>
            </a:r>
            <a:r>
              <a:rPr/>
              <a:t>them.</a:t>
            </a:r>
          </a:p>
        </p:txBody>
      </p:sp>
      <p:sp>
        <p:nvSpPr>
          <p:cNvPr id="3" name="Content Placeholder 2"/>
          <p:cNvSpPr>
            <a:spLocks noGrp="1"/>
          </p:cNvSpPr>
          <p:nvPr>
            <p:ph idx="1"/>
          </p:nvPr>
        </p:nvSpPr>
        <p:spPr/>
        <p:txBody>
          <a:bodyPr/>
          <a:lstStyle/>
          <a:p>
            <a:pPr lvl="1"/>
            <a:r>
              <a:rPr/>
              <a:t>Run textbook examples.</a:t>
            </a:r>
          </a:p>
          <a:p>
            <a:pPr lvl="1"/>
            <a:r>
              <a:rPr/>
              <a:t>Evaluate instead of test?</a:t>
            </a:r>
          </a:p>
          <a:p>
            <a:pPr lvl="2"/>
            <a:r>
              <a:rPr/>
              <a:t>Wilson et al (2017) page 7, recommendation 2e.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Suggestions</a:t>
            </a:r>
            <a:r>
              <a:rPr/>
              <a:t> </a:t>
            </a:r>
            <a:r>
              <a:rPr/>
              <a:t>for</a:t>
            </a:r>
            <a:r>
              <a:rPr/>
              <a:t> </a:t>
            </a:r>
            <a:r>
              <a:rPr/>
              <a:t>evaluation</a:t>
            </a:r>
          </a:p>
        </p:txBody>
      </p:sp>
      <p:pic>
        <p:nvPicPr>
          <p:cNvPr descr="../images/image9.png" id="0" name="Picture 1"/>
          <p:cNvPicPr>
            <a:picLocks noGrp="1" noChangeAspect="1"/>
          </p:cNvPicPr>
          <p:nvPr/>
        </p:nvPicPr>
        <p:blipFill>
          <a:blip r:embed="rId2"/>
          <a:stretch>
            <a:fillRect/>
          </a:stretch>
        </p:blipFill>
        <p:spPr bwMode="auto">
          <a:xfrm>
            <a:off x="571500" y="1600200"/>
            <a:ext cx="8001000" cy="45212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of</a:t>
            </a:r>
            <a:r>
              <a:rPr/>
              <a:t> </a:t>
            </a:r>
            <a:r>
              <a:rPr/>
              <a:t>software</a:t>
            </a:r>
            <a:r>
              <a:rPr/>
              <a:t> </a:t>
            </a:r>
            <a:r>
              <a:rPr/>
              <a:t>recommendations</a:t>
            </a:r>
          </a:p>
        </p:txBody>
      </p:sp>
      <p:sp>
        <p:nvSpPr>
          <p:cNvPr id="3" name="Content Placeholder 2"/>
          <p:cNvSpPr>
            <a:spLocks noGrp="1"/>
          </p:cNvSpPr>
          <p:nvPr>
            <p:ph idx="1"/>
          </p:nvPr>
        </p:nvSpPr>
        <p:spPr/>
        <p:txBody>
          <a:bodyPr/>
          <a:lstStyle/>
          <a:p>
            <a:pPr lvl="1"/>
            <a:r>
              <a:rPr/>
              <a:t>Place a brief explanatory comment at the start of every program.</a:t>
            </a:r>
          </a:p>
          <a:p>
            <a:pPr lvl="1"/>
            <a:r>
              <a:rPr/>
              <a:t>Decompose programs into functions.</a:t>
            </a:r>
          </a:p>
          <a:p>
            <a:pPr lvl="1"/>
            <a:r>
              <a:rPr/>
              <a:t>Be ruthless about eliminating duplication.</a:t>
            </a:r>
          </a:p>
          <a:p>
            <a:pPr lvl="1"/>
            <a:r>
              <a:rPr/>
              <a:t>Always search for well-maintained libraries that do what you need.</a:t>
            </a:r>
          </a:p>
          <a:p>
            <a:pPr lvl="1"/>
            <a:r>
              <a:rPr/>
              <a:t>Test libraries before relying on them.</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Additional</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Much</a:t>
            </a:r>
            <a:r>
              <a:rPr/>
              <a:t> </a:t>
            </a:r>
            <a:r>
              <a:rPr/>
              <a:t>newer</a:t>
            </a:r>
            <a:r>
              <a:rPr/>
              <a:t> </a:t>
            </a:r>
            <a:r>
              <a:rPr/>
              <a:t>(and</a:t>
            </a:r>
            <a:r>
              <a:rPr/>
              <a:t> </a:t>
            </a:r>
            <a:r>
              <a:rPr/>
              <a:t>better)</a:t>
            </a:r>
            <a:r>
              <a:rPr/>
              <a:t> </a:t>
            </a:r>
            <a:r>
              <a:rPr/>
              <a:t>recommendations</a:t>
            </a:r>
          </a:p>
        </p:txBody>
      </p:sp>
      <p:pic>
        <p:nvPicPr>
          <p:cNvPr descr="../images/image3.png" id="0" name="Picture 1"/>
          <p:cNvPicPr>
            <a:picLocks noGrp="1" noChangeAspect="1"/>
          </p:cNvPicPr>
          <p:nvPr/>
        </p:nvPicPr>
        <p:blipFill>
          <a:blip r:embed="rId3"/>
          <a:stretch>
            <a:fillRect/>
          </a:stretch>
        </p:blipFill>
        <p:spPr bwMode="auto">
          <a:xfrm>
            <a:off x="457200" y="1892300"/>
            <a:ext cx="8229600" cy="39497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Give</a:t>
            </a:r>
            <a:r>
              <a:rPr/>
              <a:t> </a:t>
            </a:r>
            <a:r>
              <a:rPr/>
              <a:t>functions</a:t>
            </a:r>
            <a:r>
              <a:rPr/>
              <a:t> </a:t>
            </a:r>
            <a:r>
              <a:rPr/>
              <a:t>and</a:t>
            </a:r>
            <a:r>
              <a:rPr/>
              <a:t> </a:t>
            </a:r>
            <a:r>
              <a:rPr/>
              <a:t>variables</a:t>
            </a:r>
            <a:r>
              <a:rPr/>
              <a:t> </a:t>
            </a:r>
            <a:r>
              <a:rPr/>
              <a:t>meaningful</a:t>
            </a:r>
            <a:r>
              <a:rPr/>
              <a:t> </a:t>
            </a:r>
            <a:r>
              <a:rPr/>
              <a:t>names.</a:t>
            </a:r>
          </a:p>
        </p:txBody>
      </p:sp>
      <p:sp>
        <p:nvSpPr>
          <p:cNvPr id="3" name="Content Placeholder 2"/>
          <p:cNvSpPr>
            <a:spLocks noGrp="1"/>
          </p:cNvSpPr>
          <p:nvPr>
            <p:ph idx="1"/>
          </p:nvPr>
        </p:nvSpPr>
        <p:spPr/>
        <p:txBody>
          <a:bodyPr/>
          <a:lstStyle/>
          <a:p>
            <a:pPr lvl="1"/>
            <a:r>
              <a:rPr/>
              <a:t>Functions are verbs and variables are nouns.</a:t>
            </a:r>
          </a:p>
          <a:p>
            <a:pPr lvl="1"/>
            <a:r>
              <a:rPr/>
              <a:t>With the exception of loop counters, avoid one character variable names.</a:t>
            </a:r>
          </a:p>
          <a:p>
            <a:pPr lvl="1"/>
            <a:r>
              <a:rPr/>
              <a:t>Be consistent with your delimiters</a:t>
            </a:r>
          </a:p>
          <a:p>
            <a:pPr lvl="2"/>
            <a:r>
              <a:rPr/>
              <a:t>CamelCase, dot.delimiters , or underscore_delimiters</a:t>
            </a:r>
          </a:p>
          <a:p>
            <a:pPr lvl="1"/>
            <a:r>
              <a:rPr/>
              <a:t>Be consistent with case</a:t>
            </a:r>
          </a:p>
          <a:p>
            <a:pPr lvl="2"/>
            <a:r>
              <a:rPr/>
              <a:t>lower_case , Title_Case , or UPPER_CASE.</a:t>
            </a:r>
          </a:p>
          <a:p>
            <a:pPr lvl="1"/>
            <a:r>
              <a:rPr/>
              <a:t>Wilson et al (2017) page 7, recommendation 2f.</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dependencies</a:t>
            </a:r>
            <a:r>
              <a:rPr/>
              <a:t> </a:t>
            </a:r>
            <a:r>
              <a:rPr/>
              <a:t>explicit.</a:t>
            </a:r>
          </a:p>
        </p:txBody>
      </p:sp>
      <p:sp>
        <p:nvSpPr>
          <p:cNvPr id="3" name="Content Placeholder 2"/>
          <p:cNvSpPr>
            <a:spLocks noGrp="1"/>
          </p:cNvSpPr>
          <p:nvPr>
            <p:ph idx="1"/>
          </p:nvPr>
        </p:nvSpPr>
        <p:spPr/>
        <p:txBody>
          <a:bodyPr/>
          <a:lstStyle/>
          <a:p>
            <a:pPr lvl="1"/>
            <a:r>
              <a:rPr/>
              <a:t>Dependencies include what version of the software you need (e.g., 3.1.0 or later) and what additional software or libraries you need.</a:t>
            </a:r>
          </a:p>
          <a:p>
            <a:pPr lvl="1"/>
            <a:r>
              <a:rPr/>
              <a:t>Document this as part of README, or in REQUIREMENTS.TXT.</a:t>
            </a:r>
          </a:p>
          <a:p>
            <a:pPr lvl="2"/>
            <a:r>
              <a:rPr/>
              <a:t>Wilson et al (2017) page 7, recommendation 2g.</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a:t>
            </a:r>
            <a:r>
              <a:rPr/>
              <a:t> </a:t>
            </a:r>
            <a:r>
              <a:rPr/>
              <a:t>not</a:t>
            </a:r>
            <a:r>
              <a:rPr/>
              <a:t> </a:t>
            </a:r>
            <a:r>
              <a:rPr/>
              <a:t>comment</a:t>
            </a:r>
            <a:r>
              <a:rPr/>
              <a:t> </a:t>
            </a:r>
            <a:r>
              <a:rPr/>
              <a:t>and</a:t>
            </a:r>
            <a:r>
              <a:rPr/>
              <a:t> </a:t>
            </a:r>
            <a:r>
              <a:rPr/>
              <a:t>uncomment</a:t>
            </a:r>
            <a:r>
              <a:rPr/>
              <a:t> </a:t>
            </a:r>
            <a:r>
              <a:rPr/>
              <a:t>sections</a:t>
            </a:r>
            <a:r>
              <a:rPr/>
              <a:t> </a:t>
            </a:r>
            <a:r>
              <a:rPr/>
              <a:t>of</a:t>
            </a:r>
            <a:r>
              <a:rPr/>
              <a:t> </a:t>
            </a:r>
            <a:r>
              <a:rPr/>
              <a:t>code</a:t>
            </a:r>
            <a:r>
              <a:rPr/>
              <a:t> </a:t>
            </a:r>
            <a:r>
              <a:rPr/>
              <a:t>to</a:t>
            </a:r>
            <a:r>
              <a:rPr/>
              <a:t> </a:t>
            </a:r>
            <a:r>
              <a:rPr/>
              <a:t>control</a:t>
            </a:r>
            <a:r>
              <a:rPr/>
              <a:t> </a:t>
            </a:r>
            <a:r>
              <a:rPr/>
              <a:t>a</a:t>
            </a:r>
            <a:r>
              <a:rPr/>
              <a:t> </a:t>
            </a:r>
            <a:r>
              <a:rPr/>
              <a:t>program’s</a:t>
            </a:r>
            <a:r>
              <a:rPr/>
              <a:t> </a:t>
            </a:r>
            <a:r>
              <a:rPr/>
              <a:t>behavior.</a:t>
            </a:r>
          </a:p>
        </p:txBody>
      </p:sp>
      <p:sp>
        <p:nvSpPr>
          <p:cNvPr id="3" name="Content Placeholder 2"/>
          <p:cNvSpPr>
            <a:spLocks noGrp="1"/>
          </p:cNvSpPr>
          <p:nvPr>
            <p:ph idx="1"/>
          </p:nvPr>
        </p:nvSpPr>
        <p:spPr/>
        <p:txBody>
          <a:bodyPr/>
          <a:lstStyle/>
          <a:p>
            <a:pPr lvl="1"/>
            <a:r>
              <a:rPr/>
              <a:t>Use if/else statements and verbose/debug flags instead.</a:t>
            </a:r>
          </a:p>
          <a:p>
            <a:pPr lvl="1"/>
            <a:r>
              <a:rPr/>
              <a:t>Don’t keep old code around for historical reference, use version control instead.</a:t>
            </a:r>
          </a:p>
          <a:p>
            <a:pPr lvl="2"/>
            <a:r>
              <a:rPr/>
              <a:t>Wilson et al (2017) page 8, recommendation 2h.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Provide</a:t>
            </a:r>
            <a:r>
              <a:rPr/>
              <a:t> </a:t>
            </a:r>
            <a:r>
              <a:rPr/>
              <a:t>a</a:t>
            </a:r>
            <a:r>
              <a:rPr/>
              <a:t> </a:t>
            </a:r>
            <a:r>
              <a:rPr/>
              <a:t>simple</a:t>
            </a:r>
            <a:r>
              <a:rPr/>
              <a:t> </a:t>
            </a:r>
            <a:r>
              <a:rPr/>
              <a:t>example</a:t>
            </a:r>
            <a:r>
              <a:rPr/>
              <a:t> </a:t>
            </a:r>
            <a:r>
              <a:rPr/>
              <a:t>or</a:t>
            </a:r>
            <a:r>
              <a:rPr/>
              <a:t> </a:t>
            </a:r>
            <a:r>
              <a:rPr/>
              <a:t>test</a:t>
            </a:r>
            <a:r>
              <a:rPr/>
              <a:t> </a:t>
            </a:r>
            <a:r>
              <a:rPr/>
              <a:t>data</a:t>
            </a:r>
            <a:r>
              <a:rPr/>
              <a:t> </a:t>
            </a:r>
            <a:r>
              <a:rPr/>
              <a:t>set.</a:t>
            </a:r>
          </a:p>
        </p:txBody>
      </p:sp>
      <p:sp>
        <p:nvSpPr>
          <p:cNvPr id="3" name="Content Placeholder 2"/>
          <p:cNvSpPr>
            <a:spLocks noGrp="1"/>
          </p:cNvSpPr>
          <p:nvPr>
            <p:ph idx="1"/>
          </p:nvPr>
        </p:nvSpPr>
        <p:spPr/>
        <p:txBody>
          <a:bodyPr/>
          <a:lstStyle/>
          <a:p>
            <a:pPr lvl="1"/>
            <a:r>
              <a:rPr/>
              <a:t>Run these tests when you</a:t>
            </a:r>
          </a:p>
          <a:p>
            <a:pPr lvl="2"/>
            <a:r>
              <a:rPr/>
              <a:t>switch computers,</a:t>
            </a:r>
          </a:p>
          <a:p>
            <a:pPr lvl="2"/>
            <a:r>
              <a:rPr/>
              <a:t>upgrade to a new software version, or</a:t>
            </a:r>
          </a:p>
          <a:p>
            <a:pPr lvl="2"/>
            <a:r>
              <a:rPr/>
              <a:t>add new pieces to your program.</a:t>
            </a:r>
          </a:p>
          <a:p>
            <a:pPr lvl="1"/>
            <a:r>
              <a:rPr/>
              <a:t>Simplify the work of others who follow in your footsteps.</a:t>
            </a:r>
          </a:p>
          <a:p>
            <a:pPr lvl="2"/>
            <a:r>
              <a:rPr/>
              <a:t>Wilson et al (2017) page 8, recommendation 2i.</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Submit</a:t>
            </a:r>
            <a:r>
              <a:rPr/>
              <a:t> </a:t>
            </a:r>
            <a:r>
              <a:rPr/>
              <a:t>your</a:t>
            </a:r>
            <a:r>
              <a:rPr/>
              <a:t> </a:t>
            </a:r>
            <a:r>
              <a:rPr/>
              <a:t>code</a:t>
            </a:r>
            <a:r>
              <a:rPr/>
              <a:t> </a:t>
            </a:r>
            <a:r>
              <a:rPr/>
              <a:t>to</a:t>
            </a:r>
            <a:r>
              <a:rPr/>
              <a:t> </a:t>
            </a:r>
            <a:r>
              <a:rPr/>
              <a:t>a</a:t>
            </a:r>
            <a:r>
              <a:rPr/>
              <a:t> </a:t>
            </a:r>
            <a:r>
              <a:rPr/>
              <a:t>reputable</a:t>
            </a:r>
            <a:r>
              <a:rPr/>
              <a:t> </a:t>
            </a:r>
            <a:r>
              <a:rPr/>
              <a:t>DOI-issuing</a:t>
            </a:r>
            <a:r>
              <a:rPr/>
              <a:t> </a:t>
            </a:r>
            <a:r>
              <a:rPr/>
              <a:t>repository.</a:t>
            </a:r>
          </a:p>
        </p:txBody>
      </p:sp>
      <p:sp>
        <p:nvSpPr>
          <p:cNvPr id="3" name="Content Placeholder 2"/>
          <p:cNvSpPr>
            <a:spLocks noGrp="1"/>
          </p:cNvSpPr>
          <p:nvPr>
            <p:ph idx="1"/>
          </p:nvPr>
        </p:nvSpPr>
        <p:spPr/>
        <p:txBody>
          <a:bodyPr/>
          <a:lstStyle/>
          <a:p>
            <a:pPr lvl="1"/>
            <a:r>
              <a:rPr/>
              <a:t>Share BOTH your data and your code</a:t>
            </a:r>
          </a:p>
          <a:p>
            <a:pPr lvl="2"/>
            <a:r>
              <a:rPr/>
              <a:t>Helps insure reproducibility</a:t>
            </a:r>
          </a:p>
          <a:p>
            <a:pPr lvl="2"/>
            <a:r>
              <a:rPr/>
              <a:t>Encourages new collaborations</a:t>
            </a:r>
          </a:p>
          <a:p>
            <a:pPr lvl="1"/>
            <a:r>
              <a:rPr/>
              <a:t>Is your program code really so important that you must keep it secret?</a:t>
            </a:r>
          </a:p>
          <a:p>
            <a:pPr lvl="2"/>
            <a:r>
              <a:rPr/>
              <a:t>Wilson et al (2017) page 8, recommendation 2j.</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software</a:t>
            </a:r>
            <a:r>
              <a:rPr/>
              <a:t> </a:t>
            </a:r>
            <a:r>
              <a:rPr/>
              <a:t>recommendations</a:t>
            </a:r>
          </a:p>
        </p:txBody>
      </p:sp>
      <p:sp>
        <p:nvSpPr>
          <p:cNvPr id="3" name="Content Placeholder 2"/>
          <p:cNvSpPr>
            <a:spLocks noGrp="1"/>
          </p:cNvSpPr>
          <p:nvPr>
            <p:ph idx="1"/>
          </p:nvPr>
        </p:nvSpPr>
        <p:spPr/>
        <p:txBody>
          <a:bodyPr/>
          <a:lstStyle/>
          <a:p>
            <a:pPr lvl="1"/>
            <a:r>
              <a:rPr/>
              <a:t>Give functions and variables meaningful names.</a:t>
            </a:r>
          </a:p>
          <a:p>
            <a:pPr lvl="1"/>
            <a:r>
              <a:rPr/>
              <a:t>Make dependencies explicit.</a:t>
            </a:r>
          </a:p>
          <a:p>
            <a:pPr lvl="1"/>
            <a:r>
              <a:rPr/>
              <a:t>Do not comment and uncomment sections of code to control a program?s behavior.</a:t>
            </a:r>
          </a:p>
          <a:p>
            <a:pPr lvl="1"/>
            <a:r>
              <a:rPr/>
              <a:t>Provide a simple example or test data set.</a:t>
            </a:r>
          </a:p>
          <a:p>
            <a:pPr lvl="1"/>
            <a:r>
              <a:rPr/>
              <a:t>Submit your code to a reputable DOI-issuing repository.</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Collaboration</a:t>
            </a:r>
            <a:r>
              <a:rPr/>
              <a:t> </a:t>
            </a:r>
            <a:r>
              <a:rPr/>
              <a:t>recommendations</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an</a:t>
            </a:r>
            <a:r>
              <a:rPr/>
              <a:t> </a:t>
            </a:r>
            <a:r>
              <a:rPr/>
              <a:t>overview</a:t>
            </a:r>
            <a:r>
              <a:rPr/>
              <a:t> </a:t>
            </a:r>
            <a:r>
              <a:rPr/>
              <a:t>of</a:t>
            </a:r>
            <a:r>
              <a:rPr/>
              <a:t> </a:t>
            </a:r>
            <a:r>
              <a:rPr/>
              <a:t>your</a:t>
            </a:r>
            <a:r>
              <a:rPr/>
              <a:t> </a:t>
            </a:r>
            <a:r>
              <a:rPr/>
              <a:t>project.</a:t>
            </a:r>
          </a:p>
        </p:txBody>
      </p:sp>
      <p:sp>
        <p:nvSpPr>
          <p:cNvPr id="3" name="Content Placeholder 2"/>
          <p:cNvSpPr>
            <a:spLocks noGrp="1"/>
          </p:cNvSpPr>
          <p:nvPr>
            <p:ph idx="1"/>
          </p:nvPr>
        </p:nvSpPr>
        <p:spPr/>
        <p:txBody>
          <a:bodyPr/>
          <a:lstStyle/>
          <a:p>
            <a:pPr lvl="1"/>
            <a:r>
              <a:rPr/>
              <a:t>This is useful even if you work alone, because it gives a focus to your work.</a:t>
            </a:r>
          </a:p>
          <a:p>
            <a:pPr lvl="1"/>
            <a:r>
              <a:rPr/>
              <a:t>Store the overview in a README file.</a:t>
            </a:r>
          </a:p>
          <a:p>
            <a:pPr lvl="1"/>
            <a:r>
              <a:rPr/>
              <a:t>Include information about opportunities for collaboration in a CONTRIBUTING file.</a:t>
            </a:r>
          </a:p>
          <a:p>
            <a:pPr lvl="2"/>
            <a:r>
              <a:rPr/>
              <a:t>Wilson et al (2017) page 8, recommendation 3a.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a</a:t>
            </a:r>
            <a:r>
              <a:rPr/>
              <a:t> </a:t>
            </a:r>
            <a:r>
              <a:rPr/>
              <a:t>shared</a:t>
            </a:r>
            <a:r>
              <a:rPr/>
              <a:t> </a:t>
            </a:r>
            <a:r>
              <a:rPr/>
              <a:t>to-do</a:t>
            </a:r>
            <a:r>
              <a:rPr/>
              <a:t> </a:t>
            </a:r>
            <a:r>
              <a:rPr/>
              <a:t>list.</a:t>
            </a:r>
          </a:p>
        </p:txBody>
      </p:sp>
      <p:sp>
        <p:nvSpPr>
          <p:cNvPr id="3" name="Content Placeholder 2"/>
          <p:cNvSpPr>
            <a:spLocks noGrp="1"/>
          </p:cNvSpPr>
          <p:nvPr>
            <p:ph idx="1"/>
          </p:nvPr>
        </p:nvSpPr>
        <p:spPr/>
        <p:txBody>
          <a:bodyPr/>
          <a:lstStyle/>
          <a:p>
            <a:pPr lvl="1"/>
            <a:r>
              <a:rPr/>
              <a:t>Document this well enough for an outsider to understand.</a:t>
            </a:r>
          </a:p>
          <a:p>
            <a:pPr lvl="2"/>
            <a:r>
              <a:rPr/>
              <a:t>Wilson et al (2017) page 8, recommendation 3b.</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Decide</a:t>
            </a:r>
            <a:r>
              <a:rPr/>
              <a:t> </a:t>
            </a:r>
            <a:r>
              <a:rPr/>
              <a:t>on</a:t>
            </a:r>
            <a:r>
              <a:rPr/>
              <a:t> </a:t>
            </a:r>
            <a:r>
              <a:rPr/>
              <a:t>communication</a:t>
            </a:r>
            <a:r>
              <a:rPr/>
              <a:t> </a:t>
            </a:r>
            <a:r>
              <a:rPr/>
              <a:t>strategies.</a:t>
            </a:r>
          </a:p>
        </p:txBody>
      </p:sp>
      <p:sp>
        <p:nvSpPr>
          <p:cNvPr id="3" name="Content Placeholder 2"/>
          <p:cNvSpPr>
            <a:spLocks noGrp="1"/>
          </p:cNvSpPr>
          <p:nvPr>
            <p:ph idx="1"/>
          </p:nvPr>
        </p:nvSpPr>
        <p:spPr/>
        <p:txBody>
          <a:bodyPr/>
          <a:lstStyle/>
          <a:p>
            <a:pPr lvl="1"/>
            <a:r>
              <a:rPr/>
              <a:t>Where and how will your team meet to resolve issues.</a:t>
            </a:r>
          </a:p>
          <a:p>
            <a:pPr lvl="1"/>
            <a:r>
              <a:rPr/>
              <a:t>Explain how new collaborators can get involved.</a:t>
            </a:r>
          </a:p>
          <a:p>
            <a:pPr lvl="1"/>
            <a:r>
              <a:rPr/>
              <a:t>Specify where key documents are stored and who can modify them.</a:t>
            </a:r>
          </a:p>
          <a:p>
            <a:pPr lvl="2"/>
            <a:r>
              <a:rPr/>
              <a:t>Wilson et al (2017) page 8, recommendation 3c.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4.png" id="0" name="Picture 1"/>
          <p:cNvPicPr>
            <a:picLocks noGrp="1" noChangeAspect="1"/>
          </p:cNvPicPr>
          <p:nvPr/>
        </p:nvPicPr>
        <p:blipFill>
          <a:blip r:embed="rId3"/>
          <a:stretch>
            <a:fillRect/>
          </a:stretch>
        </p:blipFill>
        <p:spPr bwMode="auto">
          <a:xfrm>
            <a:off x="457200" y="1778000"/>
            <a:ext cx="8229600" cy="4152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license</a:t>
            </a:r>
            <a:r>
              <a:rPr/>
              <a:t> </a:t>
            </a:r>
            <a:r>
              <a:rPr/>
              <a:t>explicit.</a:t>
            </a:r>
          </a:p>
        </p:txBody>
      </p:sp>
      <p:sp>
        <p:nvSpPr>
          <p:cNvPr id="3" name="Content Placeholder 2"/>
          <p:cNvSpPr>
            <a:spLocks noGrp="1"/>
          </p:cNvSpPr>
          <p:nvPr>
            <p:ph idx="1"/>
          </p:nvPr>
        </p:nvSpPr>
        <p:spPr/>
        <p:txBody>
          <a:bodyPr/>
          <a:lstStyle/>
          <a:p>
            <a:pPr lvl="1"/>
            <a:r>
              <a:rPr/>
              <a:t>Use a liberal license to makes it easy for future collaborators to join in the fun.</a:t>
            </a:r>
          </a:p>
          <a:p>
            <a:pPr lvl="1"/>
            <a:r>
              <a:rPr/>
              <a:t>Remember that you are far better off being the pioneer in a new research area that everyone is working in than a new research area that no one is working in.</a:t>
            </a:r>
          </a:p>
          <a:p>
            <a:pPr lvl="1"/>
            <a:r>
              <a:rPr/>
              <a:t>“A candle loses nothing by lighting another candle.” James Keller</a:t>
            </a:r>
          </a:p>
          <a:p>
            <a:pPr lvl="2"/>
            <a:r>
              <a:rPr/>
              <a:t>Wilson et al (2017) page 9, recommendation 3d.</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Make</a:t>
            </a:r>
            <a:r>
              <a:rPr/>
              <a:t> </a:t>
            </a:r>
            <a:r>
              <a:rPr/>
              <a:t>the</a:t>
            </a:r>
            <a:r>
              <a:rPr/>
              <a:t> </a:t>
            </a:r>
            <a:r>
              <a:rPr/>
              <a:t>project</a:t>
            </a:r>
            <a:r>
              <a:rPr/>
              <a:t> </a:t>
            </a:r>
            <a:r>
              <a:rPr/>
              <a:t>citable.</a:t>
            </a:r>
          </a:p>
        </p:txBody>
      </p:sp>
      <p:sp>
        <p:nvSpPr>
          <p:cNvPr id="3" name="Content Placeholder 2"/>
          <p:cNvSpPr>
            <a:spLocks noGrp="1"/>
          </p:cNvSpPr>
          <p:nvPr>
            <p:ph idx="1"/>
          </p:nvPr>
        </p:nvSpPr>
        <p:spPr/>
        <p:txBody>
          <a:bodyPr/>
          <a:lstStyle/>
          <a:p>
            <a:pPr lvl="1"/>
            <a:r>
              <a:rPr/>
              <a:t>Include a suggested citation for your work in a CITATION file.</a:t>
            </a:r>
          </a:p>
          <a:p>
            <a:pPr lvl="1"/>
            <a:r>
              <a:rPr/>
              <a:t>Here’s what I put in my CITATION file: “You are free to use any of the material in this repository without restriction. If you do wish to give credit, however, when you use this work, it would be appreciated. An example of appropriate credit would be”thanks to Steve Simon (list the url of this repository) for sharing this material."</a:t>
            </a:r>
          </a:p>
          <a:p>
            <a:pPr lvl="2"/>
            <a:r>
              <a:rPr/>
              <a:t>Wilson et al (2017) page 9, recommendation 3e.</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sp>
        <p:nvSpPr>
          <p:cNvPr id="3" name="Content Placeholder 2"/>
          <p:cNvSpPr>
            <a:spLocks noGrp="1"/>
          </p:cNvSpPr>
          <p:nvPr>
            <p:ph idx="1"/>
          </p:nvPr>
        </p:nvSpPr>
        <p:spPr/>
        <p:txBody>
          <a:bodyPr/>
          <a:lstStyle/>
          <a:p>
            <a:pPr lvl="1"/>
            <a:r>
              <a:rPr/>
              <a:t>Create an overview of your project.</a:t>
            </a:r>
          </a:p>
          <a:p>
            <a:pPr lvl="1"/>
            <a:r>
              <a:rPr/>
              <a:t>Create a shared to-do list.</a:t>
            </a:r>
          </a:p>
          <a:p>
            <a:pPr lvl="1"/>
            <a:r>
              <a:rPr/>
              <a:t>Decide on communication strategies.</a:t>
            </a:r>
          </a:p>
          <a:p>
            <a:pPr lvl="1"/>
            <a:r>
              <a:rPr/>
              <a:t>Make the license explicit.</a:t>
            </a:r>
          </a:p>
          <a:p>
            <a:pPr lvl="1"/>
            <a:r>
              <a:rPr/>
              <a:t>Make the project citable.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Put</a:t>
            </a:r>
            <a:r>
              <a:rPr/>
              <a:t> </a:t>
            </a:r>
            <a:r>
              <a:rPr/>
              <a:t>each</a:t>
            </a:r>
            <a:r>
              <a:rPr/>
              <a:t> </a:t>
            </a:r>
            <a:r>
              <a:rPr/>
              <a:t>project</a:t>
            </a:r>
            <a:r>
              <a:rPr/>
              <a:t> </a:t>
            </a:r>
            <a:r>
              <a:rPr/>
              <a:t>in</a:t>
            </a:r>
            <a:r>
              <a:rPr/>
              <a:t> </a:t>
            </a:r>
            <a:r>
              <a:rPr/>
              <a:t>its</a:t>
            </a:r>
            <a:r>
              <a:rPr/>
              <a:t> </a:t>
            </a:r>
            <a:r>
              <a:rPr/>
              <a:t>own</a:t>
            </a:r>
            <a:r>
              <a:rPr/>
              <a:t> </a:t>
            </a:r>
            <a:r>
              <a:rPr/>
              <a:t>directory,</a:t>
            </a:r>
            <a:r>
              <a:rPr/>
              <a:t> </a:t>
            </a:r>
            <a:r>
              <a:rPr/>
              <a:t>which</a:t>
            </a:r>
            <a:r>
              <a:rPr/>
              <a:t> </a:t>
            </a:r>
            <a:r>
              <a:rPr/>
              <a:t>is</a:t>
            </a:r>
            <a:r>
              <a:rPr/>
              <a:t> </a:t>
            </a:r>
            <a:r>
              <a:rPr/>
              <a:t>named</a:t>
            </a:r>
            <a:r>
              <a:rPr/>
              <a:t> </a:t>
            </a:r>
            <a:r>
              <a:rPr/>
              <a:t>for</a:t>
            </a:r>
            <a:r>
              <a:rPr/>
              <a:t> </a:t>
            </a:r>
            <a:r>
              <a:rPr/>
              <a:t>the</a:t>
            </a:r>
            <a:r>
              <a:rPr/>
              <a:t> </a:t>
            </a:r>
            <a:r>
              <a:rPr/>
              <a:t>project.</a:t>
            </a:r>
          </a:p>
        </p:txBody>
      </p:sp>
      <p:sp>
        <p:nvSpPr>
          <p:cNvPr id="3" name="Content Placeholder 2"/>
          <p:cNvSpPr>
            <a:spLocks noGrp="1"/>
          </p:cNvSpPr>
          <p:nvPr>
            <p:ph idx="1"/>
          </p:nvPr>
        </p:nvSpPr>
        <p:spPr/>
        <p:txBody>
          <a:bodyPr/>
          <a:lstStyle/>
          <a:p>
            <a:pPr lvl="1"/>
            <a:r>
              <a:rPr/>
              <a:t>If two projects share more than 50% of the code or data, then they can be safely combined into one project.</a:t>
            </a:r>
          </a:p>
          <a:p>
            <a:pPr lvl="1"/>
            <a:r>
              <a:rPr/>
              <a:t>Two projects that share no code or data belong in separate directories.</a:t>
            </a:r>
          </a:p>
          <a:p>
            <a:pPr lvl="2"/>
            <a:r>
              <a:rPr/>
              <a:t>Wilson et al (2017) page 9, recommendation 4a.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standard</a:t>
            </a:r>
            <a:r>
              <a:rPr/>
              <a:t> </a:t>
            </a:r>
            <a:r>
              <a:rPr/>
              <a:t>names</a:t>
            </a:r>
            <a:r>
              <a:rPr/>
              <a:t> </a:t>
            </a:r>
            <a:r>
              <a:rPr/>
              <a:t>for</a:t>
            </a:r>
            <a:r>
              <a:rPr/>
              <a:t> </a:t>
            </a:r>
            <a:r>
              <a:rPr/>
              <a:t>subdirectories.</a:t>
            </a:r>
          </a:p>
        </p:txBody>
      </p:sp>
      <p:sp>
        <p:nvSpPr>
          <p:cNvPr id="3" name="Content Placeholder 2"/>
          <p:cNvSpPr>
            <a:spLocks noGrp="1"/>
          </p:cNvSpPr>
          <p:nvPr>
            <p:ph idx="1"/>
          </p:nvPr>
        </p:nvSpPr>
        <p:spPr/>
        <p:txBody>
          <a:bodyPr/>
          <a:lstStyle/>
          <a:p>
            <a:pPr lvl="1"/>
            <a:r>
              <a:rPr/>
              <a:t>DOC for most other documentation.</a:t>
            </a:r>
          </a:p>
          <a:p>
            <a:pPr lvl="1"/>
            <a:r>
              <a:rPr/>
              <a:t>DATA for raw data,</a:t>
            </a:r>
          </a:p>
          <a:p>
            <a:pPr lvl="1"/>
            <a:r>
              <a:rPr/>
              <a:t>RESULTS for intermediate data sets and program output.</a:t>
            </a:r>
          </a:p>
          <a:p>
            <a:pPr lvl="1"/>
            <a:r>
              <a:rPr/>
              <a:t>SRC for source code.</a:t>
            </a:r>
          </a:p>
          <a:p>
            <a:pPr lvl="1"/>
            <a:r>
              <a:rPr/>
              <a:t>BIN for compiled programs.</a:t>
            </a:r>
          </a:p>
          <a:p>
            <a:pPr lvl="1"/>
            <a:r>
              <a:rPr/>
              <a:t>README, LICENSE, CITATION, REQUIREMENTS go in root directory.</a:t>
            </a:r>
          </a:p>
          <a:p>
            <a:pPr lvl="2"/>
            <a:r>
              <a:rPr/>
              <a:t>Wilson et al (2017) page 10, recommendation 4b-e.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0.png" id="0" name="Picture 1"/>
          <p:cNvPicPr>
            <a:picLocks noGrp="1" noChangeAspect="1"/>
          </p:cNvPicPr>
          <p:nvPr/>
        </p:nvPicPr>
        <p:blipFill>
          <a:blip r:embed="rId2"/>
          <a:stretch>
            <a:fillRect/>
          </a:stretch>
        </p:blipFill>
        <p:spPr bwMode="auto">
          <a:xfrm>
            <a:off x="2870200" y="1600200"/>
            <a:ext cx="34163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project</a:t>
            </a:r>
            <a:r>
              <a:rPr/>
              <a:t> </a:t>
            </a:r>
            <a:r>
              <a:rPr/>
              <a:t>layout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Name</a:t>
            </a:r>
            <a:r>
              <a:rPr/>
              <a:t> </a:t>
            </a:r>
            <a:r>
              <a:rPr/>
              <a:t>all</a:t>
            </a:r>
            <a:r>
              <a:rPr/>
              <a:t> </a:t>
            </a:r>
            <a:r>
              <a:rPr/>
              <a:t>files</a:t>
            </a:r>
            <a:r>
              <a:rPr/>
              <a:t> </a:t>
            </a:r>
            <a:r>
              <a:rPr/>
              <a:t>to</a:t>
            </a:r>
            <a:r>
              <a:rPr/>
              <a:t> </a:t>
            </a:r>
            <a:r>
              <a:rPr/>
              <a:t>reflect</a:t>
            </a:r>
            <a:r>
              <a:rPr/>
              <a:t> </a:t>
            </a:r>
            <a:r>
              <a:rPr/>
              <a:t>their</a:t>
            </a:r>
            <a:r>
              <a:rPr/>
              <a:t> </a:t>
            </a:r>
            <a:r>
              <a:rPr/>
              <a:t>content</a:t>
            </a:r>
            <a:r>
              <a:rPr/>
              <a:t> </a:t>
            </a:r>
            <a:r>
              <a:rPr/>
              <a:t>or</a:t>
            </a:r>
            <a:r>
              <a:rPr/>
              <a:t> </a:t>
            </a:r>
            <a:r>
              <a:rPr/>
              <a:t>function.</a:t>
            </a:r>
          </a:p>
        </p:txBody>
      </p:sp>
      <p:sp>
        <p:nvSpPr>
          <p:cNvPr id="3" name="Content Placeholder 2"/>
          <p:cNvSpPr>
            <a:spLocks noGrp="1"/>
          </p:cNvSpPr>
          <p:nvPr>
            <p:ph idx="1"/>
          </p:nvPr>
        </p:nvSpPr>
        <p:spPr/>
        <p:txBody>
          <a:bodyPr/>
          <a:lstStyle/>
          <a:p>
            <a:pPr lvl="1"/>
            <a:r>
              <a:rPr/>
              <a:t>Avoid sequence names like logistic_model1, logistic_model2, …</a:t>
            </a:r>
          </a:p>
          <a:p>
            <a:pPr lvl="2"/>
            <a:r>
              <a:rPr/>
              <a:t>Not descriptive</a:t>
            </a:r>
          </a:p>
          <a:p>
            <a:pPr lvl="2"/>
            <a:r>
              <a:rPr/>
              <a:t>Subject to frequent renumbering.</a:t>
            </a:r>
          </a:p>
          <a:p>
            <a:pPr lvl="1"/>
            <a:r>
              <a:rPr/>
              <a:t>Better choice would be simple_logistic_model, cubic_spline_logistic_model, …</a:t>
            </a:r>
          </a:p>
          <a:p>
            <a:pPr lvl="2"/>
            <a:r>
              <a:rPr/>
              <a:t>Wilson et al (2017) page 11, recommendation 4f.</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project</a:t>
            </a:r>
            <a:r>
              <a:rPr/>
              <a:t> </a:t>
            </a:r>
            <a:r>
              <a:rPr/>
              <a:t>organization</a:t>
            </a:r>
            <a:r>
              <a:rPr/>
              <a:t> </a:t>
            </a:r>
            <a:r>
              <a:rPr/>
              <a:t>recommendations</a:t>
            </a:r>
          </a:p>
        </p:txBody>
      </p:sp>
      <p:sp>
        <p:nvSpPr>
          <p:cNvPr id="3" name="Content Placeholder 2"/>
          <p:cNvSpPr>
            <a:spLocks noGrp="1"/>
          </p:cNvSpPr>
          <p:nvPr>
            <p:ph idx="1"/>
          </p:nvPr>
        </p:nvSpPr>
        <p:spPr/>
        <p:txBody>
          <a:bodyPr/>
          <a:lstStyle/>
          <a:p>
            <a:pPr lvl="1"/>
            <a:r>
              <a:rPr/>
              <a:t>Put each project in its own directory, which is named for the project.</a:t>
            </a:r>
          </a:p>
          <a:p>
            <a:pPr lvl="1"/>
            <a:r>
              <a:rPr/>
              <a:t>Use standard names for subdirectories.</a:t>
            </a:r>
          </a:p>
          <a:p>
            <a:pPr lvl="1"/>
            <a:r>
              <a:rPr/>
              <a:t>Name all files to reflect their content or function.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is</a:t>
            </a:r>
            <a:r>
              <a:rPr/>
              <a:t> </a:t>
            </a:r>
            <a:r>
              <a:rPr/>
              <a:t>never</a:t>
            </a:r>
            <a:r>
              <a:rPr/>
              <a:t> </a:t>
            </a:r>
            <a:r>
              <a:rPr/>
              <a:t>easy</a:t>
            </a:r>
          </a:p>
        </p:txBody>
      </p:sp>
      <p:sp>
        <p:nvSpPr>
          <p:cNvPr id="3" name="Content Placeholder 2"/>
          <p:cNvSpPr>
            <a:spLocks noGrp="1"/>
          </p:cNvSpPr>
          <p:nvPr>
            <p:ph idx="1"/>
          </p:nvPr>
        </p:nvSpPr>
        <p:spPr/>
        <p:txBody>
          <a:bodyPr/>
          <a:lstStyle/>
          <a:p>
            <a:pPr lvl="1"/>
            <a:r>
              <a:rPr/>
              <a:t>Good practices require time and energy.</a:t>
            </a:r>
          </a:p>
          <a:p>
            <a:pPr lvl="1"/>
            <a:r>
              <a:rPr/>
              <a:t>You have to break old habits.</a:t>
            </a:r>
          </a:p>
          <a:p>
            <a:pPr lvl="1"/>
            <a:r>
              <a:rPr/>
              <a:t>You cannot retrofit these recommendations.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Back</a:t>
            </a:r>
            <a:r>
              <a:rPr/>
              <a:t> </a:t>
            </a:r>
            <a:r>
              <a:rPr/>
              <a:t>up</a:t>
            </a:r>
            <a:r>
              <a:rPr/>
              <a:t> </a:t>
            </a:r>
            <a:r>
              <a:rPr/>
              <a:t>(almost)</a:t>
            </a:r>
            <a:r>
              <a:rPr/>
              <a:t> </a:t>
            </a:r>
            <a:r>
              <a:rPr/>
              <a:t>everything</a:t>
            </a:r>
            <a:r>
              <a:rPr/>
              <a:t> </a:t>
            </a:r>
            <a:r>
              <a:rPr/>
              <a:t>created</a:t>
            </a:r>
            <a:r>
              <a:rPr/>
              <a:t> </a:t>
            </a:r>
            <a:r>
              <a:rPr/>
              <a:t>by</a:t>
            </a:r>
            <a:r>
              <a:rPr/>
              <a:t> </a:t>
            </a:r>
            <a:r>
              <a:rPr/>
              <a:t>a</a:t>
            </a:r>
            <a:r>
              <a:rPr/>
              <a:t> </a:t>
            </a:r>
            <a:r>
              <a:rPr/>
              <a:t>human</a:t>
            </a:r>
            <a:r>
              <a:rPr/>
              <a:t> </a:t>
            </a:r>
            <a:r>
              <a:rPr/>
              <a:t>being</a:t>
            </a:r>
            <a:r>
              <a:rPr/>
              <a:t> </a:t>
            </a:r>
            <a:r>
              <a:rPr/>
              <a:t>as</a:t>
            </a:r>
            <a:r>
              <a:rPr/>
              <a:t> </a:t>
            </a:r>
            <a:r>
              <a:rPr/>
              <a:t>soon</a:t>
            </a:r>
            <a:r>
              <a:rPr/>
              <a:t> </a:t>
            </a:r>
            <a:r>
              <a:rPr/>
              <a:t>as</a:t>
            </a:r>
            <a:r>
              <a:rPr/>
              <a:t> </a:t>
            </a:r>
            <a:r>
              <a:rPr/>
              <a:t>it</a:t>
            </a:r>
            <a:r>
              <a:rPr/>
              <a:t> </a:t>
            </a:r>
            <a:r>
              <a:rPr/>
              <a:t>is</a:t>
            </a:r>
            <a:r>
              <a:rPr/>
              <a:t> </a:t>
            </a:r>
            <a:r>
              <a:rPr/>
              <a:t>created.</a:t>
            </a:r>
          </a:p>
        </p:txBody>
      </p:sp>
      <p:sp>
        <p:nvSpPr>
          <p:cNvPr id="3" name="Content Placeholder 2"/>
          <p:cNvSpPr>
            <a:spLocks noGrp="1"/>
          </p:cNvSpPr>
          <p:nvPr>
            <p:ph idx="1"/>
          </p:nvPr>
        </p:nvSpPr>
        <p:spPr/>
        <p:txBody>
          <a:bodyPr/>
          <a:lstStyle/>
          <a:p>
            <a:pPr lvl="1"/>
            <a:r>
              <a:rPr/>
              <a:t>This is easily automated.</a:t>
            </a:r>
          </a:p>
          <a:p>
            <a:pPr lvl="1"/>
            <a:r>
              <a:rPr/>
              <a:t>If your team is all within the same organization, a shared network folder works well.</a:t>
            </a:r>
          </a:p>
          <a:p>
            <a:pPr lvl="2"/>
            <a:r>
              <a:rPr/>
              <a:t>Wilson et al (2017) page 12, recommendation 5a.</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Keep</a:t>
            </a:r>
            <a:r>
              <a:rPr/>
              <a:t> </a:t>
            </a:r>
            <a:r>
              <a:rPr/>
              <a:t>changes</a:t>
            </a:r>
            <a:r>
              <a:rPr/>
              <a:t> </a:t>
            </a:r>
            <a:r>
              <a:rPr/>
              <a:t>small.</a:t>
            </a:r>
          </a:p>
        </p:txBody>
      </p:sp>
      <p:sp>
        <p:nvSpPr>
          <p:cNvPr id="3" name="Content Placeholder 2"/>
          <p:cNvSpPr>
            <a:spLocks noGrp="1"/>
          </p:cNvSpPr>
          <p:nvPr>
            <p:ph idx="1"/>
          </p:nvPr>
        </p:nvSpPr>
        <p:spPr/>
        <p:txBody>
          <a:bodyPr/>
          <a:lstStyle/>
          <a:p>
            <a:pPr lvl="1"/>
            <a:r>
              <a:rPr/>
              <a:t>Any group of edits that you might think about undoing as a batch should be considered a single change.</a:t>
            </a:r>
          </a:p>
          <a:p>
            <a:pPr lvl="2"/>
            <a:r>
              <a:rPr/>
              <a:t>Wilson et al (2017) page 12, recommendation 5b.</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Share</a:t>
            </a:r>
            <a:r>
              <a:rPr/>
              <a:t> </a:t>
            </a:r>
            <a:r>
              <a:rPr/>
              <a:t>changes</a:t>
            </a:r>
            <a:r>
              <a:rPr/>
              <a:t> </a:t>
            </a:r>
            <a:r>
              <a:rPr/>
              <a:t>frequently.</a:t>
            </a:r>
          </a:p>
        </p:txBody>
      </p:sp>
      <p:sp>
        <p:nvSpPr>
          <p:cNvPr id="3" name="Content Placeholder 2"/>
          <p:cNvSpPr>
            <a:spLocks noGrp="1"/>
          </p:cNvSpPr>
          <p:nvPr>
            <p:ph idx="1"/>
          </p:nvPr>
        </p:nvSpPr>
        <p:spPr/>
        <p:txBody>
          <a:bodyPr/>
          <a:lstStyle/>
          <a:p>
            <a:pPr lvl="1"/>
            <a:r>
              <a:rPr/>
              <a:t>Do not allow different investigator versions to drift apart.</a:t>
            </a:r>
          </a:p>
          <a:p>
            <a:pPr lvl="1"/>
            <a:r>
              <a:rPr/>
              <a:t>This is even a problem if you run analyses on both a work and home computer.</a:t>
            </a:r>
          </a:p>
          <a:p>
            <a:pPr lvl="2"/>
            <a:r>
              <a:rPr/>
              <a:t>Wilson et al (2017) page 12, recommendation 5c.</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Create,</a:t>
            </a:r>
            <a:r>
              <a:rPr/>
              <a:t> </a:t>
            </a:r>
            <a:r>
              <a:rPr/>
              <a:t>maintain,</a:t>
            </a:r>
            <a:r>
              <a:rPr/>
              <a:t> </a:t>
            </a:r>
            <a:r>
              <a:rPr/>
              <a:t>and</a:t>
            </a:r>
            <a:r>
              <a:rPr/>
              <a:t> </a:t>
            </a:r>
            <a:r>
              <a:rPr/>
              <a:t>use</a:t>
            </a:r>
            <a:r>
              <a:rPr/>
              <a:t> </a:t>
            </a:r>
            <a:r>
              <a:rPr/>
              <a:t>a</a:t>
            </a:r>
            <a:r>
              <a:rPr/>
              <a:t> </a:t>
            </a:r>
            <a:r>
              <a:rPr/>
              <a:t>checklist</a:t>
            </a:r>
            <a:r>
              <a:rPr/>
              <a:t> </a:t>
            </a:r>
            <a:r>
              <a:rPr/>
              <a:t>for</a:t>
            </a:r>
            <a:r>
              <a:rPr/>
              <a:t> </a:t>
            </a:r>
            <a:r>
              <a:rPr/>
              <a:t>saving</a:t>
            </a:r>
            <a:r>
              <a:rPr/>
              <a:t> </a:t>
            </a:r>
            <a:r>
              <a:rPr/>
              <a:t>and</a:t>
            </a:r>
            <a:r>
              <a:rPr/>
              <a:t> </a:t>
            </a:r>
            <a:r>
              <a:rPr/>
              <a:t>sharing</a:t>
            </a:r>
            <a:r>
              <a:rPr/>
              <a:t> </a:t>
            </a:r>
            <a:r>
              <a:rPr/>
              <a:t>changes</a:t>
            </a:r>
            <a:r>
              <a:rPr/>
              <a:t> </a:t>
            </a:r>
            <a:r>
              <a:rPr/>
              <a:t>to</a:t>
            </a:r>
            <a:r>
              <a:rPr/>
              <a:t> </a:t>
            </a:r>
            <a:r>
              <a:rPr/>
              <a:t>the</a:t>
            </a:r>
            <a:r>
              <a:rPr/>
              <a:t> </a:t>
            </a:r>
            <a:r>
              <a:rPr/>
              <a:t>project.</a:t>
            </a:r>
          </a:p>
        </p:txBody>
      </p:sp>
      <p:sp>
        <p:nvSpPr>
          <p:cNvPr id="3" name="Content Placeholder 2"/>
          <p:cNvSpPr>
            <a:spLocks noGrp="1"/>
          </p:cNvSpPr>
          <p:nvPr>
            <p:ph idx="1"/>
          </p:nvPr>
        </p:nvSpPr>
        <p:spPr/>
        <p:txBody>
          <a:bodyPr/>
          <a:lstStyle/>
          <a:p>
            <a:pPr lvl="1"/>
            <a:r>
              <a:rPr/>
              <a:t>This is stored as TODO.txt.</a:t>
            </a:r>
          </a:p>
          <a:p>
            <a:pPr lvl="2"/>
            <a:r>
              <a:rPr/>
              <a:t>Wilson et al (2017) page 12, recommendation 5d.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Store</a:t>
            </a:r>
            <a:r>
              <a:rPr/>
              <a:t> </a:t>
            </a:r>
            <a:r>
              <a:rPr/>
              <a:t>each</a:t>
            </a:r>
            <a:r>
              <a:rPr/>
              <a:t> </a:t>
            </a:r>
            <a:r>
              <a:rPr/>
              <a:t>project</a:t>
            </a:r>
            <a:r>
              <a:rPr/>
              <a:t> </a:t>
            </a:r>
            <a:r>
              <a:rPr/>
              <a:t>in</a:t>
            </a:r>
            <a:r>
              <a:rPr/>
              <a:t> </a:t>
            </a:r>
            <a:r>
              <a:rPr/>
              <a:t>a</a:t>
            </a:r>
            <a:r>
              <a:rPr/>
              <a:t> </a:t>
            </a:r>
            <a:r>
              <a:rPr/>
              <a:t>folder</a:t>
            </a:r>
            <a:r>
              <a:rPr/>
              <a:t> </a:t>
            </a:r>
            <a:r>
              <a:rPr/>
              <a:t>that</a:t>
            </a:r>
            <a:r>
              <a:rPr/>
              <a:t> </a:t>
            </a:r>
            <a:r>
              <a:rPr/>
              <a:t>is</a:t>
            </a:r>
            <a:r>
              <a:rPr/>
              <a:t> </a:t>
            </a:r>
            <a:r>
              <a:rPr/>
              <a:t>mirrored</a:t>
            </a:r>
            <a:r>
              <a:rPr/>
              <a:t> </a:t>
            </a:r>
            <a:r>
              <a:rPr/>
              <a:t>off</a:t>
            </a:r>
            <a:r>
              <a:rPr/>
              <a:t> </a:t>
            </a:r>
            <a:r>
              <a:rPr/>
              <a:t>the</a:t>
            </a:r>
            <a:r>
              <a:rPr/>
              <a:t> </a:t>
            </a:r>
            <a:r>
              <a:rPr/>
              <a:t>researcher’s</a:t>
            </a:r>
            <a:r>
              <a:rPr/>
              <a:t> </a:t>
            </a:r>
            <a:r>
              <a:rPr/>
              <a:t>working</a:t>
            </a:r>
            <a:r>
              <a:rPr/>
              <a:t> </a:t>
            </a:r>
            <a:r>
              <a:rPr/>
              <a:t>machine.</a:t>
            </a:r>
          </a:p>
        </p:txBody>
      </p:sp>
      <p:sp>
        <p:nvSpPr>
          <p:cNvPr id="3" name="Content Placeholder 2"/>
          <p:cNvSpPr>
            <a:spLocks noGrp="1"/>
          </p:cNvSpPr>
          <p:nvPr>
            <p:ph idx="1"/>
          </p:nvPr>
        </p:nvSpPr>
        <p:spPr/>
        <p:txBody>
          <a:bodyPr/>
          <a:lstStyle/>
          <a:p>
            <a:pPr lvl="1"/>
            <a:r>
              <a:rPr/>
              <a:t>Several products can automate this process. I use Dropbox, but there are a lot of excellent alternatives out there.</a:t>
            </a:r>
          </a:p>
          <a:p>
            <a:pPr lvl="2"/>
            <a:r>
              <a:rPr/>
              <a:t>Wilson et al (2017) page 12, recommendation 5e.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Add</a:t>
            </a:r>
            <a:r>
              <a:rPr/>
              <a:t> </a:t>
            </a:r>
            <a:r>
              <a:rPr/>
              <a:t>a</a:t>
            </a:r>
            <a:r>
              <a:rPr/>
              <a:t> </a:t>
            </a:r>
            <a:r>
              <a:rPr/>
              <a:t>file</a:t>
            </a:r>
            <a:r>
              <a:rPr/>
              <a:t> </a:t>
            </a:r>
            <a:r>
              <a:rPr/>
              <a:t>called</a:t>
            </a:r>
            <a:r>
              <a:rPr/>
              <a:t> </a:t>
            </a:r>
            <a:r>
              <a:rPr/>
              <a:t>CHANGELOG.txt</a:t>
            </a:r>
            <a:r>
              <a:rPr/>
              <a:t> </a:t>
            </a:r>
            <a:r>
              <a:rPr/>
              <a:t>to</a:t>
            </a:r>
            <a:r>
              <a:rPr/>
              <a:t> </a:t>
            </a:r>
            <a:r>
              <a:rPr/>
              <a:t>the</a:t>
            </a:r>
            <a:r>
              <a:rPr/>
              <a:t> </a:t>
            </a:r>
            <a:r>
              <a:rPr/>
              <a:t>project’s</a:t>
            </a:r>
            <a:r>
              <a:rPr/>
              <a:t> </a:t>
            </a:r>
            <a:r>
              <a:rPr/>
              <a:t>DOC</a:t>
            </a:r>
            <a:r>
              <a:rPr/>
              <a:t> </a:t>
            </a:r>
            <a:r>
              <a:rPr/>
              <a:t>subfolder</a:t>
            </a:r>
          </a:p>
        </p:txBody>
      </p:sp>
      <p:sp>
        <p:nvSpPr>
          <p:cNvPr id="3" name="Content Placeholder 2"/>
          <p:cNvSpPr>
            <a:spLocks noGrp="1"/>
          </p:cNvSpPr>
          <p:nvPr>
            <p:ph idx="1"/>
          </p:nvPr>
        </p:nvSpPr>
        <p:spPr/>
        <p:txBody>
          <a:bodyPr/>
          <a:lstStyle/>
          <a:p>
            <a:pPr lvl="1"/>
            <a:r>
              <a:rPr/>
              <a:t>Date entries and put most recent changes as the top.</a:t>
            </a:r>
          </a:p>
          <a:p>
            <a:pPr lvl="2"/>
            <a:r>
              <a:rPr/>
              <a:t>Wilson et al (2017) page 13., recommendation 5f.</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Sample</a:t>
            </a:r>
            <a:r>
              <a:rPr/>
              <a:t> </a:t>
            </a:r>
            <a:r>
              <a:rPr/>
              <a:t>changelog</a:t>
            </a:r>
            <a:r>
              <a:rPr/>
              <a:t> </a:t>
            </a:r>
            <a:r>
              <a:rPr/>
              <a:t>file</a:t>
            </a:r>
          </a:p>
        </p:txBody>
      </p:sp>
      <p:pic>
        <p:nvPicPr>
          <p:cNvPr descr="../images/image11.png" id="0" name="Picture 1"/>
          <p:cNvPicPr>
            <a:picLocks noGrp="1" noChangeAspect="1"/>
          </p:cNvPicPr>
          <p:nvPr/>
        </p:nvPicPr>
        <p:blipFill>
          <a:blip r:embed="rId2"/>
          <a:stretch>
            <a:fillRect/>
          </a:stretch>
        </p:blipFill>
        <p:spPr bwMode="auto">
          <a:xfrm>
            <a:off x="457200" y="2552700"/>
            <a:ext cx="8229600" cy="2120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Sample</a:t>
            </a:r>
            <a:r>
              <a:rPr/>
              <a:t> </a:t>
            </a:r>
            <a:r>
              <a:rPr/>
              <a:t>changelong</a:t>
            </a:r>
            <a:r>
              <a:rPr/>
              <a:t> </a:t>
            </a:r>
            <a:r>
              <a:rPr/>
              <a:t>file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Copy</a:t>
            </a:r>
            <a:r>
              <a:rPr/>
              <a:t> </a:t>
            </a:r>
            <a:r>
              <a:rPr/>
              <a:t>the</a:t>
            </a:r>
            <a:r>
              <a:rPr/>
              <a:t> </a:t>
            </a:r>
            <a:r>
              <a:rPr/>
              <a:t>entire</a:t>
            </a:r>
            <a:r>
              <a:rPr/>
              <a:t> </a:t>
            </a:r>
            <a:r>
              <a:rPr/>
              <a:t>project</a:t>
            </a:r>
            <a:r>
              <a:rPr/>
              <a:t> </a:t>
            </a:r>
            <a:r>
              <a:rPr/>
              <a:t>whenever</a:t>
            </a:r>
            <a:r>
              <a:rPr/>
              <a:t> </a:t>
            </a:r>
            <a:r>
              <a:rPr/>
              <a:t>a</a:t>
            </a:r>
            <a:r>
              <a:rPr/>
              <a:t> </a:t>
            </a:r>
            <a:r>
              <a:rPr/>
              <a:t>significant</a:t>
            </a:r>
            <a:r>
              <a:rPr/>
              <a:t> </a:t>
            </a:r>
            <a:r>
              <a:rPr/>
              <a:t>change</a:t>
            </a:r>
            <a:r>
              <a:rPr/>
              <a:t> </a:t>
            </a:r>
            <a:r>
              <a:rPr/>
              <a:t>has</a:t>
            </a:r>
            <a:r>
              <a:rPr/>
              <a:t> </a:t>
            </a:r>
            <a:r>
              <a:rPr/>
              <a:t>been</a:t>
            </a:r>
            <a:r>
              <a:rPr/>
              <a:t> </a:t>
            </a:r>
            <a:r>
              <a:rPr/>
              <a:t>made.</a:t>
            </a:r>
          </a:p>
        </p:txBody>
      </p:sp>
      <p:sp>
        <p:nvSpPr>
          <p:cNvPr id="3" name="Content Placeholder 2"/>
          <p:cNvSpPr>
            <a:spLocks noGrp="1"/>
          </p:cNvSpPr>
          <p:nvPr>
            <p:ph idx="1"/>
          </p:nvPr>
        </p:nvSpPr>
        <p:spPr/>
        <p:txBody>
          <a:bodyPr/>
          <a:lstStyle/>
          <a:p>
            <a:pPr lvl="1"/>
            <a:r>
              <a:rPr/>
              <a:t>It is better to waste hardware resources than to waste your time.</a:t>
            </a:r>
          </a:p>
          <a:p>
            <a:pPr lvl="2"/>
            <a:r>
              <a:rPr/>
              <a:t>Wilson et al (2017) page 13, recommendation 5g.</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Storage</a:t>
            </a:r>
            <a:r>
              <a:rPr/>
              <a:t> </a:t>
            </a:r>
            <a:r>
              <a:rPr/>
              <a:t>is</a:t>
            </a:r>
            <a:r>
              <a:rPr/>
              <a:t> </a:t>
            </a:r>
            <a:r>
              <a:rPr/>
              <a:t>cheap,</a:t>
            </a:r>
            <a:r>
              <a:rPr/>
              <a:t> </a:t>
            </a:r>
            <a:r>
              <a:rPr/>
              <a:t>thanks</a:t>
            </a:r>
            <a:r>
              <a:rPr/>
              <a:t> </a:t>
            </a:r>
            <a:r>
              <a:rPr/>
              <a:t>to</a:t>
            </a:r>
            <a:r>
              <a:rPr/>
              <a:t> </a:t>
            </a:r>
            <a:r>
              <a:rPr/>
              <a:t>Moore’s</a:t>
            </a:r>
            <a:r>
              <a:rPr/>
              <a:t> </a:t>
            </a:r>
            <a:r>
              <a:rPr/>
              <a:t>Law</a:t>
            </a:r>
          </a:p>
        </p:txBody>
      </p:sp>
      <p:pic>
        <p:nvPicPr>
          <p:cNvPr descr="../images/image12.png" id="0" name="Picture 1"/>
          <p:cNvPicPr>
            <a:picLocks noGrp="1" noChangeAspect="1"/>
          </p:cNvPicPr>
          <p:nvPr/>
        </p:nvPicPr>
        <p:blipFill>
          <a:blip r:embed="rId3"/>
          <a:stretch>
            <a:fillRect/>
          </a:stretch>
        </p:blipFill>
        <p:spPr bwMode="auto">
          <a:xfrm>
            <a:off x="1879600" y="1600200"/>
            <a:ext cx="5384800" cy="4521200"/>
          </a:xfrm>
          <a:prstGeom prst="rect">
            <a:avLst/>
          </a:prstGeom>
          <a:noFill/>
          <a:ln w="9525">
            <a:noFill/>
            <a:headEnd/>
            <a:tailEnd/>
          </a:ln>
        </p:spPr>
      </p:pic>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sequential</a:t>
            </a:r>
            <a:r>
              <a:rPr/>
              <a:t> </a:t>
            </a:r>
            <a:r>
              <a:rPr/>
              <a:t>project</a:t>
            </a:r>
            <a:r>
              <a:rPr/>
              <a:t> </a:t>
            </a:r>
            <a:r>
              <a:rPr/>
              <a:t>copies</a:t>
            </a:r>
          </a:p>
        </p:txBody>
      </p:sp>
      <p:pic>
        <p:nvPicPr>
          <p:cNvPr descr="../images/image13.png" id="0" name="Picture 1"/>
          <p:cNvPicPr>
            <a:picLocks noGrp="1" noChangeAspect="1"/>
          </p:cNvPicPr>
          <p:nvPr/>
        </p:nvPicPr>
        <p:blipFill>
          <a:blip r:embed="rId2"/>
          <a:stretch>
            <a:fillRect/>
          </a:stretch>
        </p:blipFill>
        <p:spPr bwMode="auto">
          <a:xfrm>
            <a:off x="457200" y="2489200"/>
            <a:ext cx="8229600" cy="27432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Why</a:t>
            </a:r>
            <a:r>
              <a:rPr/>
              <a:t> </a:t>
            </a:r>
            <a:r>
              <a:rPr/>
              <a:t>should</a:t>
            </a:r>
            <a:r>
              <a:rPr/>
              <a:t> </a:t>
            </a:r>
            <a:r>
              <a:rPr/>
              <a:t>you</a:t>
            </a:r>
            <a:r>
              <a:rPr/>
              <a:t> </a:t>
            </a:r>
            <a:r>
              <a:rPr/>
              <a:t>adopt</a:t>
            </a:r>
            <a:r>
              <a:rPr/>
              <a:t> </a:t>
            </a:r>
            <a:r>
              <a:rPr/>
              <a:t>good</a:t>
            </a:r>
            <a:r>
              <a:rPr/>
              <a:t> </a:t>
            </a:r>
            <a:r>
              <a:rPr/>
              <a:t>programming</a:t>
            </a:r>
            <a:r>
              <a:rPr/>
              <a:t> </a:t>
            </a:r>
            <a:r>
              <a:rPr/>
              <a:t>practices?</a:t>
            </a:r>
          </a:p>
        </p:txBody>
      </p:sp>
      <p:sp>
        <p:nvSpPr>
          <p:cNvPr id="3" name="Content Placeholder 2"/>
          <p:cNvSpPr>
            <a:spLocks noGrp="1"/>
          </p:cNvSpPr>
          <p:nvPr>
            <p:ph idx="1"/>
          </p:nvPr>
        </p:nvSpPr>
        <p:spPr/>
        <p:txBody>
          <a:bodyPr/>
          <a:lstStyle/>
          <a:p>
            <a:pPr lvl="1"/>
            <a:r>
              <a:rPr/>
              <a:t>These recommendations will</a:t>
            </a:r>
          </a:p>
          <a:p>
            <a:pPr lvl="2"/>
            <a:r>
              <a:rPr/>
              <a:t>make your job easier today.</a:t>
            </a:r>
          </a:p>
          <a:p>
            <a:pPr lvl="3"/>
            <a:r>
              <a:rPr/>
              <a:t>Only partially true!</a:t>
            </a:r>
          </a:p>
          <a:p>
            <a:pPr lvl="2"/>
            <a:r>
              <a:rPr/>
              <a:t>make your job easier six months down the road.</a:t>
            </a:r>
          </a:p>
          <a:p>
            <a:pPr lvl="2"/>
            <a:r>
              <a:rPr/>
              <a:t>help everyone who is currently working with you.</a:t>
            </a:r>
          </a:p>
          <a:p>
            <a:pPr lvl="2"/>
            <a:r>
              <a:rPr/>
              <a:t>encourage future collaborators to work with you.</a:t>
            </a:r>
          </a:p>
          <a:p>
            <a:pPr lvl="2"/>
            <a:r>
              <a:rPr/>
              <a:t>enhance the quality of your work.</a:t>
            </a:r>
          </a:p>
          <a:p>
            <a:pPr lvl="3"/>
            <a:r>
              <a:rPr/>
              <a:t>make your work more reproducible.</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tracking</a:t>
            </a:r>
            <a:r>
              <a:rPr/>
              <a:t> </a:t>
            </a:r>
            <a:r>
              <a:rPr/>
              <a:t>changes</a:t>
            </a:r>
            <a:r>
              <a:rPr/>
              <a:t> </a:t>
            </a:r>
            <a:r>
              <a:rPr/>
              <a:t>(manual)</a:t>
            </a:r>
            <a:r>
              <a:rPr/>
              <a:t> </a:t>
            </a:r>
            <a:r>
              <a:rPr/>
              <a:t>recommendations</a:t>
            </a:r>
          </a:p>
        </p:txBody>
      </p:sp>
      <p:sp>
        <p:nvSpPr>
          <p:cNvPr id="3" name="Content Placeholder 2"/>
          <p:cNvSpPr>
            <a:spLocks noGrp="1"/>
          </p:cNvSpPr>
          <p:nvPr>
            <p:ph idx="1"/>
          </p:nvPr>
        </p:nvSpPr>
        <p:spPr/>
        <p:txBody>
          <a:bodyPr/>
          <a:lstStyle/>
          <a:p>
            <a:pPr lvl="1"/>
            <a:r>
              <a:rPr/>
              <a:t>Back up (almost) everything created by a human being as soon as it is created.</a:t>
            </a:r>
          </a:p>
          <a:p>
            <a:pPr lvl="1"/>
            <a:r>
              <a:rPr/>
              <a:t>Keep changes small.</a:t>
            </a:r>
          </a:p>
          <a:p>
            <a:pPr lvl="1"/>
            <a:r>
              <a:rPr/>
              <a:t>Share changes frequently.</a:t>
            </a:r>
          </a:p>
          <a:p>
            <a:pPr lvl="1"/>
            <a:r>
              <a:rPr/>
              <a:t>Create, maintain, and use a checklist for saving and sharing changes to the project.</a:t>
            </a:r>
          </a:p>
          <a:p>
            <a:pPr lvl="1"/>
            <a:r>
              <a:rPr/>
              <a:t>Store each project in a folder that is mirrored off the researcher?s working machine.</a:t>
            </a:r>
          </a:p>
          <a:p>
            <a:pPr lvl="1"/>
            <a:r>
              <a:rPr/>
              <a:t>Add a file called CHANGELOG.txt to the project?s DOC subfolder.</a:t>
            </a:r>
          </a:p>
          <a:p>
            <a:pPr lvl="1"/>
            <a:r>
              <a:rPr/>
              <a:t>Copy the entire project whenever a significant change has been made.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OR</a:t>
            </a:r>
            <a:r>
              <a:rPr/>
              <a:t> </a:t>
            </a:r>
            <a:r>
              <a:rPr/>
              <a:t>automate</a:t>
            </a:r>
            <a:r>
              <a:rPr/>
              <a:t> </a:t>
            </a:r>
            <a:r>
              <a:rPr/>
              <a:t>the</a:t>
            </a:r>
            <a:r>
              <a:rPr/>
              <a:t> </a:t>
            </a:r>
            <a:r>
              <a:rPr/>
              <a:t>process</a:t>
            </a:r>
          </a:p>
        </p:txBody>
      </p:sp>
      <p:sp>
        <p:nvSpPr>
          <p:cNvPr id="3" name="Content Placeholder 2"/>
          <p:cNvSpPr>
            <a:spLocks noGrp="1"/>
          </p:cNvSpPr>
          <p:nvPr>
            <p:ph idx="1"/>
          </p:nvPr>
        </p:nvSpPr>
        <p:spPr/>
        <p:txBody>
          <a:bodyPr/>
          <a:lstStyle/>
          <a:p>
            <a:pPr lvl="1"/>
            <a:r>
              <a:rPr/>
              <a:t>Use a version control system to manage changes to a project.</a:t>
            </a:r>
          </a:p>
          <a:p>
            <a:pPr lvl="2"/>
            <a:r>
              <a:rPr/>
              <a:t>Version control tracks the actual changes rather than what you think the changes were.</a:t>
            </a:r>
          </a:p>
          <a:p>
            <a:pPr lvl="2"/>
            <a:r>
              <a:rPr/>
              <a:t>Version control handles dating automatically.</a:t>
            </a:r>
          </a:p>
          <a:p>
            <a:pPr lvl="2"/>
            <a:r>
              <a:rPr/>
              <a:t>Version control can rollback changes that you end up regretting.</a:t>
            </a:r>
          </a:p>
          <a:p>
            <a:pPr lvl="1"/>
            <a:r>
              <a:rPr/>
              <a:t>But:</a:t>
            </a:r>
          </a:p>
          <a:p>
            <a:pPr lvl="2"/>
            <a:r>
              <a:rPr/>
              <a:t>Do not put large binary files in your version control system.</a:t>
            </a:r>
          </a:p>
          <a:p>
            <a:pPr lvl="2"/>
            <a:r>
              <a:rPr/>
              <a:t>Avoid putting confidential or proprietary information on a public version control system.</a:t>
            </a:r>
          </a:p>
          <a:p>
            <a:pPr lvl="2"/>
            <a:r>
              <a:rPr/>
              <a:t>Don?t store passwords for database access on a public version control system.</a:t>
            </a:r>
          </a:p>
          <a:p>
            <a:pPr lvl="1"/>
            <a:r>
              <a:rPr/>
              <a:t>Most version control software is open source</a:t>
            </a:r>
          </a:p>
          <a:p>
            <a:pPr lvl="2"/>
            <a:r>
              <a:rPr/>
              <a:t>Wilson et al (2017) page 13, recommendation 5h.</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version</a:t>
            </a:r>
            <a:r>
              <a:rPr/>
              <a:t> </a:t>
            </a:r>
            <a:r>
              <a:rPr/>
              <a:t>control</a:t>
            </a:r>
            <a:r>
              <a:rPr/>
              <a:t> </a:t>
            </a:r>
            <a:r>
              <a:rPr/>
              <a:t>using</a:t>
            </a:r>
            <a:r>
              <a:rPr/>
              <a:t> </a:t>
            </a:r>
            <a:r>
              <a:rPr/>
              <a:t>git</a:t>
            </a:r>
          </a:p>
        </p:txBody>
      </p:sp>
      <p:pic>
        <p:nvPicPr>
          <p:cNvPr descr="../images/image14.png" id="0" name="Picture 1"/>
          <p:cNvPicPr>
            <a:picLocks noGrp="1" noChangeAspect="1"/>
          </p:cNvPicPr>
          <p:nvPr/>
        </p:nvPicPr>
        <p:blipFill>
          <a:blip r:embed="rId3"/>
          <a:stretch>
            <a:fillRect/>
          </a:stretch>
        </p:blipFill>
        <p:spPr bwMode="auto">
          <a:xfrm>
            <a:off x="863600" y="1600200"/>
            <a:ext cx="7416800" cy="4521200"/>
          </a:xfrm>
          <a:prstGeom prst="rect">
            <a:avLst/>
          </a:prstGeom>
          <a:noFill/>
          <a:ln w="9525">
            <a:noFill/>
            <a:headEnd/>
            <a:tailEnd/>
          </a:ln>
        </p:spPr>
      </p:pic>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5.png" id="0" name="Picture 1"/>
          <p:cNvPicPr>
            <a:picLocks noGrp="1" noChangeAspect="1"/>
          </p:cNvPicPr>
          <p:nvPr/>
        </p:nvPicPr>
        <p:blipFill>
          <a:blip r:embed="rId3"/>
          <a:stretch>
            <a:fillRect/>
          </a:stretch>
        </p:blipFill>
        <p:spPr bwMode="auto">
          <a:xfrm>
            <a:off x="457200" y="2692400"/>
            <a:ext cx="8229600" cy="23368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Methods</a:t>
            </a:r>
            <a:r>
              <a:rPr/>
              <a:t> </a:t>
            </a:r>
            <a:r>
              <a:rPr/>
              <a:t>and</a:t>
            </a:r>
            <a:r>
              <a:rPr/>
              <a:t> </a:t>
            </a:r>
            <a:r>
              <a:rPr/>
              <a:t>Tools</a:t>
            </a:r>
            <a:r>
              <a:rPr/>
              <a:t> </a:t>
            </a:r>
            <a:r>
              <a:rPr/>
              <a:t>for</a:t>
            </a:r>
            <a:r>
              <a:rPr/>
              <a:t> </a:t>
            </a:r>
            <a:r>
              <a:rPr/>
              <a:t>Reproducible</a:t>
            </a:r>
            <a:r>
              <a:rPr/>
              <a:t> </a:t>
            </a:r>
            <a:r>
              <a:rPr/>
              <a:t>Research</a:t>
            </a:r>
          </a:p>
        </p:txBody>
      </p:sp>
      <p:pic>
        <p:nvPicPr>
          <p:cNvPr descr="../images/image16.png" id="0" name="Picture 1"/>
          <p:cNvPicPr>
            <a:picLocks noGrp="1" noChangeAspect="1"/>
          </p:cNvPicPr>
          <p:nvPr/>
        </p:nvPicPr>
        <p:blipFill>
          <a:blip r:embed="rId3"/>
          <a:stretch>
            <a:fillRect/>
          </a:stretch>
        </p:blipFill>
        <p:spPr bwMode="auto">
          <a:xfrm>
            <a:off x="2082800" y="1600200"/>
            <a:ext cx="4978400" cy="4521200"/>
          </a:xfrm>
          <a:prstGeom prst="rect">
            <a:avLst/>
          </a:prstGeom>
          <a:noFill/>
          <a:ln w="9525">
            <a:noFill/>
            <a:headEnd/>
            <a:tailEnd/>
          </a:ln>
        </p:spPr>
      </p:pic>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Manuscripts/reports</a:t>
            </a:r>
            <a:r>
              <a:rPr/>
              <a:t> </a:t>
            </a:r>
            <a:r>
              <a:rPr/>
              <a:t>recommendations</a:t>
            </a:r>
          </a:p>
        </p:txBody>
      </p:sp>
      <p:sp>
        <p:nvSpPr>
          <p:cNvPr id="3" name="Content Placeholder 2"/>
          <p:cNvSpPr>
            <a:spLocks noGrp="1"/>
          </p:cNvSpPr>
          <p:nvPr>
            <p:ph idx="1"/>
          </p:nvPr>
        </p:nvSpPr>
        <p:spPr/>
        <p:txBody>
          <a:bodyPr/>
          <a:lstStyle/>
          <a:p>
            <a:pPr lvl="1"/>
            <a:r>
              <a:rPr/>
              <a:t>Two choices</a:t>
            </a:r>
          </a:p>
          <a:p>
            <a:pPr lvl="1"/>
            <a:r>
              <a:rPr/>
              <a:t>Write manuscripts using online tools</a:t>
            </a:r>
          </a:p>
          <a:p>
            <a:pPr lvl="2"/>
            <a:r>
              <a:rPr/>
              <a:t>Rich text formatting,</a:t>
            </a:r>
          </a:p>
          <a:p>
            <a:pPr lvl="2"/>
            <a:r>
              <a:rPr/>
              <a:t>Change tracking, and</a:t>
            </a:r>
          </a:p>
          <a:p>
            <a:pPr lvl="2"/>
            <a:r>
              <a:rPr/>
              <a:t>Reference management.</a:t>
            </a:r>
          </a:p>
          <a:p>
            <a:pPr lvl="3"/>
            <a:r>
              <a:rPr/>
              <a:t>Google Doc, but not Microsoft Word</a:t>
            </a:r>
          </a:p>
          <a:p>
            <a:pPr lvl="1"/>
            <a:r>
              <a:rPr/>
              <a:t>Write the manuscript in a plain text format that allows version control.</a:t>
            </a:r>
          </a:p>
          <a:p>
            <a:pPr lvl="2"/>
            <a:r>
              <a:rPr/>
              <a:t>LaTeX .</a:t>
            </a:r>
          </a:p>
          <a:p>
            <a:pPr lvl="2"/>
            <a:r>
              <a:rPr/>
              <a:t>Markdown.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Google</a:t>
            </a:r>
            <a:r>
              <a:rPr/>
              <a:t> </a:t>
            </a:r>
            <a:r>
              <a:rPr/>
              <a:t>docs</a:t>
            </a:r>
          </a:p>
        </p:txBody>
      </p:sp>
      <p:pic>
        <p:nvPicPr>
          <p:cNvPr descr="../images/image17.png" id="0" name="Picture 1"/>
          <p:cNvPicPr>
            <a:picLocks noGrp="1" noChangeAspect="1"/>
          </p:cNvPicPr>
          <p:nvPr/>
        </p:nvPicPr>
        <p:blipFill>
          <a:blip r:embed="rId2"/>
          <a:stretch>
            <a:fillRect/>
          </a:stretch>
        </p:blipFill>
        <p:spPr bwMode="auto">
          <a:xfrm>
            <a:off x="2057400" y="1600200"/>
            <a:ext cx="5016500" cy="4521200"/>
          </a:xfrm>
          <a:prstGeom prst="rect">
            <a:avLst/>
          </a:prstGeom>
          <a:noFill/>
          <a:ln w="9525">
            <a:noFill/>
            <a:headEnd/>
            <a:tailEnd/>
          </a:ln>
        </p:spPr>
      </p:pic>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Markdown</a:t>
            </a:r>
          </a:p>
        </p:txBody>
      </p:sp>
      <p:pic>
        <p:nvPicPr>
          <p:cNvPr descr="../images/image18.png" id="0" name="Picture 1"/>
          <p:cNvPicPr>
            <a:picLocks noGrp="1" noChangeAspect="1"/>
          </p:cNvPicPr>
          <p:nvPr/>
        </p:nvPicPr>
        <p:blipFill>
          <a:blip r:embed="rId2"/>
          <a:stretch>
            <a:fillRect/>
          </a:stretch>
        </p:blipFill>
        <p:spPr bwMode="auto">
          <a:xfrm>
            <a:off x="1117600" y="1600200"/>
            <a:ext cx="6921500" cy="4521200"/>
          </a:xfrm>
          <a:prstGeom prst="rect">
            <a:avLst/>
          </a:prstGeom>
          <a:noFill/>
          <a:ln w="9525">
            <a:noFill/>
            <a:headEnd/>
            <a:tailEnd/>
          </a:ln>
        </p:spPr>
      </p:pic>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Bookdown</a:t>
            </a:r>
          </a:p>
        </p:txBody>
      </p:sp>
      <p:pic>
        <p:nvPicPr>
          <p:cNvPr descr="../images/image19.png" id="0" name="Picture 1"/>
          <p:cNvPicPr>
            <a:picLocks noGrp="1" noChangeAspect="1"/>
          </p:cNvPicPr>
          <p:nvPr/>
        </p:nvPicPr>
        <p:blipFill>
          <a:blip r:embed="rId2"/>
          <a:stretch>
            <a:fillRect/>
          </a:stretch>
        </p:blipFill>
        <p:spPr bwMode="auto">
          <a:xfrm>
            <a:off x="1854200" y="1600200"/>
            <a:ext cx="5448300" cy="4521200"/>
          </a:xfrm>
          <a:prstGeom prst="rect">
            <a:avLst/>
          </a:prstGeom>
          <a:noFill/>
          <a:ln w="9525">
            <a:noFill/>
            <a:headEnd/>
            <a:tailEnd/>
          </a:ln>
        </p:spPr>
      </p:pic>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LaTex</a:t>
            </a:r>
          </a:p>
        </p:txBody>
      </p:sp>
      <p:pic>
        <p:nvPicPr>
          <p:cNvPr descr="../images/image20.png" id="0" name="Picture 1"/>
          <p:cNvPicPr>
            <a:picLocks noGrp="1" noChangeAspect="1"/>
          </p:cNvPicPr>
          <p:nvPr/>
        </p:nvPicPr>
        <p:blipFill>
          <a:blip r:embed="rId2"/>
          <a:stretch>
            <a:fillRect/>
          </a:stretch>
        </p:blipFill>
        <p:spPr bwMode="auto">
          <a:xfrm>
            <a:off x="457200" y="1803400"/>
            <a:ext cx="8229600" cy="4127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Recommendations</a:t>
            </a:r>
            <a:r>
              <a:rPr/>
              <a:t> </a:t>
            </a:r>
            <a:r>
              <a:rPr/>
              <a:t>in</a:t>
            </a:r>
            <a:r>
              <a:rPr/>
              <a:t> </a:t>
            </a:r>
            <a:r>
              <a:rPr/>
              <a:t>six</a:t>
            </a:r>
            <a:r>
              <a:rPr/>
              <a:t> </a:t>
            </a:r>
            <a:r>
              <a:rPr/>
              <a:t>areas</a:t>
            </a:r>
          </a:p>
        </p:txBody>
      </p:sp>
      <p:sp>
        <p:nvSpPr>
          <p:cNvPr id="3" name="Content Placeholder 2"/>
          <p:cNvSpPr>
            <a:spLocks noGrp="1"/>
          </p:cNvSpPr>
          <p:nvPr>
            <p:ph idx="1"/>
          </p:nvPr>
        </p:nvSpPr>
        <p:spPr/>
        <p:txBody>
          <a:bodyPr/>
          <a:lstStyle/>
          <a:p>
            <a:pPr lvl="1"/>
            <a:r>
              <a:rPr/>
              <a:t>Data management.</a:t>
            </a:r>
          </a:p>
          <a:p>
            <a:pPr lvl="1"/>
            <a:r>
              <a:rPr/>
              <a:t>Software.</a:t>
            </a:r>
          </a:p>
          <a:p>
            <a:pPr lvl="1"/>
            <a:r>
              <a:rPr/>
              <a:t>Collaboration.</a:t>
            </a:r>
          </a:p>
          <a:p>
            <a:pPr lvl="1"/>
            <a:r>
              <a:rPr/>
              <a:t>Project organization.</a:t>
            </a:r>
          </a:p>
          <a:p>
            <a:pPr lvl="1"/>
            <a:r>
              <a:rPr/>
              <a:t>Keeping track of changes.</a:t>
            </a:r>
          </a:p>
          <a:p>
            <a:pPr lvl="1"/>
            <a:r>
              <a:rPr/>
              <a:t>Manuscripts.</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(1/2)</a:t>
            </a:r>
          </a:p>
        </p:txBody>
      </p:sp>
      <p:sp>
        <p:nvSpPr>
          <p:cNvPr id="3" name="Content Placeholder 2"/>
          <p:cNvSpPr>
            <a:spLocks noGrp="1"/>
          </p:cNvSpPr>
          <p:nvPr>
            <p:ph idx="1"/>
          </p:nvPr>
        </p:nvSpPr>
        <p:spPr/>
        <p:txBody>
          <a:bodyPr/>
          <a:lstStyle/>
          <a:p>
            <a:pPr lvl="1"/>
            <a:r>
              <a:rPr/>
              <a:t>Branches: allows better control over changes in version control.</a:t>
            </a:r>
          </a:p>
          <a:p>
            <a:pPr lvl="1"/>
            <a:r>
              <a:rPr/>
              <a:t>Build tools: ?re-compile? everything down to the final paper if your data changes.</a:t>
            </a:r>
          </a:p>
          <a:p>
            <a:pPr lvl="1"/>
            <a:r>
              <a:rPr/>
              <a:t>Unit tests: rigorous approach to insure quality of your functions.</a:t>
            </a:r>
          </a:p>
          <a:p>
            <a:pPr lvl="1"/>
            <a:r>
              <a:rPr/>
              <a:t>Coverage: measures what lines are used/ignored to winnow out unused code.</a:t>
            </a:r>
          </a:p>
          <a:p>
            <a:pPr lvl="1"/>
            <a:r>
              <a:rPr/>
              <a:t>Continuous integration: automate your testing process whenever you make changes.</a:t>
            </a:r>
          </a:p>
          <a:p>
            <a:pPr lvl="2"/>
            <a:r>
              <a:rPr/>
              <a:t>But wait, there’s more!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Advanced</a:t>
            </a:r>
            <a:r>
              <a:rPr/>
              <a:t> </a:t>
            </a:r>
            <a:r>
              <a:rPr/>
              <a:t>tools</a:t>
            </a:r>
            <a:r>
              <a:rPr/>
              <a:t> </a:t>
            </a:r>
            <a:r>
              <a:rPr/>
              <a:t>(2/2)</a:t>
            </a:r>
          </a:p>
        </p:txBody>
      </p:sp>
      <p:sp>
        <p:nvSpPr>
          <p:cNvPr id="3" name="Content Placeholder 2"/>
          <p:cNvSpPr>
            <a:spLocks noGrp="1"/>
          </p:cNvSpPr>
          <p:nvPr>
            <p:ph idx="1"/>
          </p:nvPr>
        </p:nvSpPr>
        <p:spPr/>
        <p:txBody>
          <a:bodyPr/>
          <a:lstStyle/>
          <a:p>
            <a:pPr lvl="1"/>
            <a:r>
              <a:rPr/>
              <a:t>Profiling: identify parts of your code that are bottlenecks.</a:t>
            </a:r>
          </a:p>
          <a:p>
            <a:pPr lvl="1"/>
            <a:r>
              <a:rPr/>
              <a:t>The semantic web: using consensus standards for naming things.</a:t>
            </a:r>
          </a:p>
          <a:p>
            <a:pPr lvl="1"/>
            <a:r>
              <a:rPr/>
              <a:t>Documentation: meaning more than just a few comments here and there.</a:t>
            </a:r>
          </a:p>
          <a:p>
            <a:pPr lvl="1"/>
            <a:r>
              <a:rPr/>
              <a:t>Bibliography manager: EndNotes / Zotero / Mendeley and get an ORCID number.</a:t>
            </a:r>
          </a:p>
          <a:p>
            <a:pPr lvl="1"/>
            <a:r>
              <a:rPr/>
              <a:t>Code reviews and pair programming: have a partner to check your work.</a:t>
            </a:r>
          </a:p>
          <a:p>
            <a:pPr lvl="2"/>
            <a:r>
              <a:rPr/>
              <a:t>But wait, there’s more!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management</a:t>
            </a:r>
            <a:r>
              <a:rPr/>
              <a:t> </a:t>
            </a:r>
            <a:r>
              <a:rPr/>
              <a:t>recommendations</a:t>
            </a:r>
          </a:p>
        </p:txBody>
      </p:sp>
      <p:sp>
        <p:nvSpPr>
          <p:cNvPr id="3" name="Content Placeholder 2"/>
          <p:cNvSpPr>
            <a:spLocks noGrp="1"/>
          </p:cNvSpPr>
          <p:nvPr>
            <p:ph idx="1"/>
          </p:nvPr>
        </p:nvSpPr>
        <p:spPr/>
        <p:txBody>
          <a:bodyPr/>
          <a:lstStyle/>
          <a:p>
            <a:pPr lvl="1"/>
            <a:r>
              <a:rPr/>
              <a:t>Save the raw data.</a:t>
            </a:r>
          </a:p>
          <a:p>
            <a:pPr lvl="1"/>
            <a:r>
              <a:rPr/>
              <a:t>Ensure that raw data are backed up in more than one location.</a:t>
            </a:r>
          </a:p>
          <a:p>
            <a:pPr lvl="1"/>
            <a:r>
              <a:rPr/>
              <a:t>Create the data you wish to see in the world.</a:t>
            </a:r>
          </a:p>
          <a:p>
            <a:pPr lvl="1"/>
            <a:r>
              <a:rPr/>
              <a:t>Create analysis-friendly data.</a:t>
            </a:r>
          </a:p>
          <a:p>
            <a:pPr lvl="1"/>
            <a:r>
              <a:rPr/>
              <a:t>Record all the steps used to process data.</a:t>
            </a:r>
          </a:p>
          <a:p>
            <a:pPr lvl="1"/>
            <a:r>
              <a:rPr/>
              <a:t>Use a unique identifier for every record.</a:t>
            </a:r>
          </a:p>
          <a:p>
            <a:pPr lvl="1"/>
            <a:r>
              <a:rPr/>
              <a:t>Submit data to a reputable DOI-issuing repository.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the</a:t>
            </a:r>
            <a:r>
              <a:rPr/>
              <a:t> </a:t>
            </a:r>
            <a:r>
              <a:rPr/>
              <a:t>raw</a:t>
            </a:r>
            <a:r>
              <a:rPr/>
              <a:t> </a:t>
            </a:r>
            <a:r>
              <a:rPr/>
              <a:t>data.</a:t>
            </a:r>
          </a:p>
        </p:txBody>
      </p:sp>
      <p:sp>
        <p:nvSpPr>
          <p:cNvPr id="3" name="Content Placeholder 2"/>
          <p:cNvSpPr>
            <a:spLocks noGrp="1"/>
          </p:cNvSpPr>
          <p:nvPr>
            <p:ph idx="1"/>
          </p:nvPr>
        </p:nvSpPr>
        <p:spPr/>
        <p:txBody>
          <a:bodyPr/>
          <a:lstStyle/>
          <a:p>
            <a:pPr lvl="1"/>
            <a:r>
              <a:rPr/>
              <a:t>Never make changes directly on top of the data you receive.</a:t>
            </a:r>
          </a:p>
          <a:p>
            <a:pPr lvl="1"/>
            <a:r>
              <a:rPr/>
              <a:t>Note the version number and date of any data you receive remotely.</a:t>
            </a:r>
          </a:p>
          <a:p>
            <a:pPr lvl="2"/>
            <a:r>
              <a:rPr/>
              <a:t>Wilson et al (2017) page 2, recommendation 1a.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Methods and Tools for Reproducible Research</dc:title>
  <dc:creator>Steve Simon</dc:creator>
  <cp:keywords/>
  <dcterms:created xsi:type="dcterms:W3CDTF">2020-06-26T22:35:31Z</dcterms:created>
  <dcterms:modified xsi:type="dcterms:W3CDTF">2020-06-26T22:35:31Z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