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module04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things;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PowerPoint;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age_c,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this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dataset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max=100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(1/5);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(3/5);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Part13.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(4/5);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attaches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Part14.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Notes14.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adult,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missing.;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Part15.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Part16.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Notes16.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among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three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Part17.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men,</a:t>
            </a:r>
            <a:r>
              <a:rPr/>
              <a:t> </a:t>
            </a:r>
            <a:r>
              <a:rPr/>
              <a:t>83%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Part18.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Notes18.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Part19.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Part20.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arithmetic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occurence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age_c,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pct_survived.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noprint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extra,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by</a:t>
            </a:r>
            <a:r>
              <a:rPr/>
              <a:t>”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survival,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max=100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expands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br/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else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also.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age_cat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alphabetical,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formats.;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attaches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Notes14.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toddler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pre-teen,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adult,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missing.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“</a:t>
            </a:r>
            <a:r>
              <a:rPr/>
              <a:t>if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else</a:t>
            </a:r>
            <a:r>
              <a:rPr/>
              <a:t>”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Notes16.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crosstabulation.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(nocol)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(nopercent).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men,</a:t>
            </a:r>
            <a:r>
              <a:rPr/>
              <a:t> </a:t>
            </a:r>
            <a:r>
              <a:rPr/>
              <a:t>83%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83%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addes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Notes18.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(norow)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(nopercent).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died,</a:t>
            </a:r>
            <a:r>
              <a:rPr/>
              <a:t> </a:t>
            </a:r>
            <a:r>
              <a:rPr/>
              <a:t>18%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82%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men.</a:t>
            </a:r>
            <a:r>
              <a:rPr/>
              <a:t> </a:t>
            </a:r>
            <a:r>
              <a:rPr/>
              <a:t>18%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82%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survivors,</a:t>
            </a:r>
            <a:r>
              <a:rPr/>
              <a:t> </a:t>
            </a:r>
            <a:r>
              <a:rPr/>
              <a:t>68%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32%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men.</a:t>
            </a:r>
            <a:r>
              <a:rPr/>
              <a:t> </a:t>
            </a:r>
            <a:r>
              <a:rPr/>
              <a:t>68%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32%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(norow)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(nocol).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deaths,</a:t>
            </a:r>
            <a:r>
              <a:rPr/>
              <a:t> </a:t>
            </a:r>
            <a:r>
              <a:rPr/>
              <a:t>23%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survivors,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11%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survivors.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(12%,</a:t>
            </a:r>
            <a:r>
              <a:rPr/>
              <a:t> </a:t>
            </a:r>
            <a:r>
              <a:rPr/>
              <a:t>54%,</a:t>
            </a:r>
            <a:r>
              <a:rPr/>
              <a:t> </a:t>
            </a:r>
            <a:r>
              <a:rPr/>
              <a:t>23%,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11%)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best: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anticipate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women.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1=survived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2=died.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5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6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17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18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19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pic>
        <p:nvPicPr>
          <p:cNvPr descr="../images/m04-5507-simon-categorical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Frequency counts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Convert string to numeric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perm.titanic;
  set perm.titanic;
  age_c = input(age, ?? 8.);
run;
proc means
    n nmiss mean std min max
    data=perm.titanic;
  var age_c;
  title1 "Descriptive statistics for age";
run;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</a:p>
        </p:txBody>
      </p:sp>
      <p:pic>
        <p:nvPicPr>
          <p:cNvPr descr="../images/m04-5507-simon-categorical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Convert string to numeric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Labels for number codes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f_survived
    0 = "No"
    1 = "Yes";
run;
proc freq
    data=perm.titanic;
  tables Survived;
  format Survived f_survived.;
  title1 "Frequency counts for survived using labels";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m04-5507-simon-categorical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Labels for number codes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Drawing bar charts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data=perm.titanic;
  vbar Survived;
  format Survived f_survived.;
  title1 "Bar chart for number surviving";
run;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m04-5507-simon-categorical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Frequency counts</a:t>
            </a:r>
          </a:p>
          <a:p>
            <a:pPr lvl="1"/>
            <a:r>
              <a:rPr/>
              <a:t>Convert string to numeric</a:t>
            </a:r>
          </a:p>
          <a:p>
            <a:pPr lvl="1"/>
            <a:r>
              <a:rPr/>
              <a:t>Labels for number codes</a:t>
            </a:r>
          </a:p>
          <a:p>
            <a:pPr lvl="1"/>
            <a:r>
              <a:rPr/>
              <a:t>Drawing bar charts</a:t>
            </a:r>
          </a:p>
          <a:p>
            <a:pPr lvl="1"/>
            <a:r>
              <a:rPr/>
              <a:t>Converting continuous to categorical</a:t>
            </a:r>
          </a:p>
          <a:p>
            <a:pPr lvl="1"/>
            <a:r>
              <a:rPr/>
              <a:t>Modifying categorical variables</a:t>
            </a:r>
          </a:p>
          <a:p>
            <a:pPr lvl="1"/>
            <a:r>
              <a:rPr/>
              <a:t>Crosstabulations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noprint 
    data=perm.titanic;
  tables Survived / out=pct_survived;
run;
proc print
    data=pct_survived;
  title1 "Dataset created by proc freq";
run;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m04-5507-simon-categorical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data=pct_survived;
  vbar Survived / response=Percent;
  yaxis max=100;
  format Survived f_survived.;
  title1 "Bar chart for percent surviving";
run;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m04-5507-simon-categorical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Drawing bar charts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Converting continuous to categorical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(1/5)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age_categories;
  set perm.titanic;
  if age_c = .
    then age_cat = "missing ";
  else if age_c &lt; 6 
    then age_cat = "toddler ";
  else if age_c &lt; 13
    then age_cat = "pre-teen";
  else if age_c &lt; 21
    then age_cat = "teenager";
  else age_cat   = "adult   ";
run;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data=age_categories;
  by age_cat;
run;
proc means
    min max
    data=age_categories;
  by age_cat;
  var age_c;
  title1 "Quality check for conversion";
run;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m04-5507-simon-categorical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m04-5507-simon-categorical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m04-5507-simon-categorical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m04-5507-simon-categorical-variables
author: Steve Simon
Date created: 2018-10-22
Purpose: To illustrate how to work with datasets
with mostly continuous variables.
License: public domain;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(3/5)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age_codes;
  set perm.titanic;
  if age_c = .
    then age_cat = 9;
  else if age_c &lt; 6 
    then age_cat = 1;
  else if age_c &lt; 13
    then age_cat = 2;
  else if age_c &lt; 21
    then age_cat = 3;
  else age_cat = 4;
run;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(4/5)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f_age
    1 = "toddler"
    2 = "pre-teen"
    3 = "teenager"
    4 = "adult"
    9 = "unknown";
run;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data=age_codes;
  by age_cat;
run;
proc means
    min max
    data=age_codes;
  by age_cat;
  var age_c;
  format age_cat f_age.;
  title1 "Quality check for conversion";
  title2 "Revision to control ordering";
run;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m04-5507-simon-categorical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m04-5507-simon-categorical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m04-5507-simon-categorical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Converting continuous to categorical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Modifying categorical variables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first_class;
  set perm.titanic;
  if PClass = "1st"
    then first_class = "Yes";
    else first_class = "No";
run;
proc freq
    data=first_class;
  table PClass*first_class / 
    norow nocol nopercent;
run;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</a:p>
        </p:txBody>
      </p:sp>
      <p:pic>
        <p:nvPicPr>
          <p:cNvPr descr="../images/m04-5507-simon-categorical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Modifying categorical variables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Crosstabulation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papersize=(6in 4in); 
* This needed to have the output fit on PowerPoint;
%let path=q:/introduction-to-sas;
ods pdf
  file="&amp;path/results/m04-5507-simon-categorical.pdf";
filename raw_data
  "&amp;path/data/titanic_v00.txt";
libname perm
  "&amp;path/data";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Sex*Survived;
  format Survived f_survived.;
  title1 "Crosstabulation with all percentages";
run;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../images/m04-5507-simon-categorical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 / nocol nopercent;
  format Survived f_survived.;
  title1 "Crosstabulation with row percentages";
run;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../images/m04-5507-simon-categorical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 / norow nopercent;
  format Survived f_survived.;
  title1 "Crosstabulation with column percentages";
run;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../images/m04-5507-simon-categorical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 / norow nocol;
  format Survived f_survived.;
  title1 "Crosstabulation with cell percentages";
run;
ods pdf close;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../images/m04-5507-simon-categorical_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Frequency counts</a:t>
            </a:r>
          </a:p>
          <a:p>
            <a:pPr lvl="1"/>
            <a:r>
              <a:rPr/>
              <a:t>Convert string to numeric</a:t>
            </a:r>
          </a:p>
          <a:p>
            <a:pPr lvl="1"/>
            <a:r>
              <a:rPr/>
              <a:t>Labels for number codes</a:t>
            </a:r>
          </a:p>
          <a:p>
            <a:pPr lvl="1"/>
            <a:r>
              <a:rPr/>
              <a:t>Drawing bar charts</a:t>
            </a:r>
          </a:p>
          <a:p>
            <a:pPr lvl="1"/>
            <a:r>
              <a:rPr/>
              <a:t>Converting continuous to categorical</a:t>
            </a:r>
          </a:p>
          <a:p>
            <a:pPr lvl="1"/>
            <a:r>
              <a:rPr/>
              <a:t>Modifying categorical variables</a:t>
            </a:r>
          </a:p>
          <a:p>
            <a:pPr lvl="1"/>
            <a:r>
              <a:rPr/>
              <a:t>Crosstabulations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
    out=perm.titanic
    dbms=dlm
    replace;
  delimiter='09'x;
  getnames=yes;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data=perm.titanic(obs=10);
  title1 "The first ten rows of the Titanic dataset";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</a:p>
        </p:txBody>
      </p:sp>
      <p:pic>
        <p:nvPicPr>
          <p:cNvPr descr="../images/m04-5507-simon-categorical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 PClass Sex Survived;
  title1 "Frequency counts for categorical variables";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pic>
        <p:nvPicPr>
          <p:cNvPr descr="../images/m04-5507-simon-categorical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categorical variables</dc:title>
  <dc:creator>Steve Simon</dc:creator>
  <cp:keywords/>
  <dcterms:created xsi:type="dcterms:W3CDTF">2021-07-13T20:33:07Z</dcterms:created>
  <dcterms:modified xsi:type="dcterms:W3CDTF">2021-07-13T20:33:07Z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