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5-5507-simon-mix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data=perm.fev;
  tables sex smoke / missing;
  format 
    sex fsex. 
    smoke fsmoke.
  ;
  title2 "Frequency counts";
run;
proc means
    n nmiss mean std min max
    data=perm.fev;
  var age fev ht;
  title2 "Descriptive statistics";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data=perm.fev;
  var age fev ht;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m05-5507-simon-mix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data=perm.fev;
  scatter x=ht y=fev;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,Scatterplot,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data=perm.fev;
  scatter x=ht y=fev;
  loess x=ht y=fev / 
    nomarkers 
    smooth=0.1
    lineattrs=(color=Red);
run;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,Boxplot,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data=perm.fev;
  vbox fev / category=smoke;
  format smoke fsmoke.;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,Descriptive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data=perm.fev;
  by smoke;
run;
proc means
    data=perm.fev;
  var fev;
  by smoke;
  format smoke fsmoke.;
  title2 "Descriptive statistics by group";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m05-5507-simon-mix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,Investigate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data=perm.fev;
  vbox ht / category=smoke;
  format smoke fsmoke.;
  title2 "Boxplots";
run;
proc sort
    data=perm.fev;
  by smoke;
run;
proc means
    data=perm.fev;
  var ht;
  by smoke;
  format smoke fsmoke.;
  title2 "Descriptive statistics by group";
run;
ods pdf close;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5507-05-simon-working-with-a-mix-of-variables.sas
author: Steve Simon
date created: 2018-11-27
purpose: to illustrate how to work with
data that has a mix of categorical and
continuous variables.
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file="&amp;path/results/5507-05-simon-working-with-mix-of-variables.pdf";
filename raw_data
  "&amp;path/data/fev.txt";
libname perm
  "&amp;path/data";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2021-08-03T23:07:41Z</dcterms:created>
  <dcterms:modified xsi:type="dcterms:W3CDTF">2021-08-03T23:07:41Z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