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notesMaster" Target="notesMasters/notesMaster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module05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module05.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use]General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Part00.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Notes00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header.;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Part01.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things.;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PowerPoint;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Part02.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Notes02.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categorical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Part03.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Part04.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Notes04.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Part05.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Notes05.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Part06.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Notes06.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cut-offs.</a:t>
            </a:r>
            <a:r>
              <a:rPr/>
              <a:t> </a:t>
            </a:r>
            <a:r>
              <a:rPr/>
              <a:t>A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Part07.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association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Part08.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curve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Notes08.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You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Part09.</a:t>
            </a:r>
            <a:r>
              <a:rPr/>
              <a:t> </a:t>
            </a:r>
            <a:r>
              <a:rPr/>
              <a:t>Boxplot,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Notes09.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Part10.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statement;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Notes10.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Part11.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trend,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Notes11.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odd.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as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Part12.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program.;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expected,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unexpectedly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misspelling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inconsistent</a:t>
            </a:r>
            <a:r>
              <a:rPr/>
              <a:t> </a:t>
            </a:r>
            <a:r>
              <a:rPr/>
              <a:t>capitalization.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Notes06.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cut-offs.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weak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-0.7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weak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-0.7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-1.0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association.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fev,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fev.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Notes08.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loess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pbspline,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nonlinear</a:t>
            </a:r>
            <a:r>
              <a:rPr/>
              <a:t> </a:t>
            </a:r>
            <a:r>
              <a:rPr/>
              <a:t>relationships.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Notes09.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procedures.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percentiles,</a:t>
            </a:r>
            <a:r>
              <a:rPr/>
              <a:t> </a:t>
            </a:r>
            <a:r>
              <a:rPr/>
              <a:t>respectively.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whisker,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fev.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non-smokers.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surprising.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Notes10.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Notes00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surprising.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Notes11.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odd.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non-smokers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related.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non-smokers,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confined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children.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bigger,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fev.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datsets.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Today,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pulmonary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http://jse.amstat.org/datasets/fev.txt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Notes02.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Normally,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Notes04.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Notes05.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checking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expected,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unexpectedly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misspelling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inconsistent</a:t>
            </a:r>
            <a:r>
              <a:rPr/>
              <a:t> </a:t>
            </a:r>
            <a:r>
              <a:rPr/>
              <a:t>capitalization.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5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6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7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8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9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0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1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2019-07-19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m05-5507-simon-mix_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m05-5507-simon-mix_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Reviewing descriptive statistics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Correlations and scatterplots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title2 "Correlations";
proc corr
    nosimple noprob
    data=perm.fev;
  var age fev ht;
run;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</a:t>
            </a:r>
          </a:p>
        </p:txBody>
      </p:sp>
      <p:pic>
        <p:nvPicPr>
          <p:cNvPr descr="../images/m05-5507-simon-mix_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title2 "Scatterplots";
proc sgplot
    data=perm.fev;
  scatter x=ht y=fev;
run;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</p:txBody>
      </p:sp>
      <p:pic>
        <p:nvPicPr>
          <p:cNvPr descr="../images/m05-5507-simon-mix_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title3 "with loess, smooth=0.1";
proc sgplot
    data=perm.fev;
  scatter x=ht y=fev;
  loess x=ht y=fev / 
    nomarkers 
    smooth=0.1
    lineattrs=(color=Red);
run;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curve</a:t>
            </a:r>
          </a:p>
        </p:txBody>
      </p:sp>
      <p:pic>
        <p:nvPicPr>
          <p:cNvPr descr="../images/m05-5507-simon-mix_0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Correlations and scatterplots</a:t>
            </a:r>
          </a:p>
          <a:p>
            <a:pPr lvl="1"/>
            <a:r>
              <a:rPr/>
              <a:t>Wht’s next</a:t>
            </a:r>
          </a:p>
          <a:p>
            <a:pPr lvl="2"/>
            <a:r>
              <a:rPr/>
              <a:t>Boxplots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</a:t>
            </a:r>
          </a:p>
          <a:p>
            <a:pPr lvl="2"/>
            <a:r>
              <a:rPr/>
              <a:t>proc format, proc freq, proc means</a:t>
            </a:r>
          </a:p>
          <a:p>
            <a:pPr lvl="1"/>
            <a:r>
              <a:rPr/>
              <a:t>proc corr</a:t>
            </a:r>
          </a:p>
          <a:p>
            <a:pPr lvl="1"/>
            <a:r>
              <a:rPr/>
              <a:t>proc sgplot</a:t>
            </a:r>
          </a:p>
          <a:p>
            <a:pPr lvl="2"/>
            <a:r>
              <a:rPr/>
              <a:t>scatterplot</a:t>
            </a:r>
          </a:p>
          <a:p>
            <a:pPr lvl="2"/>
            <a:r>
              <a:rPr/>
              <a:t>boxplot</a:t>
            </a:r>
          </a:p>
          <a:p>
            <a:pPr lvl="1"/>
            <a:r>
              <a:rPr/>
              <a:t>by statement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Boxplot,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title2 "Boxplots";
proc sgplot
    data=perm.fev;
  vbox fev / category=smoke;
  format smoke fsmoke.;
run;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Boxplot,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</p:txBody>
      </p:sp>
      <p:pic>
        <p:nvPicPr>
          <p:cNvPr descr="../images/m05-5507-simon-mix_0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Boxplots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Means by group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sort
    data=perm.fev;
  by smoke;
run;
proc means
    data=perm.fev;
  var fev;
  by smoke;
  format smoke fsmoke.;
  title2 "Descriptive statistics by group";
run;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statement</a:t>
            </a:r>
          </a:p>
        </p:txBody>
      </p:sp>
      <p:pic>
        <p:nvPicPr>
          <p:cNvPr descr="../images/m05-5507-simon-mix_0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Means by group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Investigating an odd association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trend,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sgplot
    data=perm.fev;
  vbox ht / category=smoke;
  format smoke fsmoke.;
  title2 "Boxplots";
run;
proc sort
    data=perm.fev;
  by smoke;
run;
proc means
    data=perm.fev;
  var ht;
  by smoke;
  format smoke fsmoke.;
  title2 "Descriptive statistics by group";
run;
ods pdf close;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trend,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m05-5507-simon-mix_0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trend,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m05-5507-simon-mix_1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Reviewing descriptive statistcs</a:t>
            </a:r>
          </a:p>
          <a:p>
            <a:pPr lvl="1"/>
            <a:r>
              <a:rPr/>
              <a:t>Correlations and scatterplots</a:t>
            </a:r>
          </a:p>
          <a:p>
            <a:pPr lvl="1"/>
            <a:r>
              <a:rPr/>
              <a:t>Boxplots</a:t>
            </a:r>
          </a:p>
          <a:p>
            <a:pPr lvl="1"/>
            <a:r>
              <a:rPr/>
              <a:t>Means by group</a:t>
            </a:r>
          </a:p>
          <a:p>
            <a:pPr lvl="1"/>
            <a:r>
              <a:rPr/>
              <a:t>Investigating an odd association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5507-05-simon-working-with-a-mix-of-variables.sas
author: Steve Simon
date created: 2018-11-27
purpose: to illustrate how to work with
data that has a mix of categorical and
continuous variables.
license: public domain;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options papersize=(6in 4in); 
* This needed to have the output fit on PowerPoint;
%let path=q:/introduction-to-sas;
ods pdf
  file="&amp;path/results/5507-05-simon-working-with-mix-of-variables.pdf";
filename raw_data
  "&amp;path/data/fev.txt";
libname perm
  "&amp;path/data";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format;
  value fsex
    0 = "Female"
    1 = "Male"
  ;
  value fsmoke
    0 = "Nonsmoker"
    1 = "Smoker"
  ;
run;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perm.fev;
  infile raw_data delimiter="," firstobs=2;
  input age fev ht sex smoke;
  label
    age=Age in years
    fev=Forced Expiratory Volume (liters)
    ht=Height in inches
    sex=Sex
    smoke=Smoking status
  ;
run;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data=perm.fev(obs=10);
  format 
    sex fsex. 
    smoke fsmoke.
  ;
  title1 "Pulmonary function study";
  title2 "Partial listing of fev data";
run;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m05-5507-simon-mix_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data=perm.fev;
  tables sex smoke / missing;
  format 
    sex fsex. 
    smoke fsmoke.
  ;
  title2 "Frequency counts";
run;
proc means
    n nmiss mean std min max
    data=perm.fev;
  var age fev ht;
  title2 "Descriptive statistics";
run;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Working with a mix of categorical and continuous variables</dc:title>
  <dc:creator>Steve Simon</dc:creator>
  <cp:keywords/>
  <dcterms:created xsi:type="dcterms:W3CDTF">2021-08-03T21:50:11Z</dcterms:created>
  <dcterms:modified xsi:type="dcterms:W3CDTF">2021-08-03T21:50:11Z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2019-07-19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>powerpoint_presentation</vt:lpwstr>
  </property>
</Properties>
</file>