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notesMaster" Target="notesMasters/notesMaster1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module04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recoding,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Notes05.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(age)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arithmetic</a:t>
            </a:r>
            <a:r>
              <a:rPr/>
              <a:t> </a:t>
            </a:r>
            <a:r>
              <a:rPr/>
              <a:t>equation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occurence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NA,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tedious.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age_c,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analyzed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30,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Notes06.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replaces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0-1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Notes06.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replaces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0-1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Notes07.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Notes08.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pct_survived.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noprint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hurt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extra,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client.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yaxis</a:t>
            </a:r>
            <a:r>
              <a:rPr/>
              <a:t> </a:t>
            </a:r>
            <a:r>
              <a:rPr/>
              <a:t>max=100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expands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br/>
            <a:r>
              <a:rPr/>
              <a:t>to</a:t>
            </a:r>
            <a:r>
              <a:rPr/>
              <a:t> </a:t>
            </a:r>
            <a:r>
              <a:rPr/>
              <a:t>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Notes08.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pct_survived.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noprint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hurt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extra,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client.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yaxis</a:t>
            </a:r>
            <a:r>
              <a:rPr/>
              <a:t> </a:t>
            </a:r>
            <a:r>
              <a:rPr/>
              <a:t>max=100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expands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br/>
            <a:r>
              <a:rPr/>
              <a:t>to</a:t>
            </a:r>
            <a:r>
              <a:rPr/>
              <a:t> </a:t>
            </a:r>
            <a:r>
              <a:rPr/>
              <a:t>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Notes09.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crosstabulation.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83%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Notes00.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Notes10.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else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Notes11.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age_cat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alphabetical,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Notes12.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formats.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attaches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Notes14.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toddler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pre-teen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teenager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adult,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missing.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Notes15.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combined.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calcuations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calcuations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calcuations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calcuations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calcuations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Notes02.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Notes03.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anticipate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Notes04.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women.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1=survived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2=died.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survived.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5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7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8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9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0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2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3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4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15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6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freq;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m04-5507-simon-categorical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perm.titanic;
  set perm.titanic;
  age_c = input(age, ?? 8.);
run;
proc means
    n nmiss mean std min max
    data=perm.titanic;
  var age_c;
  title1 "Descriptive statistics for age";
run;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step;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m04-5507-simon-categorical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format;
  value f_survived
    0 = "No"
    1 = "Yes";
run;
proc freq
    data=perm.titanic;
  tables Survived;
  format Survived f_survived.;
  title1 "Frequency counts for survived using labels";
run;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data;</a:t>
            </a:r>
          </a:p>
        </p:txBody>
      </p:sp>
      <p:pic>
        <p:nvPicPr>
          <p:cNvPr descr="../images/m04-5507-simon-categorical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    data=perm.titanic;
  vbar Survived;
  format Survived f_survived.;
  title1 "Bar chart for number surviving";
run;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sgplot;</a:t>
            </a:r>
          </a:p>
        </p:txBody>
      </p:sp>
      <p:pic>
        <p:nvPicPr>
          <p:cNvPr descr="../images/m04-5507-simon-categorical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data=perm.titanic;
  tables Survived / noprint out=pct_survived;
run;
proc sgplot
    data=pct_survived;
  vbar Survived / response=Percent;
  yaxis max=100;
  format Survived f_survived.;
  title1 "Bar chart for percent surviving";
run;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chart;</a:t>
            </a:r>
          </a:p>
        </p:txBody>
      </p:sp>
      <p:pic>
        <p:nvPicPr>
          <p:cNvPr descr="../images/m04-5507-simon-categorical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Crosstabulation;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data=perm.titanic;
  tables Sex*Survived / nocol nopercent;
  format Survived f_survived.;
  title1 "Crosstabulation with row percentages";
run;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proc format</a:t>
            </a:r>
          </a:p>
          <a:p>
            <a:pPr lvl="1"/>
            <a:r>
              <a:rPr/>
              <a:t>recoding</a:t>
            </a:r>
          </a:p>
          <a:p>
            <a:pPr lvl="1"/>
            <a:r>
              <a:rPr/>
              <a:t>proc freq</a:t>
            </a:r>
          </a:p>
          <a:p>
            <a:pPr lvl="1"/>
            <a:r>
              <a:rPr/>
              <a:t>barcharts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Crosstabulation;</a:t>
            </a:r>
          </a:p>
        </p:txBody>
      </p:sp>
      <p:pic>
        <p:nvPicPr>
          <p:cNvPr descr="../images/m04-5507-simon-categorical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age_categories;
  set perm.titanic;
  if age_c = .
    then age_cat = "missing ";
  else if age_c &lt; 6 
    then age_cat = "toddler ";
  else if age_c &lt; 13
    then age_cat = "pre-teen";
  else if age_c &lt; 21
    then age_cat = "teenager";
  else age_cat   = "adult   ";
run;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data=age_categories;
  by age_cat;
run;
proc means
    min max
    data=age_categories;
  by age_cat;
  var age_c;
  title1 "Quality check for conversion";
run;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check;</a:t>
            </a:r>
          </a:p>
        </p:txBody>
      </p:sp>
      <p:pic>
        <p:nvPicPr>
          <p:cNvPr descr="../images/m04-5507-simon-categorical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Controlling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order;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age_codes;
  set perm.titanic;
  if age_c = .
    then age_cat = 9;
  else if age_c &lt; 6 
    then age_cat = 1;
  else if age_c &lt; 13
    then age_cat = 2;
  else if age_c &lt; 21
    then age_cat = 3;
  else age_cat = 4;
run;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format;
  value f_age
    1 = "toddler"
    2 = "pre-teen"
    3 = "teenager"
    4 = "adult"
    9 = "unknown";
run;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data=age_codes;
  by age_cat;
run;
proc means
    min max
    data=age_codes;
  by age_cat;
  var age_c;
  format age_cat f_age.;
run;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check;</a:t>
            </a:r>
          </a:p>
        </p:txBody>
      </p:sp>
      <p:pic>
        <p:nvPicPr>
          <p:cNvPr descr="../images/m04-5507-simon-categorical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check;</a:t>
            </a:r>
          </a:p>
        </p:txBody>
      </p:sp>
      <p:pic>
        <p:nvPicPr>
          <p:cNvPr descr="../images/m04-5507-simon-categorical_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Error,1,2,5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m04-5507-simon-categorical-variables
author: Steve Simon
Date created: 2018-10-22
Purpose: To illustrate how to work with datasets
with mostly continuous variables.
License: public domain
;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Modifying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first_class;
  set perm.titanic;
  if PClass = "1st"
    then first_class = "Yes";
    else first_class = "No";
run;
proc freq
    data=first_class;
  table PClass*first_class / 
    norow nocol nopercent;
run;
ods pdf close;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Modifying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variable;</a:t>
            </a:r>
          </a:p>
        </p:txBody>
      </p:sp>
      <p:pic>
        <p:nvPicPr>
          <p:cNvPr descr="../images/m04-5507-simon-categorical_1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</a:p>
        </p:txBody>
      </p:sp>
      <p:pic>
        <p:nvPicPr>
          <p:cNvPr descr="../images/m04-5507-simon-categorical_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</a:p>
        </p:txBody>
      </p:sp>
      <p:pic>
        <p:nvPicPr>
          <p:cNvPr descr="../images/m04-5507-simon-categorical_1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</a:p>
        </p:txBody>
      </p:sp>
      <p:pic>
        <p:nvPicPr>
          <p:cNvPr descr="../images/m04-5507-simon-categorical_1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</a:p>
        </p:txBody>
      </p:sp>
      <p:pic>
        <p:nvPicPr>
          <p:cNvPr descr="../images/m04-5507-simon-categorical_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the descriptive statistics for age. Notice the number of missing values.</a:t>
            </a:r>
          </a:p>
          <a:p>
            <a:pPr lvl="0" marL="0" indent="0">
              <a:buNone/>
            </a:pPr>
            <a:r>
              <a:rPr/>
              <a:t>Here is what the output from proc freq looks like. Just two rows.</a:t>
            </a:r>
          </a:p>
          <a:p>
            <a:pPr lvl="0" marL="0" indent="0">
              <a:buNone/>
            </a:pPr>
            <a:r>
              <a:rPr/>
              <a:t>Here is what the output from proc freq looks like. Just two rows.</a:t>
            </a:r>
          </a:p>
          <a:p>
            <a:pPr lvl="0" marL="0" indent="0">
              <a:buNone/>
            </a:pPr>
            <a:r>
              <a:rPr/>
              <a:t>Here is what the output from proc freq looks like. Among the males, almost 5/6 died. Among the females only 1/3 died.</a:t>
            </a:r>
          </a:p>
          <a:p>
            <a:pPr lvl="0" marL="0" indent="0">
              <a:buNone/>
            </a:pPr>
            <a:r>
              <a:rPr/>
              <a:t>Here is the quality check. Notice that adult starts at 21. Should adult start at 18 instead?</a:t>
            </a:r>
          </a:p>
          <a:p>
            <a:pPr lvl="0" marL="0" indent="0">
              <a:buNone/>
            </a:pPr>
            <a:r>
              <a:rPr/>
              <a:t>Are the ranges for pre-teen and teenager reasonable?</a:t>
            </a:r>
          </a:p>
          <a:p>
            <a:pPr lvl="0" marL="0" indent="0">
              <a:buNone/>
            </a:pPr>
            <a:r>
              <a:rPr/>
              <a:t>How about the ranges for toddler?</a:t>
            </a:r>
          </a:p>
          <a:p>
            <a:pPr lvl="0" marL="0" indent="0">
              <a:buNone/>
            </a:pPr>
            <a:r>
              <a:rPr/>
              <a:t>This shows the age categories starting at the youngest: toddler and pre-teen…</a:t>
            </a:r>
          </a:p>
          <a:p>
            <a:pPr lvl="0" marL="0" indent="0">
              <a:buNone/>
            </a:pPr>
            <a:r>
              <a:rPr/>
              <a:t>followed y teenager and adult…</a:t>
            </a:r>
          </a:p>
          <a:p>
            <a:pPr lvl="0" marL="0" indent="0">
              <a:buNone/>
            </a:pPr>
            <a:r>
              <a:rPr/>
              <a:t>with missing bring up the rear. This order was the order of the number codes. So if you want to display your results in a non-alphabetical order, use number codes.</a:t>
            </a:r>
          </a:p>
          <a:p>
            <a:pPr lvl="0" marL="0" indent="0">
              <a:buNone/>
            </a:pPr>
            <a:r>
              <a:rPr/>
              <a:t>Here is the quality check. PClass=1st codes to first_class=Yes. PClass=2nd or 3rd codes to first_class=No.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options papersize=(6 in 4 in); * needed to have the output fit on PowerPoint;
%let path=q:/introduction-to-sas;
ods pdf
  file="&amp;path/results/m04-5507-simon-categorical.pdf";
filename raw_data
  "&amp;path/data/titanic_v00.txt";
libname perm
  "&amp;path/data";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import
    datafile=raw_data
    out=perm.titanic
    dbms=dlm
    replace;
  delimiter='09'x;
  getnames=yes;
run;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data=perm.titanic(obs=10);
  title1 "The first ten rows of the Titanic dataset";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lines;</a:t>
            </a:r>
          </a:p>
        </p:txBody>
      </p:sp>
      <p:pic>
        <p:nvPicPr>
          <p:cNvPr descr="../images/m04-5507-simon-categorical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data=perm.titanic;
  table PClass Sex Survived;
  title1 "Frequency counts for categorical variables";
run;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freq;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m04-5507-simon-categorical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categorical variables</dc:title>
  <dc:creator>Steve Simon</dc:creator>
  <cp:keywords/>
  <dcterms:created xsi:type="dcterms:W3CDTF">2021-07-05T22:41:14Z</dcterms:created>
  <dcterms:modified xsi:type="dcterms:W3CDTF">2021-07-05T22:41:14Z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