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notesMaster" Target="notesMasters/notesMaster1.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author:</a:t>
            </a:r>
            <a:r>
              <a:rPr/>
              <a:t> </a:t>
            </a:r>
            <a:r>
              <a:rPr/>
              <a:t>Steve</a:t>
            </a:r>
            <a:r>
              <a:rPr/>
              <a:t> </a:t>
            </a:r>
            <a:r>
              <a:rPr/>
              <a:t>Simon</a:t>
            </a:r>
            <a:r>
              <a:rPr/>
              <a:t> </a:t>
            </a:r>
            <a:r>
              <a:rPr/>
              <a:t>date:</a:t>
            </a:r>
            <a:r>
              <a:rPr/>
              <a:t> </a:t>
            </a:r>
            <a:r>
              <a:rPr/>
              <a:t>created</a:t>
            </a:r>
            <a:r>
              <a:rPr/>
              <a:t> </a:t>
            </a:r>
            <a:r>
              <a:rPr/>
              <a:t>2021-05-30</a:t>
            </a:r>
            <a:r>
              <a:rPr/>
              <a:t> </a:t>
            </a:r>
            <a:r>
              <a:rPr/>
              <a:t>purpose:</a:t>
            </a:r>
            <a:r>
              <a:rPr/>
              <a:t> </a:t>
            </a:r>
            <a:r>
              <a:rPr/>
              <a:t>to</a:t>
            </a:r>
            <a:r>
              <a:rPr/>
              <a:t> </a:t>
            </a:r>
            <a:r>
              <a:rPr/>
              <a:t>produce</a:t>
            </a:r>
            <a:r>
              <a:rPr/>
              <a:t> </a:t>
            </a:r>
            <a:r>
              <a:rPr/>
              <a:t>slides</a:t>
            </a:r>
            <a:r>
              <a:rPr/>
              <a:t> </a:t>
            </a:r>
            <a:r>
              <a:rPr/>
              <a:t>for</a:t>
            </a:r>
            <a:r>
              <a:rPr/>
              <a:t> </a:t>
            </a:r>
            <a:r>
              <a:rPr/>
              <a:t>module04</a:t>
            </a:r>
            <a:r>
              <a:rPr/>
              <a:t> </a:t>
            </a:r>
            <a:r>
              <a:rPr/>
              <a:t>videos</a:t>
            </a:r>
            <a:r>
              <a:rPr/>
              <a:t> </a:t>
            </a:r>
            <a:r>
              <a:rPr/>
              <a:t>license:</a:t>
            </a:r>
            <a:r>
              <a:rPr/>
              <a:t> </a:t>
            </a:r>
            <a:r>
              <a:rPr/>
              <a:t>public</a:t>
            </a:r>
            <a:r>
              <a:rPr/>
              <a:t> </a:t>
            </a:r>
            <a:r>
              <a:rPr/>
              <a:t>domain</a:t>
            </a:r>
          </a:p>
          <a:p>
            <a:pPr lvl="0" marL="0" indent="0">
              <a:buNone/>
            </a:pPr>
          </a:p>
          <a:p>
            <a:pPr lvl="0" marL="0" indent="0">
              <a:buNone/>
            </a:pPr>
            <a:r>
              <a:rPr/>
              <a:t>Here</a:t>
            </a:r>
            <a:r>
              <a:rPr/>
              <a:t> </a:t>
            </a:r>
            <a:r>
              <a:rPr/>
              <a:t>is</a:t>
            </a:r>
            <a:r>
              <a:rPr/>
              <a:t> </a:t>
            </a:r>
            <a:r>
              <a:rPr/>
              <a:t>an</a:t>
            </a:r>
            <a:r>
              <a:rPr/>
              <a:t> </a:t>
            </a:r>
            <a:r>
              <a:rPr/>
              <a:t>overview</a:t>
            </a:r>
            <a:r>
              <a:rPr/>
              <a:t> </a:t>
            </a:r>
            <a:r>
              <a:rPr/>
              <a:t>of</a:t>
            </a:r>
            <a:r>
              <a:rPr/>
              <a:t> </a:t>
            </a:r>
            <a:r>
              <a:rPr/>
              <a:t>what</a:t>
            </a:r>
            <a:r>
              <a:rPr/>
              <a:t> </a:t>
            </a:r>
            <a:r>
              <a:rPr/>
              <a:t>I</a:t>
            </a:r>
            <a:r>
              <a:rPr/>
              <a:t> </a:t>
            </a:r>
            <a:r>
              <a:rPr/>
              <a:t>want</a:t>
            </a:r>
            <a:r>
              <a:rPr/>
              <a:t> </a:t>
            </a:r>
            <a:r>
              <a:rPr/>
              <a:t>to</a:t>
            </a:r>
            <a:r>
              <a:rPr/>
              <a:t> </a:t>
            </a:r>
            <a:r>
              <a:rPr/>
              <a:t>cover</a:t>
            </a:r>
            <a:r>
              <a:rPr/>
              <a:t> </a:t>
            </a:r>
            <a:r>
              <a:rPr/>
              <a:t>in</a:t>
            </a:r>
            <a:r>
              <a:rPr/>
              <a:t> </a:t>
            </a:r>
            <a:r>
              <a:rPr/>
              <a:t>module02.</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percentages</a:t>
            </a:r>
            <a:r>
              <a:rPr/>
              <a:t> </a:t>
            </a:r>
            <a:r>
              <a:rPr/>
              <a:t>is</a:t>
            </a:r>
            <a:r>
              <a:rPr/>
              <a:t> </a:t>
            </a:r>
            <a:r>
              <a:rPr/>
              <a:t>a</a:t>
            </a:r>
            <a:r>
              <a:rPr/>
              <a:t> </a:t>
            </a:r>
            <a:r>
              <a:rPr/>
              <a:t>bit</a:t>
            </a:r>
            <a:r>
              <a:rPr/>
              <a:t> </a:t>
            </a:r>
            <a:r>
              <a:rPr/>
              <a:t>tricky.</a:t>
            </a:r>
            <a:r>
              <a:rPr/>
              <a:t> </a:t>
            </a:r>
            <a:r>
              <a:rPr/>
              <a:t>You</a:t>
            </a:r>
            <a:r>
              <a:rPr/>
              <a:t> </a:t>
            </a:r>
            <a:r>
              <a:rPr/>
              <a:t>have</a:t>
            </a:r>
            <a:r>
              <a:rPr/>
              <a:t> </a:t>
            </a:r>
            <a:r>
              <a:rPr/>
              <a:t>to</a:t>
            </a:r>
            <a:r>
              <a:rPr/>
              <a:t> </a:t>
            </a:r>
            <a:r>
              <a:rPr/>
              <a:t>run</a:t>
            </a:r>
            <a:r>
              <a:rPr/>
              <a:t> </a:t>
            </a:r>
            <a:r>
              <a:rPr/>
              <a:t>proc</a:t>
            </a:r>
            <a:r>
              <a:rPr/>
              <a:t> </a:t>
            </a:r>
            <a:r>
              <a:rPr/>
              <a:t>freq</a:t>
            </a:r>
            <a:r>
              <a:rPr/>
              <a:t> </a:t>
            </a:r>
            <a:r>
              <a:rPr/>
              <a:t>and</a:t>
            </a:r>
            <a:r>
              <a:rPr/>
              <a:t> </a:t>
            </a:r>
            <a:r>
              <a:rPr/>
              <a:t>output</a:t>
            </a:r>
            <a:r>
              <a:rPr/>
              <a:t> </a:t>
            </a:r>
            <a:r>
              <a:rPr/>
              <a:t>the</a:t>
            </a:r>
            <a:r>
              <a:rPr/>
              <a:t> </a:t>
            </a:r>
            <a:r>
              <a:rPr/>
              <a:t>results</a:t>
            </a:r>
            <a:r>
              <a:rPr/>
              <a:t> </a:t>
            </a:r>
            <a:r>
              <a:rPr/>
              <a:t>to</a:t>
            </a:r>
            <a:r>
              <a:rPr/>
              <a:t> </a:t>
            </a:r>
            <a:r>
              <a:rPr/>
              <a:t>a</a:t>
            </a:r>
            <a:r>
              <a:rPr/>
              <a:t> </a:t>
            </a:r>
            <a:r>
              <a:rPr/>
              <a:t>new</a:t>
            </a:r>
            <a:r>
              <a:rPr/>
              <a:t> </a:t>
            </a:r>
            <a:r>
              <a:rPr/>
              <a:t>data</a:t>
            </a:r>
            <a:r>
              <a:rPr/>
              <a:t> </a:t>
            </a:r>
            <a:r>
              <a:rPr/>
              <a:t>file,</a:t>
            </a:r>
            <a:r>
              <a:rPr/>
              <a:t> </a:t>
            </a:r>
            <a:r>
              <a:rPr/>
              <a:t>pct_survived.</a:t>
            </a:r>
            <a:r>
              <a:rPr/>
              <a:t> </a:t>
            </a:r>
            <a:r>
              <a:rPr/>
              <a:t>I</a:t>
            </a:r>
            <a:r>
              <a:rPr/>
              <a:t> </a:t>
            </a:r>
            <a:r>
              <a:rPr/>
              <a:t>am</a:t>
            </a:r>
            <a:r>
              <a:rPr/>
              <a:t> </a:t>
            </a:r>
            <a:r>
              <a:rPr/>
              <a:t>using</a:t>
            </a:r>
            <a:r>
              <a:rPr/>
              <a:t> </a:t>
            </a:r>
            <a:r>
              <a:rPr/>
              <a:t>the</a:t>
            </a:r>
            <a:r>
              <a:rPr/>
              <a:t> </a:t>
            </a:r>
            <a:r>
              <a:rPr/>
              <a:t>noprint</a:t>
            </a:r>
            <a:r>
              <a:rPr/>
              <a:t> </a:t>
            </a:r>
            <a:r>
              <a:rPr/>
              <a:t>option,</a:t>
            </a:r>
            <a:r>
              <a:rPr/>
              <a:t> </a:t>
            </a:r>
            <a:r>
              <a:rPr/>
              <a:t>because</a:t>
            </a:r>
            <a:r>
              <a:rPr/>
              <a:t> </a:t>
            </a:r>
            <a:r>
              <a:rPr/>
              <a:t>I</a:t>
            </a:r>
            <a:r>
              <a:rPr/>
              <a:t> </a:t>
            </a:r>
            <a:r>
              <a:rPr/>
              <a:t>only</a:t>
            </a:r>
            <a:r>
              <a:rPr/>
              <a:t> </a:t>
            </a:r>
            <a:r>
              <a:rPr/>
              <a:t>want</a:t>
            </a:r>
            <a:r>
              <a:rPr/>
              <a:t> </a:t>
            </a:r>
            <a:r>
              <a:rPr/>
              <a:t>the</a:t>
            </a:r>
            <a:r>
              <a:rPr/>
              <a:t> </a:t>
            </a:r>
            <a:r>
              <a:rPr/>
              <a:t>percentages</a:t>
            </a:r>
            <a:r>
              <a:rPr/>
              <a:t> </a:t>
            </a:r>
            <a:r>
              <a:rPr/>
              <a:t>for</a:t>
            </a:r>
            <a:r>
              <a:rPr/>
              <a:t> </a:t>
            </a:r>
            <a:r>
              <a:rPr/>
              <a:t>internal</a:t>
            </a:r>
            <a:r>
              <a:rPr/>
              <a:t> </a:t>
            </a:r>
            <a:r>
              <a:rPr/>
              <a:t>use.</a:t>
            </a:r>
            <a:r>
              <a:rPr/>
              <a:t> </a:t>
            </a:r>
            <a:r>
              <a:rPr/>
              <a:t>It</a:t>
            </a:r>
            <a:r>
              <a:rPr/>
              <a:t> </a:t>
            </a:r>
            <a:r>
              <a:rPr/>
              <a:t>wouldn’t</a:t>
            </a:r>
            <a:r>
              <a:rPr/>
              <a:t> </a:t>
            </a:r>
            <a:r>
              <a:rPr/>
              <a:t>have</a:t>
            </a:r>
            <a:r>
              <a:rPr/>
              <a:t> </a:t>
            </a:r>
            <a:r>
              <a:rPr/>
              <a:t>hurt</a:t>
            </a:r>
            <a:r>
              <a:rPr/>
              <a:t> </a:t>
            </a:r>
            <a:r>
              <a:rPr/>
              <a:t>anything</a:t>
            </a:r>
            <a:r>
              <a:rPr/>
              <a:t> </a:t>
            </a:r>
            <a:r>
              <a:rPr/>
              <a:t>to</a:t>
            </a:r>
            <a:r>
              <a:rPr/>
              <a:t> </a:t>
            </a:r>
            <a:r>
              <a:rPr/>
              <a:t>print</a:t>
            </a:r>
            <a:r>
              <a:rPr/>
              <a:t> </a:t>
            </a:r>
            <a:r>
              <a:rPr/>
              <a:t>out</a:t>
            </a:r>
            <a:r>
              <a:rPr/>
              <a:t> </a:t>
            </a:r>
            <a:r>
              <a:rPr/>
              <a:t>a</a:t>
            </a:r>
            <a:r>
              <a:rPr/>
              <a:t> </a:t>
            </a:r>
            <a:r>
              <a:rPr/>
              <a:t>bit</a:t>
            </a:r>
            <a:r>
              <a:rPr/>
              <a:t> </a:t>
            </a:r>
            <a:r>
              <a:rPr/>
              <a:t>extra,</a:t>
            </a:r>
            <a:r>
              <a:rPr/>
              <a:t> </a:t>
            </a:r>
            <a:r>
              <a:rPr/>
              <a:t>but</a:t>
            </a:r>
            <a:r>
              <a:rPr/>
              <a:t> </a:t>
            </a:r>
            <a:r>
              <a:rPr/>
              <a:t>I</a:t>
            </a:r>
            <a:r>
              <a:rPr/>
              <a:t> </a:t>
            </a:r>
            <a:r>
              <a:rPr/>
              <a:t>want</a:t>
            </a:r>
            <a:r>
              <a:rPr/>
              <a:t> </a:t>
            </a:r>
            <a:r>
              <a:rPr/>
              <a:t>to</a:t>
            </a:r>
            <a:r>
              <a:rPr/>
              <a:t> </a:t>
            </a:r>
            <a:r>
              <a:rPr/>
              <a:t>encourage</a:t>
            </a:r>
            <a:r>
              <a:rPr/>
              <a:t> </a:t>
            </a:r>
            <a:r>
              <a:rPr/>
              <a:t>you</a:t>
            </a:r>
            <a:r>
              <a:rPr/>
              <a:t> </a:t>
            </a:r>
            <a:r>
              <a:rPr/>
              <a:t>to</a:t>
            </a:r>
            <a:r>
              <a:rPr/>
              <a:t> </a:t>
            </a:r>
            <a:r>
              <a:rPr/>
              <a:t>limit</a:t>
            </a:r>
            <a:r>
              <a:rPr/>
              <a:t> </a:t>
            </a:r>
            <a:r>
              <a:rPr/>
              <a:t>the</a:t>
            </a:r>
            <a:r>
              <a:rPr/>
              <a:t> </a:t>
            </a:r>
            <a:r>
              <a:rPr/>
              <a:t>amount</a:t>
            </a:r>
            <a:r>
              <a:rPr/>
              <a:t> </a:t>
            </a:r>
            <a:r>
              <a:rPr/>
              <a:t>of</a:t>
            </a:r>
            <a:r>
              <a:rPr/>
              <a:t> </a:t>
            </a:r>
            <a:r>
              <a:rPr/>
              <a:t>output</a:t>
            </a:r>
            <a:r>
              <a:rPr/>
              <a:t> </a:t>
            </a:r>
            <a:r>
              <a:rPr/>
              <a:t>that</a:t>
            </a:r>
            <a:r>
              <a:rPr/>
              <a:t> </a:t>
            </a:r>
            <a:r>
              <a:rPr/>
              <a:t>you</a:t>
            </a:r>
            <a:r>
              <a:rPr/>
              <a:t> </a:t>
            </a:r>
            <a:r>
              <a:rPr/>
              <a:t>present</a:t>
            </a:r>
            <a:r>
              <a:rPr/>
              <a:t> </a:t>
            </a:r>
            <a:r>
              <a:rPr/>
              <a:t>to</a:t>
            </a:r>
            <a:r>
              <a:rPr/>
              <a:t> </a:t>
            </a:r>
            <a:r>
              <a:rPr/>
              <a:t>a</a:t>
            </a:r>
            <a:r>
              <a:rPr/>
              <a:t> </a:t>
            </a:r>
            <a:r>
              <a:rPr/>
              <a:t>consulting</a:t>
            </a:r>
            <a:r>
              <a:rPr/>
              <a:t> </a:t>
            </a:r>
            <a:r>
              <a:rPr/>
              <a:t>client.</a:t>
            </a:r>
          </a:p>
          <a:p>
            <a:pPr lvl="0" marL="0" indent="0">
              <a:buNone/>
            </a:pPr>
          </a:p>
          <a:p>
            <a:pPr lvl="0" marL="0" indent="0">
              <a:buNone/>
            </a:pPr>
            <a:r>
              <a:rPr/>
              <a:t>Note</a:t>
            </a:r>
            <a:r>
              <a:rPr/>
              <a:t> </a:t>
            </a:r>
            <a:r>
              <a:rPr/>
              <a:t>the</a:t>
            </a:r>
            <a:r>
              <a:rPr/>
              <a:t> </a:t>
            </a:r>
            <a:r>
              <a:rPr/>
              <a:t>yaxis</a:t>
            </a:r>
            <a:r>
              <a:rPr/>
              <a:t> </a:t>
            </a:r>
            <a:r>
              <a:rPr/>
              <a:t>maxx=100</a:t>
            </a:r>
            <a:r>
              <a:rPr/>
              <a:t> </a:t>
            </a:r>
            <a:r>
              <a:rPr/>
              <a:t>statement</a:t>
            </a:r>
            <a:r>
              <a:rPr/>
              <a:t> </a:t>
            </a:r>
            <a:r>
              <a:rPr/>
              <a:t>which</a:t>
            </a:r>
            <a:r>
              <a:rPr/>
              <a:t> </a:t>
            </a:r>
            <a:r>
              <a:rPr/>
              <a:t>expands</a:t>
            </a:r>
            <a:r>
              <a:rPr/>
              <a:t> </a:t>
            </a:r>
            <a:r>
              <a:rPr/>
              <a:t>the</a:t>
            </a:r>
            <a:r>
              <a:rPr/>
              <a:t> </a:t>
            </a:r>
            <a:r>
              <a:rPr/>
              <a:t>upper</a:t>
            </a:r>
            <a:r>
              <a:rPr/>
              <a:t> </a:t>
            </a:r>
            <a:r>
              <a:rPr/>
              <a:t>limit</a:t>
            </a:r>
            <a:r>
              <a:rPr/>
              <a:t> </a:t>
            </a:r>
            <a:r>
              <a:rPr/>
              <a:t>of</a:t>
            </a:r>
            <a:r>
              <a:rPr/>
              <a:t> </a:t>
            </a:r>
            <a:r>
              <a:rPr/>
              <a:t>the</a:t>
            </a:r>
            <a:r>
              <a:rPr/>
              <a:t> </a:t>
            </a:r>
            <a:r>
              <a:rPr/>
              <a:t>y</a:t>
            </a:r>
            <a:r>
              <a:rPr/>
              <a:t> </a:t>
            </a:r>
            <a:r>
              <a:rPr/>
              <a:t>axis</a:t>
            </a:r>
            <a:r>
              <a:rPr/>
              <a:t> </a:t>
            </a:r>
            <a:r>
              <a:rPr/>
              <a:t>to</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examine</a:t>
            </a:r>
            <a:r>
              <a:rPr/>
              <a:t> </a:t>
            </a:r>
            <a:r>
              <a:rPr/>
              <a:t>relationships</a:t>
            </a:r>
            <a:r>
              <a:rPr/>
              <a:t> </a:t>
            </a:r>
            <a:r>
              <a:rPr/>
              <a:t>among</a:t>
            </a:r>
            <a:r>
              <a:rPr/>
              <a:t> </a:t>
            </a:r>
            <a:r>
              <a:rPr/>
              <a:t>categorical</a:t>
            </a:r>
            <a:r>
              <a:rPr/>
              <a:t> </a:t>
            </a:r>
            <a:r>
              <a:rPr/>
              <a:t>variables</a:t>
            </a:r>
            <a:r>
              <a:rPr/>
              <a:t> </a:t>
            </a:r>
            <a:r>
              <a:rPr/>
              <a:t>use</a:t>
            </a:r>
            <a:r>
              <a:rPr/>
              <a:t> </a:t>
            </a:r>
            <a:r>
              <a:rPr/>
              <a:t>a</a:t>
            </a:r>
            <a:r>
              <a:rPr/>
              <a:t> </a:t>
            </a:r>
            <a:r>
              <a:rPr/>
              <a:t>two</a:t>
            </a:r>
            <a:r>
              <a:rPr/>
              <a:t> </a:t>
            </a:r>
            <a:r>
              <a:rPr/>
              <a:t>dimensional</a:t>
            </a:r>
            <a:r>
              <a:rPr/>
              <a:t> </a:t>
            </a:r>
            <a:r>
              <a:rPr/>
              <a:t>crosstabulation.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want</a:t>
            </a:r>
            <a:r>
              <a:rPr/>
              <a:t> </a:t>
            </a:r>
            <a:r>
              <a:rPr/>
              <a:t>to</a:t>
            </a:r>
            <a:r>
              <a:rPr/>
              <a:t> </a:t>
            </a:r>
            <a:r>
              <a:rPr/>
              <a:t>create</a:t>
            </a:r>
            <a:r>
              <a:rPr/>
              <a:t> </a:t>
            </a:r>
            <a:r>
              <a:rPr/>
              <a:t>categories</a:t>
            </a:r>
            <a:r>
              <a:rPr/>
              <a:t> </a:t>
            </a:r>
            <a:r>
              <a:rPr/>
              <a:t>from</a:t>
            </a:r>
            <a:r>
              <a:rPr/>
              <a:t> </a:t>
            </a:r>
            <a:r>
              <a:rPr/>
              <a:t>a</a:t>
            </a:r>
            <a:r>
              <a:rPr/>
              <a:t> </a:t>
            </a:r>
            <a:r>
              <a:rPr/>
              <a:t>continuous</a:t>
            </a:r>
            <a:r>
              <a:rPr/>
              <a:t> </a:t>
            </a:r>
            <a:r>
              <a:rPr/>
              <a:t>variable,</a:t>
            </a:r>
            <a:r>
              <a:rPr/>
              <a:t> </a:t>
            </a:r>
            <a:r>
              <a:rPr/>
              <a:t>use</a:t>
            </a:r>
            <a:r>
              <a:rPr/>
              <a:t> </a:t>
            </a:r>
            <a:r>
              <a:rPr/>
              <a:t>a</a:t>
            </a:r>
            <a:r>
              <a:rPr/>
              <a:t> </a:t>
            </a:r>
            <a:r>
              <a:rPr/>
              <a:t>series</a:t>
            </a:r>
            <a:r>
              <a:rPr/>
              <a:t> </a:t>
            </a:r>
            <a:r>
              <a:rPr/>
              <a:t>of</a:t>
            </a:r>
          </a:p>
          <a:p>
            <a:pPr lvl="0" marL="0" indent="0">
              <a:buNone/>
            </a:pPr>
          </a:p>
          <a:p>
            <a:pPr lvl="0" marL="0" indent="0">
              <a:buNone/>
            </a:pPr>
            <a:r>
              <a:rPr/>
              <a:t>if</a:t>
            </a:r>
            <a:r>
              <a:rPr/>
              <a:t> </a:t>
            </a:r>
            <a:r>
              <a:rPr/>
              <a:t>-</a:t>
            </a:r>
            <a:r>
              <a:rPr/>
              <a:t> </a:t>
            </a:r>
            <a:r>
              <a:rPr/>
              <a:t>then</a:t>
            </a:r>
            <a:r>
              <a:rPr/>
              <a:t> </a:t>
            </a:r>
            <a:r>
              <a:rPr/>
              <a:t>-</a:t>
            </a:r>
            <a:r>
              <a:rPr/>
              <a:t> </a:t>
            </a:r>
            <a:r>
              <a:rPr/>
              <a:t>else</a:t>
            </a:r>
          </a:p>
          <a:p>
            <a:pPr lvl="0" marL="0" indent="0">
              <a:buNone/>
            </a:pPr>
          </a:p>
          <a:p>
            <a:pPr lvl="0" marL="0" indent="0">
              <a:buNone/>
            </a:pPr>
            <a:r>
              <a:rPr/>
              <a:t>statements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cross</a:t>
            </a:r>
            <a:r>
              <a:rPr/>
              <a:t> </a:t>
            </a:r>
            <a:r>
              <a:rPr/>
              <a:t>check</a:t>
            </a:r>
            <a:r>
              <a:rPr/>
              <a:t> </a:t>
            </a:r>
            <a:r>
              <a:rPr/>
              <a:t>your</a:t>
            </a:r>
            <a:r>
              <a:rPr/>
              <a:t> </a:t>
            </a:r>
            <a:r>
              <a:rPr/>
              <a:t>results</a:t>
            </a:r>
            <a:r>
              <a:rPr/>
              <a:t> </a:t>
            </a:r>
            <a:r>
              <a:rPr/>
              <a:t>against</a:t>
            </a:r>
            <a:r>
              <a:rPr/>
              <a:t> </a:t>
            </a:r>
            <a:r>
              <a:rPr/>
              <a:t>the</a:t>
            </a:r>
            <a:r>
              <a:rPr/>
              <a:t> </a:t>
            </a:r>
            <a:r>
              <a:rPr/>
              <a:t>original</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order</a:t>
            </a:r>
            <a:r>
              <a:rPr/>
              <a:t> </a:t>
            </a:r>
            <a:r>
              <a:rPr/>
              <a:t>for</a:t>
            </a:r>
            <a:r>
              <a:rPr/>
              <a:t> </a:t>
            </a:r>
            <a:r>
              <a:rPr/>
              <a:t>age_cat</a:t>
            </a:r>
            <a:r>
              <a:rPr/>
              <a:t> </a:t>
            </a:r>
            <a:r>
              <a:rPr/>
              <a:t>is</a:t>
            </a:r>
            <a:r>
              <a:rPr/>
              <a:t> </a:t>
            </a:r>
            <a:r>
              <a:rPr/>
              <a:t>alphabetical,</a:t>
            </a:r>
            <a:r>
              <a:rPr/>
              <a:t> </a:t>
            </a:r>
            <a:r>
              <a:rPr/>
              <a:t>which</a:t>
            </a:r>
            <a:r>
              <a:rPr/>
              <a:t> </a:t>
            </a:r>
            <a:r>
              <a:rPr/>
              <a:t>is</a:t>
            </a:r>
            <a:r>
              <a:rPr/>
              <a:t> </a:t>
            </a:r>
            <a:r>
              <a:rPr/>
              <a:t>probably</a:t>
            </a:r>
            <a:r>
              <a:rPr/>
              <a:t> </a:t>
            </a:r>
            <a:r>
              <a:rPr/>
              <a:t>not</a:t>
            </a:r>
            <a:r>
              <a:rPr/>
              <a:t> </a:t>
            </a:r>
            <a:r>
              <a:rPr/>
              <a:t>what</a:t>
            </a:r>
            <a:r>
              <a:rPr/>
              <a:t> </a:t>
            </a:r>
            <a:r>
              <a:rPr/>
              <a:t>you</a:t>
            </a:r>
            <a:r>
              <a:rPr/>
              <a:t> </a:t>
            </a:r>
            <a:r>
              <a:rPr/>
              <a:t>want.</a:t>
            </a:r>
            <a:r>
              <a:rPr/>
              <a:t> </a:t>
            </a:r>
            <a:r>
              <a:rPr/>
              <a:t>You</a:t>
            </a:r>
            <a:r>
              <a:rPr/>
              <a:t> </a:t>
            </a:r>
            <a:r>
              <a:rPr/>
              <a:t>can</a:t>
            </a:r>
            <a:r>
              <a:rPr/>
              <a:t> </a:t>
            </a:r>
            <a:r>
              <a:rPr/>
              <a:t>control</a:t>
            </a:r>
            <a:r>
              <a:rPr/>
              <a:t> </a:t>
            </a:r>
            <a:r>
              <a:rPr/>
              <a:t>the</a:t>
            </a:r>
            <a:r>
              <a:rPr/>
              <a:t> </a:t>
            </a:r>
            <a:r>
              <a:rPr/>
              <a:t>order</a:t>
            </a:r>
            <a:r>
              <a:rPr/>
              <a:t> </a:t>
            </a:r>
            <a:r>
              <a:rPr/>
              <a:t>by</a:t>
            </a:r>
            <a:r>
              <a:rPr/>
              <a:t> </a:t>
            </a:r>
            <a:r>
              <a:rPr/>
              <a:t>using</a:t>
            </a:r>
            <a:r>
              <a:rPr/>
              <a:t> </a:t>
            </a:r>
            <a:r>
              <a:rPr/>
              <a:t>number</a:t>
            </a:r>
            <a:r>
              <a:rPr/>
              <a:t> </a:t>
            </a:r>
            <a:r>
              <a:rPr/>
              <a:t>codes</a:t>
            </a:r>
            <a:r>
              <a:rPr/>
              <a:t> </a:t>
            </a:r>
            <a:r>
              <a:rPr/>
              <a:t>and</a:t>
            </a:r>
            <a:r>
              <a:rPr/>
              <a:t> </a:t>
            </a:r>
            <a:r>
              <a:rPr/>
              <a:t>formats.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the</a:t>
            </a:r>
            <a:r>
              <a:rPr/>
              <a:t> </a:t>
            </a:r>
            <a:r>
              <a:rPr/>
              <a:t>number</a:t>
            </a:r>
            <a:r>
              <a:rPr/>
              <a:t> </a:t>
            </a:r>
            <a:r>
              <a:rPr/>
              <a:t>codes,</a:t>
            </a:r>
            <a:r>
              <a:rPr/>
              <a:t> </a:t>
            </a:r>
            <a:r>
              <a:rPr/>
              <a:t>assign</a:t>
            </a:r>
            <a:r>
              <a:rPr/>
              <a:t> </a:t>
            </a:r>
            <a:r>
              <a:rPr/>
              <a:t>an</a:t>
            </a:r>
            <a:r>
              <a:rPr/>
              <a:t> </a:t>
            </a:r>
            <a:r>
              <a:rPr/>
              <a:t>interpretable</a:t>
            </a:r>
            <a:r>
              <a:rPr/>
              <a:t> </a:t>
            </a:r>
            <a:r>
              <a:rPr/>
              <a:t>label</a:t>
            </a:r>
            <a:r>
              <a:rPr/>
              <a:t> </a:t>
            </a:r>
            <a:r>
              <a:rPr/>
              <a:t>using</a:t>
            </a:r>
            <a:r>
              <a:rPr/>
              <a:t> </a:t>
            </a:r>
            <a:r>
              <a:rPr/>
              <a:t>proc</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quality</a:t>
            </a:r>
            <a:r>
              <a:rPr/>
              <a:t> </a:t>
            </a:r>
            <a:r>
              <a:rPr/>
              <a:t>check</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example</a:t>
            </a:r>
            <a:r>
              <a:rPr/>
              <a:t> </a:t>
            </a:r>
            <a:r>
              <a:rPr/>
              <a:t>where</a:t>
            </a:r>
            <a:r>
              <a:rPr/>
              <a:t> </a:t>
            </a:r>
            <a:r>
              <a:rPr/>
              <a:t>you</a:t>
            </a:r>
            <a:r>
              <a:rPr/>
              <a:t> </a:t>
            </a:r>
            <a:r>
              <a:rPr/>
              <a:t>compare</a:t>
            </a:r>
            <a:r>
              <a:rPr/>
              <a:t> </a:t>
            </a:r>
            <a:r>
              <a:rPr/>
              <a:t>First</a:t>
            </a:r>
            <a:r>
              <a:rPr/>
              <a:t> </a:t>
            </a:r>
            <a:r>
              <a:rPr/>
              <a:t>Class</a:t>
            </a:r>
            <a:r>
              <a:rPr/>
              <a:t> </a:t>
            </a:r>
            <a:r>
              <a:rPr/>
              <a:t>passengers</a:t>
            </a:r>
            <a:r>
              <a:rPr/>
              <a:t> </a:t>
            </a:r>
            <a:r>
              <a:rPr/>
              <a:t>to</a:t>
            </a:r>
            <a:r>
              <a:rPr/>
              <a:t> </a:t>
            </a:r>
            <a:r>
              <a:rPr/>
              <a:t>Second</a:t>
            </a:r>
            <a:r>
              <a:rPr/>
              <a:t> </a:t>
            </a:r>
            <a:r>
              <a:rPr/>
              <a:t>and</a:t>
            </a:r>
            <a:r>
              <a:rPr/>
              <a:t> </a:t>
            </a:r>
            <a:r>
              <a:rPr/>
              <a:t>Third</a:t>
            </a:r>
            <a:r>
              <a:rPr/>
              <a:t> </a:t>
            </a:r>
            <a:r>
              <a:rPr/>
              <a:t>class</a:t>
            </a:r>
            <a:r>
              <a:rPr/>
              <a:t> </a:t>
            </a:r>
            <a:r>
              <a:rPr/>
              <a:t>passengers</a:t>
            </a:r>
            <a:r>
              <a:rPr/>
              <a:t> </a:t>
            </a:r>
            <a:r>
              <a:rPr/>
              <a:t>combined.</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ten</a:t>
            </a:r>
            <a:r>
              <a:rPr/>
              <a:t> </a:t>
            </a:r>
            <a:r>
              <a:rPr/>
              <a:t>rows</a:t>
            </a:r>
            <a:r>
              <a:rPr/>
              <a:t> </a:t>
            </a:r>
            <a:r>
              <a:rPr/>
              <a:t>of</a:t>
            </a:r>
            <a:r>
              <a:rPr/>
              <a:t> </a:t>
            </a:r>
            <a:r>
              <a:rPr/>
              <a:t>the</a:t>
            </a:r>
            <a:r>
              <a:rPr/>
              <a:t> </a:t>
            </a:r>
            <a:r>
              <a:rPr/>
              <a:t>Titanic</a:t>
            </a:r>
            <a:r>
              <a:rPr/>
              <a:t> </a:t>
            </a:r>
            <a:r>
              <a:rPr/>
              <a:t>data</a:t>
            </a:r>
            <a:r>
              <a:rPr/>
              <a:t> </a:t>
            </a:r>
            <a:r>
              <a:rPr/>
              <a:t>set.</a:t>
            </a:r>
          </a:p>
          <a:p>
            <a:pPr lvl="0" marL="0" indent="0">
              <a:buNone/>
            </a:pPr>
          </a:p>
          <a:p>
            <a:pPr lvl="0" marL="0" indent="0">
              <a:buNone/>
            </a:pPr>
            <a:r>
              <a:rPr/>
              <a:t>At</a:t>
            </a:r>
            <a:r>
              <a:rPr/>
              <a:t> </a:t>
            </a:r>
            <a:r>
              <a:rPr/>
              <a:t>first</a:t>
            </a:r>
            <a:r>
              <a:rPr/>
              <a:t> </a:t>
            </a:r>
            <a:r>
              <a:rPr/>
              <a:t>glance,</a:t>
            </a:r>
            <a:r>
              <a:rPr/>
              <a:t> </a:t>
            </a:r>
            <a:r>
              <a:rPr/>
              <a:t>everything</a:t>
            </a:r>
            <a:r>
              <a:rPr/>
              <a:t> </a:t>
            </a:r>
            <a:r>
              <a:rPr/>
              <a:t>looks</a:t>
            </a:r>
            <a:r>
              <a:rPr/>
              <a:t> </a:t>
            </a:r>
            <a:r>
              <a:rPr/>
              <a:t>fine.</a:t>
            </a:r>
            <a:r>
              <a:rPr/>
              <a:t> </a:t>
            </a:r>
            <a:r>
              <a:rPr/>
              <a:t>But</a:t>
            </a:r>
            <a:r>
              <a:rPr/>
              <a:t> </a:t>
            </a:r>
            <a:r>
              <a:rPr/>
              <a:t>if</a:t>
            </a:r>
            <a:r>
              <a:rPr/>
              <a:t> </a:t>
            </a:r>
            <a:r>
              <a:rPr/>
              <a:t>you</a:t>
            </a:r>
            <a:r>
              <a:rPr/>
              <a:t> </a:t>
            </a:r>
            <a:r>
              <a:rPr/>
              <a:t>look</a:t>
            </a:r>
            <a:r>
              <a:rPr/>
              <a:t> </a:t>
            </a:r>
            <a:r>
              <a:rPr/>
              <a:t>closely,</a:t>
            </a:r>
            <a:r>
              <a:rPr/>
              <a:t> </a:t>
            </a:r>
            <a:r>
              <a:rPr/>
              <a:t>you</a:t>
            </a:r>
            <a:r>
              <a:rPr/>
              <a:t> </a:t>
            </a:r>
            <a:r>
              <a:rPr/>
              <a:t>will</a:t>
            </a:r>
            <a:r>
              <a:rPr/>
              <a:t> </a:t>
            </a:r>
            <a:r>
              <a:rPr/>
              <a:t>see</a:t>
            </a:r>
            <a:r>
              <a:rPr/>
              <a:t> </a:t>
            </a:r>
            <a:r>
              <a:rPr/>
              <a:t>that</a:t>
            </a:r>
            <a:r>
              <a:rPr/>
              <a:t> </a:t>
            </a:r>
            <a:r>
              <a:rPr/>
              <a:t>age</a:t>
            </a:r>
            <a:r>
              <a:rPr/>
              <a:t> </a:t>
            </a:r>
            <a:r>
              <a:rPr/>
              <a:t>is</a:t>
            </a:r>
            <a:r>
              <a:rPr/>
              <a:t> </a:t>
            </a:r>
            <a:r>
              <a:rPr/>
              <a:t>left</a:t>
            </a:r>
            <a:r>
              <a:rPr/>
              <a:t> </a:t>
            </a:r>
            <a:r>
              <a:rPr/>
              <a:t>justified.</a:t>
            </a:r>
            <a:r>
              <a:rPr/>
              <a:t> </a:t>
            </a:r>
            <a:r>
              <a:rPr/>
              <a:t>It</a:t>
            </a:r>
            <a:r>
              <a:rPr/>
              <a:t> </a:t>
            </a:r>
            <a:r>
              <a:rPr/>
              <a:t>is</a:t>
            </a:r>
            <a:r>
              <a:rPr/>
              <a:t> </a:t>
            </a:r>
            <a:r>
              <a:rPr/>
              <a:t>caused</a:t>
            </a:r>
            <a:r>
              <a:rPr/>
              <a:t> </a:t>
            </a:r>
            <a:r>
              <a:rPr/>
              <a:t>by</a:t>
            </a:r>
            <a:r>
              <a:rPr/>
              <a:t> </a:t>
            </a:r>
            <a:r>
              <a:rPr/>
              <a:t>the</a:t>
            </a:r>
            <a:r>
              <a:rPr/>
              <a:t> </a:t>
            </a:r>
            <a:r>
              <a:rPr/>
              <a:t>NA</a:t>
            </a:r>
            <a:r>
              <a:rPr/>
              <a:t> </a:t>
            </a:r>
            <a:r>
              <a:rPr/>
              <a:t>code</a:t>
            </a:r>
            <a:r>
              <a:rPr/>
              <a:t> </a:t>
            </a:r>
            <a:r>
              <a:rPr/>
              <a:t>for</a:t>
            </a:r>
            <a:r>
              <a:rPr/>
              <a:t> </a:t>
            </a:r>
            <a:r>
              <a:rPr/>
              <a:t>missing</a:t>
            </a:r>
            <a:r>
              <a:rPr/>
              <a:t> </a:t>
            </a:r>
            <a:r>
              <a:rPr/>
              <a:t>value,</a:t>
            </a:r>
            <a:r>
              <a:rPr/>
              <a:t> </a:t>
            </a:r>
            <a:r>
              <a:rPr/>
              <a:t>which</a:t>
            </a:r>
            <a:r>
              <a:rPr/>
              <a:t> </a:t>
            </a:r>
            <a:r>
              <a:rPr/>
              <a:t>doesn’t</a:t>
            </a:r>
            <a:r>
              <a:rPr/>
              <a:t> </a:t>
            </a:r>
            <a:r>
              <a:rPr/>
              <a:t>appear</a:t>
            </a:r>
            <a:r>
              <a:rPr/>
              <a:t> </a:t>
            </a:r>
            <a:r>
              <a:rPr/>
              <a:t>until</a:t>
            </a:r>
            <a:r>
              <a:rPr/>
              <a:t> </a:t>
            </a:r>
            <a:r>
              <a:rPr/>
              <a:t>about</a:t>
            </a:r>
            <a:r>
              <a:rPr/>
              <a:t> </a:t>
            </a:r>
            <a:r>
              <a:rPr/>
              <a:t>line</a:t>
            </a:r>
            <a:r>
              <a:rPr/>
              <a:t> </a:t>
            </a:r>
            <a:r>
              <a:rPr/>
              <a:t>14</a:t>
            </a:r>
            <a:r>
              <a:rPr/>
              <a:t> </a:t>
            </a:r>
            <a:r>
              <a:rPr/>
              <a:t>or</a:t>
            </a:r>
            <a:r>
              <a:rPr/>
              <a:t> </a:t>
            </a:r>
            <a:r>
              <a:rPr/>
              <a:t>15</a:t>
            </a:r>
            <a:r>
              <a:rPr/>
              <a:t> </a:t>
            </a:r>
            <a:r>
              <a:rPr/>
              <a:t>of</a:t>
            </a:r>
            <a:r>
              <a:rPr/>
              <a:t> </a:t>
            </a:r>
            <a:r>
              <a:rPr/>
              <a:t>the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counts</a:t>
            </a:r>
            <a:r>
              <a:rPr/>
              <a:t> </a:t>
            </a:r>
            <a:r>
              <a:rPr/>
              <a:t>for</a:t>
            </a:r>
            <a:r>
              <a:rPr/>
              <a:t> </a:t>
            </a:r>
            <a:r>
              <a:rPr/>
              <a:t>passenger</a:t>
            </a:r>
            <a:r>
              <a:rPr/>
              <a:t> </a:t>
            </a:r>
            <a:r>
              <a:rPr/>
              <a:t>class</a:t>
            </a:r>
            <a:r>
              <a:rPr/>
              <a:t> </a:t>
            </a:r>
            <a:r>
              <a:rPr/>
              <a:t>and</a:t>
            </a:r>
            <a:r>
              <a:rPr/>
              <a:t> </a:t>
            </a:r>
            <a:r>
              <a:rPr/>
              <a:t>sex.</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going</a:t>
            </a:r>
            <a:r>
              <a:rPr/>
              <a:t> </a:t>
            </a:r>
            <a:r>
              <a:rPr/>
              <a:t>to</a:t>
            </a:r>
            <a:r>
              <a:rPr/>
              <a:t> </a:t>
            </a:r>
            <a:r>
              <a:rPr/>
              <a:t>look</a:t>
            </a:r>
            <a:r>
              <a:rPr/>
              <a:t> </a:t>
            </a:r>
            <a:r>
              <a:rPr/>
              <a:t>at</a:t>
            </a:r>
            <a:r>
              <a:rPr/>
              <a:t> </a:t>
            </a:r>
            <a:r>
              <a:rPr/>
              <a:t>a</a:t>
            </a:r>
            <a:r>
              <a:rPr/>
              <a:t> </a:t>
            </a:r>
            <a:r>
              <a:rPr/>
              <a:t>different</a:t>
            </a:r>
            <a:r>
              <a:rPr/>
              <a:t> </a:t>
            </a:r>
            <a:r>
              <a:rPr/>
              <a:t>data</a:t>
            </a:r>
            <a:r>
              <a:rPr/>
              <a:t> </a:t>
            </a:r>
            <a:r>
              <a:rPr/>
              <a:t>set,</a:t>
            </a:r>
            <a:r>
              <a:rPr/>
              <a:t> </a:t>
            </a:r>
            <a:r>
              <a:rPr/>
              <a:t>one</a:t>
            </a:r>
            <a:r>
              <a:rPr/>
              <a:t> </a:t>
            </a:r>
            <a:r>
              <a:rPr/>
              <a:t>with</a:t>
            </a:r>
            <a:r>
              <a:rPr/>
              <a:t> </a:t>
            </a:r>
            <a:r>
              <a:rPr/>
              <a:t>mostly</a:t>
            </a:r>
            <a:r>
              <a:rPr/>
              <a:t> </a:t>
            </a:r>
            <a:r>
              <a:rPr/>
              <a:t>categorical</a:t>
            </a:r>
            <a:r>
              <a:rPr/>
              <a:t> </a:t>
            </a:r>
            <a:r>
              <a:rPr/>
              <a:t>variables.</a:t>
            </a:r>
            <a:r>
              <a:rPr/>
              <a:t> </a:t>
            </a:r>
            <a:r>
              <a:rPr/>
              <a:t>I’ll</a:t>
            </a:r>
            <a:r>
              <a:rPr/>
              <a:t> </a:t>
            </a:r>
            <a:r>
              <a:rPr/>
              <a:t>introduce</a:t>
            </a:r>
            <a:r>
              <a:rPr/>
              <a:t> </a:t>
            </a:r>
            <a:r>
              <a:rPr/>
              <a:t>proc</a:t>
            </a:r>
            <a:r>
              <a:rPr/>
              <a:t> </a:t>
            </a:r>
            <a:r>
              <a:rPr/>
              <a:t>format,</a:t>
            </a:r>
            <a:r>
              <a:rPr/>
              <a:t> </a:t>
            </a:r>
            <a:r>
              <a:rPr/>
              <a:t>which</a:t>
            </a:r>
            <a:r>
              <a:rPr/>
              <a:t> </a:t>
            </a:r>
            <a:r>
              <a:rPr/>
              <a:t>allows</a:t>
            </a:r>
            <a:r>
              <a:rPr/>
              <a:t> </a:t>
            </a:r>
            <a:r>
              <a:rPr/>
              <a:t>you</a:t>
            </a:r>
            <a:r>
              <a:rPr/>
              <a:t> </a:t>
            </a:r>
            <a:r>
              <a:rPr/>
              <a:t>to</a:t>
            </a:r>
            <a:r>
              <a:rPr/>
              <a:t> </a:t>
            </a:r>
            <a:r>
              <a:rPr/>
              <a:t>attach</a:t>
            </a:r>
            <a:r>
              <a:rPr/>
              <a:t> </a:t>
            </a:r>
            <a:r>
              <a:rPr/>
              <a:t>labels</a:t>
            </a:r>
            <a:r>
              <a:rPr/>
              <a:t> </a:t>
            </a:r>
            <a:r>
              <a:rPr/>
              <a:t>to</a:t>
            </a:r>
            <a:r>
              <a:rPr/>
              <a:t> </a:t>
            </a:r>
            <a:r>
              <a:rPr/>
              <a:t>categorical</a:t>
            </a:r>
            <a:r>
              <a:rPr/>
              <a:t> </a:t>
            </a:r>
            <a:r>
              <a:rPr/>
              <a:t>data,</a:t>
            </a:r>
            <a:r>
              <a:rPr/>
              <a:t> </a:t>
            </a:r>
            <a:r>
              <a:rPr/>
              <a:t>talk</a:t>
            </a:r>
            <a:r>
              <a:rPr/>
              <a:t> </a:t>
            </a:r>
            <a:r>
              <a:rPr/>
              <a:t>about</a:t>
            </a:r>
            <a:r>
              <a:rPr/>
              <a:t> </a:t>
            </a:r>
            <a:r>
              <a:rPr/>
              <a:t>recoding,</a:t>
            </a:r>
            <a:r>
              <a:rPr/>
              <a:t> </a:t>
            </a:r>
            <a:r>
              <a:rPr/>
              <a:t>and</a:t>
            </a:r>
            <a:r>
              <a:rPr/>
              <a:t> </a:t>
            </a:r>
            <a:r>
              <a:rPr/>
              <a:t>show</a:t>
            </a:r>
            <a:r>
              <a:rPr/>
              <a:t> </a:t>
            </a:r>
            <a:r>
              <a:rPr/>
              <a:t>some</a:t>
            </a:r>
            <a:r>
              <a:rPr/>
              <a:t> </a:t>
            </a:r>
            <a:r>
              <a:rPr/>
              <a:t>tables</a:t>
            </a:r>
            <a:r>
              <a:rPr/>
              <a:t> </a:t>
            </a:r>
            <a:r>
              <a:rPr/>
              <a:t>using</a:t>
            </a:r>
            <a:r>
              <a:rPr/>
              <a:t> </a:t>
            </a:r>
            <a:r>
              <a:rPr/>
              <a:t>proc</a:t>
            </a:r>
            <a:r>
              <a:rPr/>
              <a:t> </a:t>
            </a:r>
            <a:r>
              <a:rPr/>
              <a:t>freq.</a:t>
            </a:r>
            <a:r>
              <a:rPr/>
              <a:t> </a:t>
            </a:r>
            <a:r>
              <a:rPr/>
              <a:t>I’ll</a:t>
            </a:r>
            <a:r>
              <a:rPr/>
              <a:t> </a:t>
            </a:r>
            <a:r>
              <a:rPr/>
              <a:t>also</a:t>
            </a:r>
            <a:r>
              <a:rPr/>
              <a:t> </a:t>
            </a:r>
            <a:r>
              <a:rPr/>
              <a:t>show</a:t>
            </a:r>
            <a:r>
              <a:rPr/>
              <a:t> </a:t>
            </a:r>
            <a:r>
              <a:rPr/>
              <a:t>you</a:t>
            </a:r>
            <a:r>
              <a:rPr/>
              <a:t> </a:t>
            </a:r>
            <a:r>
              <a:rPr/>
              <a:t>a</a:t>
            </a:r>
            <a:r>
              <a:rPr/>
              <a:t> </a:t>
            </a:r>
            <a:r>
              <a:rPr/>
              <a:t>simple</a:t>
            </a:r>
            <a:r>
              <a:rPr/>
              <a:t> </a:t>
            </a:r>
            <a:r>
              <a:rPr/>
              <a:t>bar</a:t>
            </a:r>
            <a:r>
              <a:rPr/>
              <a:t> </a:t>
            </a:r>
            <a:r>
              <a:rPr/>
              <a:t>chart.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counts</a:t>
            </a:r>
            <a:r>
              <a:rPr/>
              <a:t> </a:t>
            </a:r>
            <a:r>
              <a:rPr/>
              <a:t>for</a:t>
            </a:r>
            <a:r>
              <a:rPr/>
              <a:t> </a:t>
            </a:r>
            <a:r>
              <a:rPr/>
              <a:t>Survived.</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descriptive</a:t>
            </a:r>
            <a:r>
              <a:rPr/>
              <a:t> </a:t>
            </a:r>
            <a:r>
              <a:rPr/>
              <a:t>statistics</a:t>
            </a:r>
            <a:r>
              <a:rPr/>
              <a:t> </a:t>
            </a:r>
            <a:r>
              <a:rPr/>
              <a:t>for</a:t>
            </a:r>
            <a:r>
              <a:rPr/>
              <a:t> </a:t>
            </a:r>
            <a:r>
              <a:rPr/>
              <a:t>age.</a:t>
            </a:r>
            <a:r>
              <a:rPr/>
              <a:t> </a:t>
            </a:r>
            <a:r>
              <a:rPr/>
              <a:t>Notice</a:t>
            </a:r>
            <a:r>
              <a:rPr/>
              <a:t> </a:t>
            </a:r>
            <a:r>
              <a:rPr/>
              <a:t>the</a:t>
            </a:r>
            <a:r>
              <a:rPr/>
              <a:t> </a:t>
            </a:r>
            <a:r>
              <a:rPr/>
              <a:t>number</a:t>
            </a:r>
            <a:r>
              <a:rPr/>
              <a:t> </a:t>
            </a:r>
            <a:r>
              <a:rPr/>
              <a:t>of</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format</a:t>
            </a:r>
            <a:r>
              <a:rPr/>
              <a:t> </a:t>
            </a:r>
            <a:r>
              <a:rPr/>
              <a:t>statement</a:t>
            </a:r>
            <a:r>
              <a:rPr/>
              <a:t> </a:t>
            </a:r>
            <a:r>
              <a:rPr/>
              <a:t>replaces</a:t>
            </a:r>
            <a:r>
              <a:rPr/>
              <a:t> </a:t>
            </a:r>
            <a:r>
              <a:rPr/>
              <a:t>the</a:t>
            </a:r>
            <a:r>
              <a:rPr/>
              <a:t> </a:t>
            </a:r>
            <a:r>
              <a:rPr/>
              <a:t>cryptic</a:t>
            </a:r>
            <a:r>
              <a:rPr/>
              <a:t> </a:t>
            </a:r>
            <a:r>
              <a:rPr/>
              <a:t>0-1</a:t>
            </a:r>
            <a:r>
              <a:rPr/>
              <a:t> </a:t>
            </a:r>
            <a:r>
              <a:rPr/>
              <a:t>code</a:t>
            </a:r>
            <a:r>
              <a:rPr/>
              <a:t> </a:t>
            </a:r>
            <a:r>
              <a:rPr/>
              <a:t>with</a:t>
            </a:r>
            <a:r>
              <a:rPr/>
              <a:t> </a:t>
            </a:r>
            <a:r>
              <a:rPr/>
              <a:t>the</a:t>
            </a:r>
            <a:r>
              <a:rPr/>
              <a:t> </a:t>
            </a:r>
            <a:r>
              <a:rPr/>
              <a:t>words</a:t>
            </a:r>
            <a:r>
              <a:rPr/>
              <a:t> </a:t>
            </a:r>
            <a:r>
              <a:rPr/>
              <a:t>no</a:t>
            </a:r>
            <a:r>
              <a:rPr/>
              <a:t> </a:t>
            </a:r>
            <a:r>
              <a:rPr/>
              <a:t>and</a:t>
            </a:r>
            <a:r>
              <a:rPr/>
              <a:t> </a:t>
            </a:r>
            <a:r>
              <a:rPr/>
              <a:t>yes.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descriptive</a:t>
            </a:r>
            <a:r>
              <a:rPr/>
              <a:t> </a:t>
            </a:r>
            <a:r>
              <a:rPr/>
              <a:t>statistics</a:t>
            </a:r>
            <a:r>
              <a:rPr/>
              <a:t> </a:t>
            </a:r>
            <a:r>
              <a:rPr/>
              <a:t>for</a:t>
            </a:r>
            <a:r>
              <a:rPr/>
              <a:t> </a:t>
            </a:r>
            <a:r>
              <a:rPr/>
              <a:t>age.</a:t>
            </a:r>
            <a:r>
              <a:rPr/>
              <a:t> </a:t>
            </a:r>
            <a:r>
              <a:rPr/>
              <a:t>Notice</a:t>
            </a:r>
            <a:r>
              <a:rPr/>
              <a:t> </a:t>
            </a:r>
            <a:r>
              <a:rPr/>
              <a:t>the</a:t>
            </a:r>
            <a:r>
              <a:rPr/>
              <a:t> </a:t>
            </a:r>
            <a:r>
              <a:rPr/>
              <a:t>number</a:t>
            </a:r>
            <a:r>
              <a:rPr/>
              <a:t> </a:t>
            </a:r>
            <a:r>
              <a:rPr/>
              <a:t>of</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Just</a:t>
            </a:r>
            <a:r>
              <a:rPr/>
              <a:t> </a:t>
            </a:r>
            <a:r>
              <a:rPr/>
              <a:t>two</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Just</a:t>
            </a:r>
            <a:r>
              <a:rPr/>
              <a:t> </a:t>
            </a:r>
            <a:r>
              <a:rPr/>
              <a:t>two</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Among</a:t>
            </a:r>
            <a:r>
              <a:rPr/>
              <a:t> </a:t>
            </a:r>
            <a:r>
              <a:rPr/>
              <a:t>the</a:t>
            </a:r>
            <a:r>
              <a:rPr/>
              <a:t> </a:t>
            </a:r>
            <a:r>
              <a:rPr/>
              <a:t>males,</a:t>
            </a:r>
            <a:r>
              <a:rPr/>
              <a:t> </a:t>
            </a:r>
            <a:r>
              <a:rPr/>
              <a:t>almost</a:t>
            </a:r>
            <a:r>
              <a:rPr/>
              <a:t> </a:t>
            </a:r>
            <a:r>
              <a:rPr/>
              <a:t>5/6</a:t>
            </a:r>
            <a:r>
              <a:rPr/>
              <a:t> </a:t>
            </a:r>
            <a:r>
              <a:rPr/>
              <a:t>died.</a:t>
            </a:r>
            <a:r>
              <a:rPr/>
              <a:t> </a:t>
            </a:r>
            <a:r>
              <a:rPr/>
              <a:t>Among</a:t>
            </a:r>
            <a:r>
              <a:rPr/>
              <a:t> </a:t>
            </a:r>
            <a:r>
              <a:rPr/>
              <a:t>the</a:t>
            </a:r>
            <a:r>
              <a:rPr/>
              <a:t> </a:t>
            </a:r>
            <a:r>
              <a:rPr/>
              <a:t>females</a:t>
            </a:r>
            <a:r>
              <a:rPr/>
              <a:t> </a:t>
            </a:r>
            <a:r>
              <a:rPr/>
              <a:t>only</a:t>
            </a:r>
            <a:r>
              <a:rPr/>
              <a:t> </a:t>
            </a:r>
            <a:r>
              <a:rPr/>
              <a:t>1/3</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quality</a:t>
            </a:r>
            <a:r>
              <a:rPr/>
              <a:t> </a:t>
            </a:r>
            <a:r>
              <a:rPr/>
              <a:t>check.</a:t>
            </a:r>
            <a:r>
              <a:rPr/>
              <a:t> </a:t>
            </a:r>
            <a:r>
              <a:rPr/>
              <a:t>Notice</a:t>
            </a:r>
            <a:r>
              <a:rPr/>
              <a:t> </a:t>
            </a:r>
            <a:r>
              <a:rPr/>
              <a:t>that</a:t>
            </a:r>
            <a:r>
              <a:rPr/>
              <a:t> </a:t>
            </a:r>
            <a:r>
              <a:rPr/>
              <a:t>adult</a:t>
            </a:r>
            <a:r>
              <a:rPr/>
              <a:t> </a:t>
            </a:r>
            <a:r>
              <a:rPr/>
              <a:t>starts</a:t>
            </a:r>
            <a:r>
              <a:rPr/>
              <a:t> </a:t>
            </a:r>
            <a:r>
              <a:rPr/>
              <a:t>at</a:t>
            </a:r>
            <a:r>
              <a:rPr/>
              <a:t> </a:t>
            </a:r>
            <a:r>
              <a:rPr/>
              <a:t>21.</a:t>
            </a:r>
            <a:r>
              <a:rPr/>
              <a:t> </a:t>
            </a:r>
            <a:r>
              <a:rPr/>
              <a:t>Should</a:t>
            </a:r>
            <a:r>
              <a:rPr/>
              <a:t> </a:t>
            </a:r>
            <a:r>
              <a:rPr/>
              <a:t>adult</a:t>
            </a:r>
            <a:r>
              <a:rPr/>
              <a:t> </a:t>
            </a:r>
            <a:r>
              <a:rPr/>
              <a:t>start</a:t>
            </a:r>
            <a:r>
              <a:rPr/>
              <a:t> </a:t>
            </a:r>
            <a:r>
              <a:rPr/>
              <a:t>at</a:t>
            </a:r>
            <a:r>
              <a:rPr/>
              <a:t> </a:t>
            </a:r>
            <a:r>
              <a:rPr/>
              <a:t>18</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Are</a:t>
            </a:r>
            <a:r>
              <a:rPr/>
              <a:t> </a:t>
            </a:r>
            <a:r>
              <a:rPr/>
              <a:t>the</a:t>
            </a:r>
            <a:r>
              <a:rPr/>
              <a:t> </a:t>
            </a:r>
            <a:r>
              <a:rPr/>
              <a:t>ranges</a:t>
            </a:r>
            <a:r>
              <a:rPr/>
              <a:t> </a:t>
            </a:r>
            <a:r>
              <a:rPr/>
              <a:t>for</a:t>
            </a:r>
            <a:r>
              <a:rPr/>
              <a:t> </a:t>
            </a:r>
            <a:r>
              <a:rPr/>
              <a:t>pre-teen</a:t>
            </a:r>
            <a:r>
              <a:rPr/>
              <a:t> </a:t>
            </a:r>
            <a:r>
              <a:rPr/>
              <a:t>and</a:t>
            </a:r>
            <a:r>
              <a:rPr/>
              <a:t> </a:t>
            </a:r>
            <a:r>
              <a:rPr/>
              <a:t>teenager</a:t>
            </a:r>
            <a:r>
              <a:rPr/>
              <a:t> </a:t>
            </a:r>
            <a:r>
              <a:rPr/>
              <a:t>reasonable?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about</a:t>
            </a:r>
            <a:r>
              <a:rPr/>
              <a:t> </a:t>
            </a:r>
            <a:r>
              <a:rPr/>
              <a:t>the</a:t>
            </a:r>
            <a:r>
              <a:rPr/>
              <a:t> </a:t>
            </a:r>
            <a:r>
              <a:rPr/>
              <a:t>ranges</a:t>
            </a:r>
            <a:r>
              <a:rPr/>
              <a:t> </a:t>
            </a:r>
            <a:r>
              <a:rPr/>
              <a:t>for</a:t>
            </a:r>
            <a:r>
              <a:rPr/>
              <a:t> </a:t>
            </a:r>
            <a:r>
              <a:rPr/>
              <a:t>toddler?</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documentation</a:t>
            </a:r>
            <a:r>
              <a:rPr/>
              <a:t> </a:t>
            </a:r>
            <a:r>
              <a:rPr/>
              <a:t>header</a:t>
            </a:r>
            <a:r>
              <a:rPr/>
              <a:t> </a:t>
            </a:r>
            <a:r>
              <a:rPr/>
              <a:t>for</a:t>
            </a:r>
            <a:r>
              <a:rPr/>
              <a:t> </a:t>
            </a:r>
            <a:r>
              <a:rPr/>
              <a:t>a</a:t>
            </a:r>
            <a:r>
              <a:rPr/>
              <a:t> </a:t>
            </a:r>
            <a:r>
              <a:rPr/>
              <a:t>program</a:t>
            </a:r>
            <a:r>
              <a:rPr/>
              <a:t> </a:t>
            </a:r>
            <a:r>
              <a:rPr/>
              <a:t>that</a:t>
            </a:r>
            <a:r>
              <a:rPr/>
              <a:t> </a:t>
            </a:r>
            <a:r>
              <a:rPr/>
              <a:t>will</a:t>
            </a:r>
            <a:r>
              <a:rPr/>
              <a:t> </a:t>
            </a:r>
            <a:r>
              <a:rPr/>
              <a:t>show</a:t>
            </a:r>
            <a:r>
              <a:rPr/>
              <a:t> </a:t>
            </a:r>
            <a:r>
              <a:rPr/>
              <a:t>how</a:t>
            </a:r>
            <a:r>
              <a:rPr/>
              <a:t> </a:t>
            </a:r>
            <a:r>
              <a:rPr/>
              <a:t>to</a:t>
            </a:r>
            <a:r>
              <a:rPr/>
              <a:t> </a:t>
            </a:r>
            <a:r>
              <a:rPr/>
              <a:t>work</a:t>
            </a:r>
            <a:r>
              <a:rPr/>
              <a:t> </a:t>
            </a:r>
            <a:r>
              <a:rPr/>
              <a:t>with</a:t>
            </a:r>
            <a:r>
              <a:rPr/>
              <a:t> </a:t>
            </a:r>
            <a:r>
              <a:rPr/>
              <a:t>a</a:t>
            </a:r>
            <a:r>
              <a:rPr/>
              <a:t> </a:t>
            </a:r>
            <a:r>
              <a:rPr/>
              <a:t>dataset</a:t>
            </a:r>
            <a:r>
              <a:rPr/>
              <a:t> </a:t>
            </a:r>
            <a:r>
              <a:rPr/>
              <a:t>with</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age</a:t>
            </a:r>
            <a:r>
              <a:rPr/>
              <a:t> </a:t>
            </a:r>
            <a:r>
              <a:rPr/>
              <a:t>categories</a:t>
            </a:r>
            <a:r>
              <a:rPr/>
              <a:t> </a:t>
            </a:r>
            <a:r>
              <a:rPr/>
              <a:t>starting</a:t>
            </a:r>
            <a:r>
              <a:rPr/>
              <a:t> </a:t>
            </a:r>
            <a:r>
              <a:rPr/>
              <a:t>at</a:t>
            </a:r>
            <a:r>
              <a:rPr/>
              <a:t> </a:t>
            </a:r>
            <a:r>
              <a:rPr/>
              <a:t>the</a:t>
            </a:r>
            <a:r>
              <a:rPr/>
              <a:t> </a:t>
            </a:r>
            <a:r>
              <a:rPr/>
              <a:t>youngest:</a:t>
            </a:r>
            <a:r>
              <a:rPr/>
              <a:t> </a:t>
            </a:r>
            <a:r>
              <a:rPr/>
              <a:t>toddler</a:t>
            </a:r>
            <a:r>
              <a:rPr/>
              <a:t> </a:t>
            </a:r>
            <a:r>
              <a:rPr/>
              <a:t>and</a:t>
            </a:r>
            <a:r>
              <a:rPr/>
              <a:t> </a:t>
            </a:r>
            <a:r>
              <a:rPr/>
              <a:t>pre-teen…</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followed</a:t>
            </a:r>
            <a:r>
              <a:rPr/>
              <a:t> </a:t>
            </a:r>
            <a:r>
              <a:rPr/>
              <a:t>y</a:t>
            </a:r>
            <a:r>
              <a:rPr/>
              <a:t> </a:t>
            </a:r>
            <a:r>
              <a:rPr/>
              <a:t>teenager</a:t>
            </a:r>
            <a:r>
              <a:rPr/>
              <a:t> </a:t>
            </a:r>
            <a:r>
              <a:rPr/>
              <a:t>and</a:t>
            </a:r>
            <a:r>
              <a:rPr/>
              <a:t> </a:t>
            </a:r>
            <a:r>
              <a:rPr/>
              <a:t>adult…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missing</a:t>
            </a:r>
            <a:r>
              <a:rPr/>
              <a:t> </a:t>
            </a:r>
            <a:r>
              <a:rPr/>
              <a:t>bring</a:t>
            </a:r>
            <a:r>
              <a:rPr/>
              <a:t> </a:t>
            </a:r>
            <a:r>
              <a:rPr/>
              <a:t>up</a:t>
            </a:r>
            <a:r>
              <a:rPr/>
              <a:t> </a:t>
            </a:r>
            <a:r>
              <a:rPr/>
              <a:t>the</a:t>
            </a:r>
            <a:r>
              <a:rPr/>
              <a:t> </a:t>
            </a:r>
            <a:r>
              <a:rPr/>
              <a:t>rear.</a:t>
            </a:r>
            <a:r>
              <a:rPr/>
              <a:t> </a:t>
            </a:r>
            <a:r>
              <a:rPr/>
              <a:t>This</a:t>
            </a:r>
            <a:r>
              <a:rPr/>
              <a:t> </a:t>
            </a:r>
            <a:r>
              <a:rPr/>
              <a:t>order</a:t>
            </a:r>
            <a:r>
              <a:rPr/>
              <a:t> </a:t>
            </a:r>
            <a:r>
              <a:rPr/>
              <a:t>was</a:t>
            </a:r>
            <a:r>
              <a:rPr/>
              <a:t> </a:t>
            </a:r>
            <a:r>
              <a:rPr/>
              <a:t>the</a:t>
            </a:r>
            <a:r>
              <a:rPr/>
              <a:t> </a:t>
            </a:r>
            <a:r>
              <a:rPr/>
              <a:t>order</a:t>
            </a:r>
            <a:r>
              <a:rPr/>
              <a:t> </a:t>
            </a:r>
            <a:r>
              <a:rPr/>
              <a:t>of</a:t>
            </a:r>
            <a:r>
              <a:rPr/>
              <a:t> </a:t>
            </a:r>
            <a:r>
              <a:rPr/>
              <a:t>the</a:t>
            </a:r>
            <a:r>
              <a:rPr/>
              <a:t> </a:t>
            </a:r>
            <a:r>
              <a:rPr/>
              <a:t>number</a:t>
            </a:r>
            <a:r>
              <a:rPr/>
              <a:t> </a:t>
            </a:r>
            <a:r>
              <a:rPr/>
              <a:t>codes.</a:t>
            </a:r>
            <a:r>
              <a:rPr/>
              <a:t> </a:t>
            </a:r>
            <a:r>
              <a:rPr/>
              <a:t>So</a:t>
            </a:r>
            <a:r>
              <a:rPr/>
              <a:t> </a:t>
            </a:r>
            <a:r>
              <a:rPr/>
              <a:t>if</a:t>
            </a:r>
            <a:r>
              <a:rPr/>
              <a:t> </a:t>
            </a:r>
            <a:r>
              <a:rPr/>
              <a:t>you</a:t>
            </a:r>
            <a:r>
              <a:rPr/>
              <a:t> </a:t>
            </a:r>
            <a:r>
              <a:rPr/>
              <a:t>want</a:t>
            </a:r>
            <a:r>
              <a:rPr/>
              <a:t> </a:t>
            </a:r>
            <a:r>
              <a:rPr/>
              <a:t>to</a:t>
            </a:r>
            <a:r>
              <a:rPr/>
              <a:t> </a:t>
            </a:r>
            <a:r>
              <a:rPr/>
              <a:t>display</a:t>
            </a:r>
            <a:r>
              <a:rPr/>
              <a:t> </a:t>
            </a:r>
            <a:r>
              <a:rPr/>
              <a:t>your</a:t>
            </a:r>
            <a:r>
              <a:rPr/>
              <a:t> </a:t>
            </a:r>
            <a:r>
              <a:rPr/>
              <a:t>results</a:t>
            </a:r>
            <a:r>
              <a:rPr/>
              <a:t> </a:t>
            </a:r>
            <a:r>
              <a:rPr/>
              <a:t>in</a:t>
            </a:r>
            <a:r>
              <a:rPr/>
              <a:t> </a:t>
            </a:r>
            <a:r>
              <a:rPr/>
              <a:t>a</a:t>
            </a:r>
            <a:r>
              <a:rPr/>
              <a:t> </a:t>
            </a:r>
            <a:r>
              <a:rPr/>
              <a:t>non-alphabetical</a:t>
            </a:r>
            <a:r>
              <a:rPr/>
              <a:t> </a:t>
            </a:r>
            <a:r>
              <a:rPr/>
              <a:t>order,</a:t>
            </a:r>
            <a:r>
              <a:rPr/>
              <a:t> </a:t>
            </a:r>
            <a:r>
              <a:rPr/>
              <a:t>use</a:t>
            </a:r>
            <a:r>
              <a:rPr/>
              <a:t> </a:t>
            </a:r>
            <a:r>
              <a:rPr/>
              <a:t>number</a:t>
            </a:r>
            <a:r>
              <a:rPr/>
              <a:t> </a:t>
            </a:r>
            <a:r>
              <a:rPr/>
              <a:t>codes.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quality</a:t>
            </a:r>
            <a:r>
              <a:rPr/>
              <a:t> </a:t>
            </a:r>
            <a:r>
              <a:rPr/>
              <a:t>check.</a:t>
            </a:r>
            <a:r>
              <a:rPr/>
              <a:t> </a:t>
            </a:r>
            <a:r>
              <a:rPr/>
              <a:t>PClass=1st</a:t>
            </a:r>
            <a:r>
              <a:rPr/>
              <a:t> </a:t>
            </a:r>
            <a:r>
              <a:rPr/>
              <a:t>codes</a:t>
            </a:r>
            <a:r>
              <a:rPr/>
              <a:t> </a:t>
            </a:r>
            <a:r>
              <a:rPr/>
              <a:t>to</a:t>
            </a:r>
            <a:r>
              <a:rPr/>
              <a:t> </a:t>
            </a:r>
            <a:r>
              <a:rPr/>
              <a:t>first_class=Yes.</a:t>
            </a:r>
            <a:r>
              <a:rPr/>
              <a:t> </a:t>
            </a:r>
            <a:r>
              <a:rPr/>
              <a:t>PClass=2nd</a:t>
            </a:r>
            <a:r>
              <a:rPr/>
              <a:t> </a:t>
            </a:r>
            <a:r>
              <a:rPr/>
              <a:t>or</a:t>
            </a:r>
            <a:r>
              <a:rPr/>
              <a:t> </a:t>
            </a:r>
            <a:r>
              <a:rPr/>
              <a:t>3rd</a:t>
            </a:r>
            <a:r>
              <a:rPr/>
              <a:t> </a:t>
            </a:r>
            <a:r>
              <a:rPr/>
              <a:t>codes</a:t>
            </a:r>
            <a:r>
              <a:rPr/>
              <a:t> </a:t>
            </a:r>
            <a:r>
              <a:rPr/>
              <a:t>to</a:t>
            </a:r>
            <a:r>
              <a:rPr/>
              <a:t> </a:t>
            </a:r>
            <a:r>
              <a:rPr/>
              <a:t>first_class=No.</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filename</a:t>
            </a:r>
            <a:r>
              <a:rPr/>
              <a:t> </a:t>
            </a:r>
            <a:r>
              <a:rPr/>
              <a:t>statement</a:t>
            </a:r>
            <a:r>
              <a:rPr/>
              <a:t> </a:t>
            </a:r>
            <a:r>
              <a:rPr/>
              <a:t>tells</a:t>
            </a:r>
            <a:r>
              <a:rPr/>
              <a:t> </a:t>
            </a:r>
            <a:r>
              <a:rPr/>
              <a:t>you</a:t>
            </a:r>
            <a:r>
              <a:rPr/>
              <a:t> </a:t>
            </a:r>
            <a:r>
              <a:rPr/>
              <a:t>where</a:t>
            </a:r>
            <a:r>
              <a:rPr/>
              <a:t> </a:t>
            </a:r>
            <a:r>
              <a:rPr/>
              <a:t>the</a:t>
            </a:r>
            <a:r>
              <a:rPr/>
              <a:t> </a:t>
            </a:r>
            <a:r>
              <a:rPr/>
              <a:t>raw</a:t>
            </a:r>
            <a:r>
              <a:rPr/>
              <a:t> </a:t>
            </a:r>
            <a:r>
              <a:rPr/>
              <a:t>data</a:t>
            </a:r>
            <a:r>
              <a:rPr/>
              <a:t> </a:t>
            </a:r>
            <a:r>
              <a:rPr/>
              <a:t>is</a:t>
            </a:r>
            <a:r>
              <a:rPr/>
              <a:t> </a:t>
            </a:r>
            <a:r>
              <a:rPr/>
              <a:t>stored.</a:t>
            </a:r>
          </a:p>
          <a:p>
            <a:pPr lvl="0" marL="0" indent="0">
              <a:buNone/>
            </a:pPr>
          </a:p>
          <a:p>
            <a:pPr lvl="0" marL="0" indent="0">
              <a:buNone/>
            </a:pPr>
            <a:r>
              <a:rPr/>
              <a:t>The</a:t>
            </a:r>
            <a:r>
              <a:rPr/>
              <a:t> </a:t>
            </a:r>
            <a:r>
              <a:rPr/>
              <a:t>libname</a:t>
            </a:r>
            <a:r>
              <a:rPr/>
              <a:t> </a:t>
            </a:r>
            <a:r>
              <a:rPr/>
              <a:t>statement</a:t>
            </a:r>
            <a:r>
              <a:rPr/>
              <a:t> </a:t>
            </a:r>
            <a:r>
              <a:rPr/>
              <a:t>tells</a:t>
            </a:r>
            <a:r>
              <a:rPr/>
              <a:t> </a:t>
            </a:r>
            <a:r>
              <a:rPr/>
              <a:t>you</a:t>
            </a:r>
            <a:r>
              <a:rPr/>
              <a:t> </a:t>
            </a:r>
            <a:r>
              <a:rPr/>
              <a:t>where</a:t>
            </a:r>
            <a:r>
              <a:rPr/>
              <a:t> </a:t>
            </a:r>
            <a:r>
              <a:rPr/>
              <a:t>SAS</a:t>
            </a:r>
            <a:r>
              <a:rPr/>
              <a:t> </a:t>
            </a:r>
            <a:r>
              <a:rPr/>
              <a:t>will</a:t>
            </a:r>
            <a:r>
              <a:rPr/>
              <a:t> </a:t>
            </a:r>
            <a:r>
              <a:rPr/>
              <a:t>store</a:t>
            </a:r>
            <a:r>
              <a:rPr/>
              <a:t> </a:t>
            </a:r>
            <a:r>
              <a:rPr/>
              <a:t>any</a:t>
            </a:r>
            <a:r>
              <a:rPr/>
              <a:t> </a:t>
            </a:r>
            <a:r>
              <a:rPr/>
              <a:t>permanent</a:t>
            </a:r>
            <a:r>
              <a:rPr/>
              <a:t> </a:t>
            </a:r>
            <a:r>
              <a:rPr/>
              <a:t>datsets.</a:t>
            </a:r>
          </a:p>
          <a:p>
            <a:pPr lvl="0" marL="0" indent="0">
              <a:buNone/>
            </a:pPr>
          </a:p>
          <a:p>
            <a:pPr lvl="0" marL="0" indent="0">
              <a:buNone/>
            </a:pPr>
            <a:r>
              <a:rPr/>
              <a:t>The</a:t>
            </a:r>
            <a:r>
              <a:rPr/>
              <a:t> </a:t>
            </a:r>
            <a:r>
              <a:rPr/>
              <a:t>ods</a:t>
            </a:r>
            <a:r>
              <a:rPr/>
              <a:t> </a:t>
            </a:r>
            <a:r>
              <a:rPr/>
              <a:t>statement</a:t>
            </a:r>
            <a:r>
              <a:rPr/>
              <a:t> </a:t>
            </a:r>
            <a:r>
              <a:rPr/>
              <a:t>tells</a:t>
            </a:r>
            <a:r>
              <a:rPr/>
              <a:t> </a:t>
            </a:r>
            <a:r>
              <a:rPr/>
              <a:t>you</a:t>
            </a:r>
            <a:r>
              <a:rPr/>
              <a:t> </a:t>
            </a:r>
            <a:r>
              <a:rPr/>
              <a:t>that</a:t>
            </a:r>
            <a:r>
              <a:rPr/>
              <a:t> </a:t>
            </a:r>
            <a:r>
              <a:rPr/>
              <a:t>SAS</a:t>
            </a:r>
            <a:r>
              <a:rPr/>
              <a:t> </a:t>
            </a:r>
            <a:r>
              <a:rPr/>
              <a:t>is</a:t>
            </a:r>
            <a:r>
              <a:rPr/>
              <a:t> </a:t>
            </a:r>
            <a:r>
              <a:rPr/>
              <a:t>going</a:t>
            </a:r>
            <a:r>
              <a:rPr/>
              <a:t> </a:t>
            </a:r>
            <a:r>
              <a:rPr/>
              <a:t>to</a:t>
            </a:r>
            <a:r>
              <a:rPr/>
              <a:t> </a:t>
            </a:r>
            <a:r>
              <a:rPr/>
              <a:t>store</a:t>
            </a:r>
            <a:r>
              <a:rPr/>
              <a:t> </a:t>
            </a:r>
            <a:r>
              <a:rPr/>
              <a:t>the</a:t>
            </a:r>
            <a:r>
              <a:rPr/>
              <a:t> </a:t>
            </a:r>
            <a:r>
              <a:rPr/>
              <a:t>results</a:t>
            </a:r>
            <a:r>
              <a:rPr/>
              <a:t> </a:t>
            </a:r>
            <a:r>
              <a:rPr/>
              <a:t>with</a:t>
            </a:r>
            <a:r>
              <a:rPr/>
              <a:t> </a:t>
            </a:r>
            <a:r>
              <a:rPr/>
              <a:t>a</a:t>
            </a:r>
            <a:r>
              <a:rPr/>
              <a:t> </a:t>
            </a:r>
            <a:r>
              <a:rPr/>
              <a:t>particular</a:t>
            </a:r>
            <a:r>
              <a:rPr/>
              <a:t> </a:t>
            </a:r>
            <a:r>
              <a:rPr/>
              <a:t>filename</a:t>
            </a:r>
            <a:r>
              <a:rPr/>
              <a:t> </a:t>
            </a:r>
            <a:r>
              <a:rPr/>
              <a:t>and</a:t>
            </a:r>
            <a:r>
              <a:rPr/>
              <a:t> </a:t>
            </a:r>
            <a:r>
              <a:rPr/>
              <a:t>in</a:t>
            </a:r>
            <a:r>
              <a:rPr/>
              <a:t> </a:t>
            </a:r>
            <a:r>
              <a:rPr/>
              <a:t>pdf</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at</a:t>
            </a:r>
            <a:r>
              <a:rPr/>
              <a:t> </a:t>
            </a:r>
            <a:r>
              <a:rPr/>
              <a:t>the</a:t>
            </a:r>
            <a:r>
              <a:rPr/>
              <a:t> </a:t>
            </a:r>
            <a:r>
              <a:rPr/>
              <a:t>first</a:t>
            </a:r>
            <a:r>
              <a:rPr/>
              <a:t> </a:t>
            </a:r>
            <a:r>
              <a:rPr/>
              <a:t>few</a:t>
            </a:r>
            <a:r>
              <a:rPr/>
              <a:t> </a:t>
            </a:r>
            <a:r>
              <a:rPr/>
              <a:t>rows</a:t>
            </a:r>
            <a:r>
              <a:rPr/>
              <a:t> </a:t>
            </a:r>
            <a:r>
              <a:rPr/>
              <a:t>of</a:t>
            </a:r>
            <a:r>
              <a:rPr/>
              <a:t> </a:t>
            </a:r>
            <a:r>
              <a:rPr/>
              <a:t>data,</a:t>
            </a:r>
            <a:r>
              <a:rPr/>
              <a:t> </a:t>
            </a:r>
            <a:r>
              <a:rPr/>
              <a:t>you</a:t>
            </a:r>
            <a:r>
              <a:rPr/>
              <a:t> </a:t>
            </a:r>
            <a:r>
              <a:rPr/>
              <a:t>will</a:t>
            </a:r>
            <a:r>
              <a:rPr/>
              <a:t> </a:t>
            </a:r>
            <a:r>
              <a:rPr/>
              <a:t>see</a:t>
            </a:r>
            <a:r>
              <a:rPr/>
              <a:t> </a:t>
            </a:r>
            <a:r>
              <a:rPr/>
              <a:t>that</a:t>
            </a:r>
            <a:r>
              <a:rPr/>
              <a:t> </a:t>
            </a:r>
            <a:r>
              <a:rPr/>
              <a:t>the</a:t>
            </a:r>
            <a:r>
              <a:rPr/>
              <a:t> </a:t>
            </a:r>
            <a:r>
              <a:rPr/>
              <a:t>import</a:t>
            </a:r>
            <a:r>
              <a:rPr/>
              <a:t> </a:t>
            </a:r>
            <a:r>
              <a:rPr/>
              <a:t>went</a:t>
            </a:r>
            <a:r>
              <a:rPr/>
              <a:t> </a:t>
            </a:r>
            <a:r>
              <a:rPr/>
              <a:t>reasonably</a:t>
            </a:r>
            <a:r>
              <a:rPr/>
              <a:t> </a:t>
            </a:r>
            <a:r>
              <a:rPr/>
              <a:t>well.</a:t>
            </a:r>
            <a:r>
              <a:rPr/>
              <a:t> </a:t>
            </a:r>
            <a:r>
              <a:rPr/>
              <a:t>It</a:t>
            </a:r>
            <a:r>
              <a:rPr/>
              <a:t> </a:t>
            </a:r>
            <a:r>
              <a:rPr/>
              <a:t>is</a:t>
            </a:r>
            <a:r>
              <a:rPr/>
              <a:t> </a:t>
            </a:r>
            <a:r>
              <a:rPr/>
              <a:t>not</a:t>
            </a:r>
            <a:r>
              <a:rPr/>
              <a:t> </a:t>
            </a:r>
            <a:r>
              <a:rPr/>
              <a:t>always</a:t>
            </a:r>
            <a:r>
              <a:rPr/>
              <a:t> </a:t>
            </a:r>
            <a:r>
              <a:rPr/>
              <a:t>this</a:t>
            </a:r>
            <a:r>
              <a:rPr/>
              <a:t> </a:t>
            </a:r>
            <a:r>
              <a:rPr/>
              <a:t>easy.</a:t>
            </a:r>
            <a:r>
              <a:rPr/>
              <a:t> </a:t>
            </a:r>
            <a:r>
              <a:rPr/>
              <a:t>Do</a:t>
            </a:r>
            <a:r>
              <a:rPr/>
              <a:t> </a:t>
            </a:r>
            <a:r>
              <a:rPr/>
              <a:t>take</a:t>
            </a:r>
            <a:r>
              <a:rPr/>
              <a:t> </a:t>
            </a:r>
            <a:r>
              <a:rPr/>
              <a:t>notice</a:t>
            </a:r>
            <a:r>
              <a:rPr/>
              <a:t> </a:t>
            </a:r>
            <a:r>
              <a:rPr/>
              <a:t>that</a:t>
            </a:r>
            <a:r>
              <a:rPr/>
              <a:t> </a:t>
            </a:r>
            <a:r>
              <a:rPr/>
              <a:t>age</a:t>
            </a:r>
            <a:r>
              <a:rPr/>
              <a:t> </a:t>
            </a:r>
            <a:r>
              <a:rPr/>
              <a:t>is</a:t>
            </a:r>
            <a:r>
              <a:rPr/>
              <a:t> </a:t>
            </a:r>
            <a:r>
              <a:rPr/>
              <a:t>left</a:t>
            </a:r>
            <a:r>
              <a:rPr/>
              <a:t> </a:t>
            </a:r>
            <a:r>
              <a:rPr/>
              <a:t>justified.</a:t>
            </a:r>
            <a:r>
              <a:rPr/>
              <a:t> </a:t>
            </a:r>
            <a:r>
              <a:rPr/>
              <a:t>It</a:t>
            </a:r>
            <a:r>
              <a:rPr/>
              <a:t> </a:t>
            </a:r>
            <a:r>
              <a:rPr/>
              <a:t>is</a:t>
            </a:r>
            <a:r>
              <a:rPr/>
              <a:t> </a:t>
            </a:r>
            <a:r>
              <a:rPr/>
              <a:t>caused</a:t>
            </a:r>
            <a:r>
              <a:rPr/>
              <a:t> </a:t>
            </a:r>
            <a:r>
              <a:rPr/>
              <a:t>by</a:t>
            </a:r>
            <a:r>
              <a:rPr/>
              <a:t> </a:t>
            </a:r>
            <a:r>
              <a:rPr/>
              <a:t>a</a:t>
            </a:r>
            <a:r>
              <a:rPr/>
              <a:t> </a:t>
            </a:r>
            <a:r>
              <a:rPr/>
              <a:t>number</a:t>
            </a:r>
            <a:r>
              <a:rPr/>
              <a:t> </a:t>
            </a:r>
            <a:r>
              <a:rPr/>
              <a:t>of</a:t>
            </a:r>
            <a:r>
              <a:rPr/>
              <a:t> </a:t>
            </a:r>
            <a:r>
              <a:rPr/>
              <a:t>“</a:t>
            </a:r>
            <a:r>
              <a:rPr/>
              <a:t>NA</a:t>
            </a:r>
            <a:r>
              <a:rPr/>
              <a:t>”</a:t>
            </a:r>
            <a:r>
              <a:rPr/>
              <a:t> </a:t>
            </a:r>
            <a:r>
              <a:rPr/>
              <a:t>codes</a:t>
            </a:r>
            <a:r>
              <a:rPr/>
              <a:t> </a:t>
            </a:r>
            <a:r>
              <a:rPr/>
              <a:t>for</a:t>
            </a:r>
            <a:r>
              <a:rPr/>
              <a:t> </a:t>
            </a:r>
            <a:r>
              <a:rPr/>
              <a:t>missing</a:t>
            </a:r>
            <a:r>
              <a:rPr/>
              <a:t> </a:t>
            </a:r>
            <a:r>
              <a:rPr/>
              <a:t>values.</a:t>
            </a:r>
            <a:r>
              <a:rPr/>
              <a:t> </a:t>
            </a:r>
            <a:r>
              <a:rPr/>
              <a:t>You</a:t>
            </a:r>
            <a:r>
              <a:rPr/>
              <a:t> </a:t>
            </a:r>
            <a:r>
              <a:rPr/>
              <a:t>don’t</a:t>
            </a:r>
            <a:r>
              <a:rPr/>
              <a:t> </a:t>
            </a:r>
            <a:r>
              <a:rPr/>
              <a:t>see</a:t>
            </a:r>
            <a:r>
              <a:rPr/>
              <a:t> </a:t>
            </a:r>
            <a:r>
              <a:rPr/>
              <a:t>it</a:t>
            </a:r>
            <a:r>
              <a:rPr/>
              <a:t> </a:t>
            </a:r>
            <a:r>
              <a:rPr/>
              <a:t>here,</a:t>
            </a:r>
            <a:r>
              <a:rPr/>
              <a:t> </a:t>
            </a:r>
            <a:r>
              <a:rPr/>
              <a:t>but</a:t>
            </a:r>
            <a:r>
              <a:rPr/>
              <a:t> </a:t>
            </a:r>
            <a:r>
              <a:rPr/>
              <a:t>if</a:t>
            </a:r>
            <a:r>
              <a:rPr/>
              <a:t> </a:t>
            </a:r>
            <a:r>
              <a:rPr/>
              <a:t>you</a:t>
            </a:r>
            <a:r>
              <a:rPr/>
              <a:t> </a:t>
            </a:r>
            <a:r>
              <a:rPr/>
              <a:t>print</a:t>
            </a:r>
            <a:r>
              <a:rPr/>
              <a:t> </a:t>
            </a:r>
            <a:r>
              <a:rPr/>
              <a:t>a</a:t>
            </a:r>
            <a:r>
              <a:rPr/>
              <a:t> </a:t>
            </a:r>
            <a:r>
              <a:rPr/>
              <a:t>few</a:t>
            </a:r>
            <a:r>
              <a:rPr/>
              <a:t> </a:t>
            </a:r>
            <a:r>
              <a:rPr/>
              <a:t>more</a:t>
            </a:r>
            <a:r>
              <a:rPr/>
              <a:t> </a:t>
            </a:r>
            <a:r>
              <a:rPr/>
              <a:t>observations,</a:t>
            </a:r>
            <a:r>
              <a:rPr/>
              <a:t> </a:t>
            </a:r>
            <a:r>
              <a:rPr/>
              <a:t>you</a:t>
            </a:r>
            <a:r>
              <a:rPr/>
              <a:t> </a:t>
            </a:r>
            <a:r>
              <a:rPr/>
              <a:t>can</a:t>
            </a:r>
            <a:r>
              <a:rPr/>
              <a:t> </a:t>
            </a:r>
            <a:r>
              <a:rPr/>
              <a:t>see</a:t>
            </a:r>
            <a:r>
              <a:rPr/>
              <a:t> </a:t>
            </a:r>
            <a:r>
              <a:rPr/>
              <a:t>the</a:t>
            </a:r>
            <a:r>
              <a:rPr/>
              <a:t> </a:t>
            </a:r>
            <a:r>
              <a:rPr/>
              <a:t>“</a:t>
            </a:r>
            <a:r>
              <a:rPr/>
              <a:t>NA</a:t>
            </a:r>
            <a:r>
              <a:rPr/>
              <a:t>”</a:t>
            </a:r>
            <a:r>
              <a:rPr/>
              <a:t> </a:t>
            </a:r>
            <a:r>
              <a:rPr/>
              <a:t>values.</a:t>
            </a:r>
            <a:r>
              <a:rPr/>
              <a:t> </a:t>
            </a:r>
            <a:r>
              <a:rPr/>
              <a:t>It</a:t>
            </a:r>
            <a:r>
              <a:rPr/>
              <a:t> </a:t>
            </a:r>
            <a:r>
              <a:rPr/>
              <a:t>would</a:t>
            </a:r>
            <a:r>
              <a:rPr/>
              <a:t> </a:t>
            </a:r>
            <a:r>
              <a:rPr/>
              <a:t>have</a:t>
            </a:r>
            <a:r>
              <a:rPr/>
              <a:t> </a:t>
            </a:r>
            <a:r>
              <a:rPr/>
              <a:t>been</a:t>
            </a:r>
            <a:r>
              <a:rPr/>
              <a:t> </a:t>
            </a:r>
            <a:r>
              <a:rPr/>
              <a:t>easier</a:t>
            </a:r>
            <a:r>
              <a:rPr/>
              <a:t> </a:t>
            </a:r>
            <a:r>
              <a:rPr/>
              <a:t>to</a:t>
            </a:r>
            <a:r>
              <a:rPr/>
              <a:t> </a:t>
            </a:r>
            <a:r>
              <a:rPr/>
              <a:t>anticipate</a:t>
            </a:r>
            <a:r>
              <a:rPr/>
              <a:t> </a:t>
            </a:r>
            <a:r>
              <a:rPr/>
              <a:t>these</a:t>
            </a:r>
            <a:r>
              <a:rPr/>
              <a:t> </a:t>
            </a:r>
            <a:r>
              <a:rPr/>
              <a:t>ahead</a:t>
            </a:r>
            <a:r>
              <a:rPr/>
              <a:t> </a:t>
            </a:r>
            <a:r>
              <a:rPr/>
              <a:t>of</a:t>
            </a:r>
            <a:r>
              <a:rPr/>
              <a:t> </a:t>
            </a:r>
            <a:r>
              <a:rPr/>
              <a:t>time,</a:t>
            </a:r>
            <a:r>
              <a:rPr/>
              <a:t> </a:t>
            </a:r>
            <a:r>
              <a:rPr/>
              <a:t>but</a:t>
            </a:r>
            <a:r>
              <a:rPr/>
              <a:t> </a:t>
            </a:r>
            <a:r>
              <a:rPr/>
              <a:t>We’ll</a:t>
            </a:r>
            <a:r>
              <a:rPr/>
              <a:t> </a:t>
            </a:r>
            <a:r>
              <a:rPr/>
              <a:t>fix</a:t>
            </a:r>
            <a:r>
              <a:rPr/>
              <a:t> </a:t>
            </a:r>
            <a:r>
              <a:rPr/>
              <a:t>things</a:t>
            </a:r>
            <a:r>
              <a:rPr/>
              <a:t> </a:t>
            </a:r>
            <a:r>
              <a:rPr/>
              <a:t>up</a:t>
            </a:r>
            <a:r>
              <a:rPr/>
              <a:t> </a:t>
            </a:r>
            <a:r>
              <a:rPr/>
              <a:t>after</a:t>
            </a:r>
            <a:r>
              <a:rPr/>
              <a:t> </a:t>
            </a:r>
            <a:r>
              <a:rPr/>
              <a:t>the</a:t>
            </a:r>
            <a:r>
              <a:rPr/>
              <a:t> </a:t>
            </a:r>
            <a:r>
              <a:rPr/>
              <a:t>fact.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any</a:t>
            </a:r>
            <a:r>
              <a:rPr/>
              <a:t> </a:t>
            </a:r>
            <a:r>
              <a:rPr/>
              <a:t>categorical</a:t>
            </a:r>
            <a:r>
              <a:rPr/>
              <a:t> </a:t>
            </a:r>
            <a:r>
              <a:rPr/>
              <a:t>variables,</a:t>
            </a:r>
            <a:r>
              <a:rPr/>
              <a:t> </a:t>
            </a:r>
            <a:r>
              <a:rPr/>
              <a:t>your</a:t>
            </a:r>
            <a:r>
              <a:rPr/>
              <a:t> </a:t>
            </a:r>
            <a:r>
              <a:rPr/>
              <a:t>first</a:t>
            </a:r>
            <a:r>
              <a:rPr/>
              <a:t> </a:t>
            </a:r>
            <a:r>
              <a:rPr/>
              <a:t>step</a:t>
            </a:r>
            <a:r>
              <a:rPr/>
              <a:t> </a:t>
            </a:r>
            <a:r>
              <a:rPr/>
              <a:t>is</a:t>
            </a:r>
            <a:r>
              <a:rPr/>
              <a:t> </a:t>
            </a:r>
            <a:r>
              <a:rPr/>
              <a:t>to</a:t>
            </a:r>
            <a:r>
              <a:rPr/>
              <a:t> </a:t>
            </a:r>
            <a:r>
              <a:rPr/>
              <a:t>get</a:t>
            </a:r>
            <a:r>
              <a:rPr/>
              <a:t> </a:t>
            </a:r>
            <a:r>
              <a:rPr/>
              <a:t>frequency</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one</a:t>
            </a:r>
            <a:r>
              <a:rPr/>
              <a:t> </a:t>
            </a:r>
            <a:r>
              <a:rPr/>
              <a:t>continuous</a:t>
            </a:r>
            <a:r>
              <a:rPr/>
              <a:t> </a:t>
            </a:r>
            <a:r>
              <a:rPr/>
              <a:t>variable</a:t>
            </a:r>
            <a:r>
              <a:rPr/>
              <a:t> </a:t>
            </a:r>
            <a:r>
              <a:rPr/>
              <a:t>(age)</a:t>
            </a:r>
            <a:r>
              <a:rPr/>
              <a:t> </a:t>
            </a:r>
            <a:r>
              <a:rPr/>
              <a:t>you</a:t>
            </a:r>
            <a:r>
              <a:rPr/>
              <a:t> </a:t>
            </a:r>
            <a:r>
              <a:rPr/>
              <a:t>need</a:t>
            </a:r>
            <a:r>
              <a:rPr/>
              <a:t> </a:t>
            </a:r>
            <a:r>
              <a:rPr/>
              <a:t>to</a:t>
            </a:r>
            <a:r>
              <a:rPr/>
              <a:t> </a:t>
            </a:r>
            <a:r>
              <a:rPr/>
              <a:t>convert</a:t>
            </a:r>
            <a:r>
              <a:rPr/>
              <a:t> </a:t>
            </a:r>
            <a:r>
              <a:rPr/>
              <a:t>the</a:t>
            </a:r>
            <a:r>
              <a:rPr/>
              <a:t> </a:t>
            </a:r>
            <a:r>
              <a:rPr/>
              <a:t>code</a:t>
            </a:r>
            <a:r>
              <a:rPr/>
              <a:t> </a:t>
            </a:r>
            <a:r>
              <a:rPr/>
              <a:t>“</a:t>
            </a:r>
            <a:r>
              <a:rPr/>
              <a:t>NA</a:t>
            </a:r>
            <a:r>
              <a:rPr/>
              <a:t>”</a:t>
            </a:r>
            <a:r>
              <a:rPr/>
              <a:t> </a:t>
            </a:r>
            <a:r>
              <a:rPr/>
              <a:t>to</a:t>
            </a:r>
            <a:r>
              <a:rPr/>
              <a:t> </a:t>
            </a:r>
            <a:r>
              <a:rPr/>
              <a:t>the</a:t>
            </a:r>
            <a:r>
              <a:rPr/>
              <a:t> </a:t>
            </a:r>
            <a:r>
              <a:rPr/>
              <a:t>SAS</a:t>
            </a:r>
            <a:r>
              <a:rPr/>
              <a:t> </a:t>
            </a:r>
            <a:r>
              <a:rPr/>
              <a:t>missing</a:t>
            </a:r>
            <a:r>
              <a:rPr/>
              <a:t> </a:t>
            </a:r>
            <a:r>
              <a:rPr/>
              <a:t>value</a:t>
            </a:r>
            <a:r>
              <a:rPr/>
              <a:t> </a:t>
            </a:r>
            <a:r>
              <a:rPr/>
              <a:t>code,</a:t>
            </a:r>
            <a:r>
              <a:rPr/>
              <a:t> </a:t>
            </a:r>
            <a:r>
              <a:rPr/>
              <a:t>which</a:t>
            </a:r>
            <a:r>
              <a:rPr/>
              <a:t> </a:t>
            </a:r>
            <a:r>
              <a:rPr/>
              <a:t>is</a:t>
            </a:r>
            <a:r>
              <a:rPr/>
              <a:t> </a:t>
            </a:r>
            <a:r>
              <a:rPr/>
              <a:t>a</a:t>
            </a:r>
            <a:r>
              <a:rPr/>
              <a:t> </a:t>
            </a:r>
            <a:r>
              <a:rPr/>
              <a:t>dot.</a:t>
            </a:r>
            <a:r>
              <a:rPr/>
              <a:t> </a:t>
            </a:r>
            <a:r>
              <a:rPr/>
              <a:t>The</a:t>
            </a:r>
            <a:r>
              <a:rPr/>
              <a:t> </a:t>
            </a:r>
            <a:r>
              <a:rPr/>
              <a:t>easiest</a:t>
            </a:r>
            <a:r>
              <a:rPr/>
              <a:t> </a:t>
            </a:r>
            <a:r>
              <a:rPr/>
              <a:t>way</a:t>
            </a:r>
            <a:r>
              <a:rPr/>
              <a:t> </a:t>
            </a:r>
            <a:r>
              <a:rPr/>
              <a:t>to</a:t>
            </a:r>
            <a:r>
              <a:rPr/>
              <a:t> </a:t>
            </a:r>
            <a:r>
              <a:rPr/>
              <a:t>do</a:t>
            </a:r>
            <a:r>
              <a:rPr/>
              <a:t> </a:t>
            </a:r>
            <a:r>
              <a:rPr/>
              <a:t>this</a:t>
            </a:r>
            <a:r>
              <a:rPr/>
              <a:t> </a:t>
            </a:r>
            <a:r>
              <a:rPr/>
              <a:t>is</a:t>
            </a:r>
            <a:r>
              <a:rPr/>
              <a:t> </a:t>
            </a:r>
            <a:r>
              <a:rPr/>
              <a:t>to</a:t>
            </a:r>
            <a:r>
              <a:rPr/>
              <a:t> </a:t>
            </a:r>
            <a:r>
              <a:rPr/>
              <a:t>force</a:t>
            </a:r>
            <a:r>
              <a:rPr/>
              <a:t> </a:t>
            </a:r>
            <a:r>
              <a:rPr/>
              <a:t>the</a:t>
            </a:r>
            <a:r>
              <a:rPr/>
              <a:t> </a:t>
            </a:r>
            <a:r>
              <a:rPr/>
              <a:t>data</a:t>
            </a:r>
            <a:r>
              <a:rPr/>
              <a:t> </a:t>
            </a:r>
            <a:r>
              <a:rPr/>
              <a:t>to</a:t>
            </a:r>
            <a:r>
              <a:rPr/>
              <a:t> </a:t>
            </a:r>
            <a:r>
              <a:rPr/>
              <a:t>numeric</a:t>
            </a:r>
            <a:r>
              <a:rPr/>
              <a:t> </a:t>
            </a:r>
            <a:r>
              <a:rPr/>
              <a:t>with</a:t>
            </a:r>
            <a:r>
              <a:rPr/>
              <a:t> </a:t>
            </a:r>
            <a:r>
              <a:rPr/>
              <a:t>a</a:t>
            </a:r>
            <a:r>
              <a:rPr/>
              <a:t> </a:t>
            </a:r>
            <a:r>
              <a:rPr/>
              <a:t>simple</a:t>
            </a:r>
            <a:r>
              <a:rPr/>
              <a:t> </a:t>
            </a:r>
            <a:r>
              <a:rPr/>
              <a:t>arithmetic</a:t>
            </a:r>
            <a:r>
              <a:rPr/>
              <a:t> </a:t>
            </a:r>
            <a:r>
              <a:rPr/>
              <a:t>equation</a:t>
            </a:r>
            <a:r>
              <a:rPr/>
              <a:t> </a:t>
            </a:r>
            <a:r>
              <a:rPr/>
              <a:t>like</a:t>
            </a:r>
            <a:r>
              <a:rPr/>
              <a:t> </a:t>
            </a:r>
            <a:r>
              <a:rPr/>
              <a:t>adding</a:t>
            </a:r>
            <a:r>
              <a:rPr/>
              <a:t> </a:t>
            </a:r>
            <a:r>
              <a:rPr/>
              <a:t>a</a:t>
            </a:r>
            <a:r>
              <a:rPr/>
              <a:t> </a:t>
            </a:r>
            <a:r>
              <a:rPr/>
              <a:t>zero.</a:t>
            </a:r>
            <a:r>
              <a:rPr/>
              <a:t> </a:t>
            </a:r>
            <a:r>
              <a:rPr/>
              <a:t>But</a:t>
            </a:r>
            <a:r>
              <a:rPr/>
              <a:t> </a:t>
            </a:r>
            <a:r>
              <a:rPr/>
              <a:t>you</a:t>
            </a:r>
            <a:r>
              <a:rPr/>
              <a:t> </a:t>
            </a:r>
            <a:r>
              <a:rPr/>
              <a:t>get</a:t>
            </a:r>
            <a:r>
              <a:rPr/>
              <a:t> </a:t>
            </a:r>
            <a:r>
              <a:rPr/>
              <a:t>a</a:t>
            </a:r>
            <a:r>
              <a:rPr/>
              <a:t> </a:t>
            </a:r>
            <a:r>
              <a:rPr/>
              <a:t>warning</a:t>
            </a:r>
            <a:r>
              <a:rPr/>
              <a:t> </a:t>
            </a:r>
            <a:r>
              <a:rPr/>
              <a:t>message</a:t>
            </a:r>
            <a:r>
              <a:rPr/>
              <a:t> </a:t>
            </a:r>
            <a:r>
              <a:rPr/>
              <a:t>for</a:t>
            </a:r>
            <a:r>
              <a:rPr/>
              <a:t> </a:t>
            </a:r>
            <a:r>
              <a:rPr/>
              <a:t>each</a:t>
            </a:r>
            <a:r>
              <a:rPr/>
              <a:t> </a:t>
            </a:r>
            <a:r>
              <a:rPr/>
              <a:t>occurence</a:t>
            </a:r>
            <a:r>
              <a:rPr/>
              <a:t> </a:t>
            </a:r>
            <a:r>
              <a:rPr/>
              <a:t>of</a:t>
            </a:r>
            <a:r>
              <a:rPr/>
              <a:t> </a:t>
            </a:r>
            <a:r>
              <a:rPr/>
              <a:t>NA,</a:t>
            </a:r>
            <a:r>
              <a:rPr/>
              <a:t> </a:t>
            </a:r>
            <a:r>
              <a:rPr/>
              <a:t>which</a:t>
            </a:r>
            <a:r>
              <a:rPr/>
              <a:t> </a:t>
            </a:r>
            <a:r>
              <a:rPr/>
              <a:t>can</a:t>
            </a:r>
            <a:r>
              <a:rPr/>
              <a:t> </a:t>
            </a:r>
            <a:r>
              <a:rPr/>
              <a:t>get</a:t>
            </a:r>
            <a:r>
              <a:rPr/>
              <a:t> </a:t>
            </a:r>
            <a:r>
              <a:rPr/>
              <a:t>tedious.</a:t>
            </a:r>
            <a:r>
              <a:rPr/>
              <a:t> </a:t>
            </a:r>
            <a:r>
              <a:rPr/>
              <a:t>The</a:t>
            </a:r>
            <a:r>
              <a:rPr/>
              <a:t> </a:t>
            </a:r>
            <a:r>
              <a:rPr/>
              <a:t>input</a:t>
            </a:r>
            <a:r>
              <a:rPr/>
              <a:t> </a:t>
            </a:r>
            <a:r>
              <a:rPr/>
              <a:t>function</a:t>
            </a:r>
            <a:r>
              <a:rPr/>
              <a:t> </a:t>
            </a:r>
            <a:r>
              <a:rPr/>
              <a:t>with</a:t>
            </a:r>
            <a:r>
              <a:rPr/>
              <a:t> </a:t>
            </a:r>
            <a:r>
              <a:rPr/>
              <a:t>two</a:t>
            </a:r>
            <a:r>
              <a:rPr/>
              <a:t> </a:t>
            </a:r>
            <a:r>
              <a:rPr/>
              <a:t>question</a:t>
            </a:r>
            <a:r>
              <a:rPr/>
              <a:t> </a:t>
            </a:r>
            <a:r>
              <a:rPr/>
              <a:t>marks</a:t>
            </a:r>
            <a:r>
              <a:rPr/>
              <a:t> </a:t>
            </a:r>
            <a:r>
              <a:rPr/>
              <a:t>avoids</a:t>
            </a:r>
            <a:r>
              <a:rPr/>
              <a:t> </a:t>
            </a:r>
            <a:r>
              <a:rPr/>
              <a:t>this</a:t>
            </a:r>
            <a:r>
              <a:rPr/>
              <a:t> </a:t>
            </a:r>
            <a:r>
              <a:rPr/>
              <a:t>issue.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variables</a:t>
            </a:r>
            <a:r>
              <a:rPr/>
              <a:t> </a:t>
            </a:r>
            <a:r>
              <a:rPr/>
              <a:t>like</a:t>
            </a:r>
            <a:r>
              <a:rPr/>
              <a:t> </a:t>
            </a:r>
            <a:r>
              <a:rPr/>
              <a:t>Survived</a:t>
            </a:r>
            <a:r>
              <a:rPr/>
              <a:t> </a:t>
            </a:r>
            <a:r>
              <a:rPr/>
              <a:t>which</a:t>
            </a:r>
            <a:r>
              <a:rPr/>
              <a:t> </a:t>
            </a:r>
            <a:r>
              <a:rPr/>
              <a:t>are</a:t>
            </a:r>
            <a:r>
              <a:rPr/>
              <a:t> </a:t>
            </a:r>
            <a:r>
              <a:rPr/>
              <a:t>numbers,</a:t>
            </a:r>
            <a:r>
              <a:rPr/>
              <a:t> </a:t>
            </a:r>
            <a:r>
              <a:rPr/>
              <a:t>but</a:t>
            </a:r>
            <a:r>
              <a:rPr/>
              <a:t> </a:t>
            </a:r>
            <a:r>
              <a:rPr/>
              <a:t>the</a:t>
            </a:r>
            <a:r>
              <a:rPr/>
              <a:t> </a:t>
            </a:r>
            <a:r>
              <a:rPr/>
              <a:t>numbers</a:t>
            </a:r>
            <a:r>
              <a:rPr/>
              <a:t> </a:t>
            </a:r>
            <a:r>
              <a:rPr/>
              <a:t>represent</a:t>
            </a:r>
            <a:r>
              <a:rPr/>
              <a:t> </a:t>
            </a:r>
            <a:r>
              <a:rPr/>
              <a:t>a</a:t>
            </a:r>
            <a:r>
              <a:rPr/>
              <a:t> </a:t>
            </a:r>
            <a:r>
              <a:rPr/>
              <a:t>particular</a:t>
            </a:r>
            <a:r>
              <a:rPr/>
              <a:t> </a:t>
            </a:r>
            <a:r>
              <a:rPr/>
              <a:t>category,</a:t>
            </a:r>
            <a:r>
              <a:rPr/>
              <a:t> </a:t>
            </a:r>
            <a:r>
              <a:rPr/>
              <a:t>you</a:t>
            </a:r>
            <a:r>
              <a:rPr/>
              <a:t> </a:t>
            </a:r>
            <a:r>
              <a:rPr/>
              <a:t>can</a:t>
            </a:r>
            <a:r>
              <a:rPr/>
              <a:t> </a:t>
            </a:r>
            <a:r>
              <a:rPr/>
              <a:t>document</a:t>
            </a:r>
            <a:r>
              <a:rPr/>
              <a:t> </a:t>
            </a:r>
            <a:r>
              <a:rPr/>
              <a:t>this</a:t>
            </a:r>
            <a:r>
              <a:rPr/>
              <a:t> </a:t>
            </a:r>
            <a:r>
              <a:rPr/>
              <a:t>using</a:t>
            </a:r>
            <a:r>
              <a:rPr/>
              <a:t> </a:t>
            </a:r>
            <a:r>
              <a:rPr/>
              <a:t>a</a:t>
            </a:r>
            <a:r>
              <a:rPr/>
              <a:t> </a:t>
            </a:r>
            <a:r>
              <a:rPr/>
              <a:t>format</a:t>
            </a:r>
            <a:r>
              <a:rPr/>
              <a:t> </a:t>
            </a:r>
            <a:r>
              <a:rPr/>
              <a:t>statement.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normally</a:t>
            </a:r>
            <a:r>
              <a:rPr/>
              <a:t> </a:t>
            </a:r>
            <a:r>
              <a:rPr/>
              <a:t>like</a:t>
            </a:r>
            <a:r>
              <a:rPr/>
              <a:t> </a:t>
            </a:r>
            <a:r>
              <a:rPr/>
              <a:t>bar</a:t>
            </a:r>
            <a:r>
              <a:rPr/>
              <a:t> </a:t>
            </a:r>
            <a:r>
              <a:rPr/>
              <a:t>charts,</a:t>
            </a:r>
            <a:r>
              <a:rPr/>
              <a:t> </a:t>
            </a:r>
            <a:r>
              <a:rPr/>
              <a:t>but</a:t>
            </a:r>
            <a:r>
              <a:rPr/>
              <a:t> </a:t>
            </a:r>
            <a:r>
              <a:rPr/>
              <a:t>they</a:t>
            </a:r>
            <a:r>
              <a:rPr/>
              <a:t> </a:t>
            </a:r>
            <a:r>
              <a:rPr/>
              <a:t>do</a:t>
            </a:r>
            <a:r>
              <a:rPr/>
              <a:t> </a:t>
            </a:r>
            <a:r>
              <a:rPr/>
              <a:t>have</a:t>
            </a:r>
            <a:r>
              <a:rPr/>
              <a:t> </a:t>
            </a:r>
            <a:r>
              <a:rPr/>
              <a:t>their</a:t>
            </a:r>
            <a:r>
              <a:rPr/>
              <a:t> </a:t>
            </a:r>
            <a:r>
              <a:rPr/>
              <a:t>uses.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7.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8.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9.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20.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21.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22.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3.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4.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SAS,</a:t>
            </a:r>
            <a:r>
              <a:rPr/>
              <a:t> </a:t>
            </a:r>
            <a:r>
              <a:rPr/>
              <a:t>Working</a:t>
            </a:r>
            <a:r>
              <a:rPr/>
              <a:t> </a:t>
            </a:r>
            <a:r>
              <a:rPr/>
              <a:t>with</a:t>
            </a:r>
            <a:r>
              <a:rPr/>
              <a:t> </a:t>
            </a:r>
            <a:r>
              <a:rPr/>
              <a:t>categorical</a:t>
            </a:r>
            <a:r>
              <a:rPr/>
              <a:t> </a:t>
            </a:r>
            <a:r>
              <a:rPr/>
              <a:t>variables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2.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3.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Part05. Convert string to numeric, data step.;
data intro.titanic;
  set intro.titanic;
  age_c = input(age, ?? 8.);
run;
proc means
    n nmiss mean std min max
    data=intro.titanic;
  var age_c;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4.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5.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Part06. Using proc format to code categorical data,;
proc format;
  value f_survived
    0 = "No"
    1 = "Yes";
run;
proc freq
    data=intro.titanic;
  tables Survived;
  format Survived f_survived.;
run;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6.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Part07. Bar charts, proc sgplot.;
proc sgplot
    data=intro.titanic;
  vbar Survived;
  format Survived f_survived.;
run;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7.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Part08. Percentages for bar chart.;
proc freq
    data=intro.titanic;
  tables Survived / noprint out=pct_survived;
run;
proc print
    data=pct_survived;
  format Survived f_survived.;
run;
proc sgplot
    data=pct_survived;
  vbar Survived / response=Percent;
  yaxis max=100;
  format Survived f_survived.;
run;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8.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Part09. Crosstabulation.;
proc freq
    data=intro.titanic;
  tables Sex*Survived / nocol nopercent;
  format Survived f_survived.;
run;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9.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Part10. Converting a continuous variable to categorical.;
data age_categories;
  set intro.titanic;
  if age_c = .
    then age_cat = "missing ";
  else if age_c &lt; 6 
    then age_cat = "toddler ";
  else if age_c &lt; 13
    then age_cat = "pre-teen";
  else if age_c &lt; 21
    then age_cat = "teenager";
  else age_cat   = "adult   ";
run;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0.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Part11. Quality check.;
proc sort
    data=age_categories;
  by age_cat;
run;
proc means
    min max
    data=age_categories;
  by age_cat;
  var age_c;
run;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1.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Part12. Controlling the display order.;
data age_codes;
  set intro.titanic;
  if age_c = .
    then age_cat = 9;
  else if age_c &lt; 6 
    then age_cat = 1;
  else if age_c &lt; 13
    then age_cat = 2;
  else if age_c &lt; 21
    then age_cat = 3;
  else age_cat = 4;
run;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2.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Part13. With number codes, use proc format.;
proc format;
  value f_age
    1 = "toddler"
    2 = "pre-teen"
    3 = "teenager"
    4 = "adult"
    9 = "unknown";
run;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data</a:t>
            </a:r>
          </a:p>
        </p:txBody>
      </p:sp>
      <p:sp>
        <p:nvSpPr>
          <p:cNvPr id="3" name="Content Placeholder 2"/>
          <p:cNvSpPr>
            <a:spLocks noGrp="1"/>
          </p:cNvSpPr>
          <p:nvPr>
            <p:ph idx="1"/>
          </p:nvPr>
        </p:nvSpPr>
        <p:spPr/>
        <p:txBody>
          <a:bodyPr/>
          <a:lstStyle/>
          <a:p>
            <a:pPr lvl="1"/>
            <a:r>
              <a:rPr/>
              <a:t>proc format</a:t>
            </a:r>
          </a:p>
          <a:p>
            <a:pPr lvl="1"/>
            <a:r>
              <a:rPr/>
              <a:t>recoding</a:t>
            </a:r>
          </a:p>
          <a:p>
            <a:pPr lvl="1"/>
            <a:r>
              <a:rPr/>
              <a:t>proc freq</a:t>
            </a:r>
          </a:p>
          <a:p>
            <a:pPr lvl="1"/>
            <a:r>
              <a:rPr/>
              <a:t>barcharts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3.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Part14. Quality check.;
proc sort
    data=age_codes;
  by age_cat;
run;
proc means
    min max
    data=age_codes;
  by age_cat;
  var age_c;
  format age_cat f_age.;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4.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Part15. Modifying a categorical variable.;
data first_class;
  set intro.titanic;
  if PClass = "1st"
    then first_class = "Yes";
    else first_class = "No";
run;
proc freq
    data=first_class;
  table PClass*first_class / 
    norow nocol nopercent;
run;
ods pdf close;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5.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16.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r>
              <a:rPr/>
              <a:t> </a:t>
            </a:r>
            <a:r>
              <a:rPr/>
              <a:t>set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Counts</a:t>
            </a:r>
            <a:r>
              <a:rPr/>
              <a:t> </a:t>
            </a:r>
            <a:r>
              <a:rPr/>
              <a:t>for</a:t>
            </a:r>
            <a:r>
              <a:rPr/>
              <a:t> </a:t>
            </a:r>
            <a:r>
              <a:rPr/>
              <a:t>categorical</a:t>
            </a:r>
            <a:r>
              <a:rPr/>
              <a:t> </a:t>
            </a:r>
            <a:r>
              <a:rPr/>
              <a:t>data</a:t>
            </a:r>
            <a:r>
              <a:rPr/>
              <a:t> </a:t>
            </a:r>
            <a:r>
              <a:rPr/>
              <a:t>(1/2)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Counts</a:t>
            </a:r>
            <a:r>
              <a:rPr/>
              <a:t> </a:t>
            </a:r>
            <a:r>
              <a:rPr/>
              <a:t>for</a:t>
            </a:r>
            <a:r>
              <a:rPr/>
              <a:t> </a:t>
            </a:r>
            <a:r>
              <a:rPr/>
              <a:t>categorical</a:t>
            </a:r>
            <a:r>
              <a:rPr/>
              <a:t> </a:t>
            </a:r>
            <a:r>
              <a:rPr/>
              <a:t>data</a:t>
            </a:r>
            <a:r>
              <a:rPr/>
              <a:t> </a:t>
            </a:r>
            <a:r>
              <a:rPr/>
              <a:t>(2/2)</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Means</a:t>
            </a:r>
            <a:r>
              <a:rPr/>
              <a:t> </a:t>
            </a:r>
            <a:r>
              <a:rPr/>
              <a:t>and</a:t>
            </a:r>
            <a:r>
              <a:rPr/>
              <a:t> </a:t>
            </a:r>
            <a:r>
              <a:rPr/>
              <a:t>standard</a:t>
            </a:r>
            <a:r>
              <a:rPr/>
              <a:t> </a:t>
            </a:r>
            <a:r>
              <a:rPr/>
              <a:t>deviations</a:t>
            </a:r>
            <a:r>
              <a:rPr/>
              <a:t> </a:t>
            </a:r>
            <a:r>
              <a:rPr/>
              <a:t>for</a:t>
            </a:r>
            <a:r>
              <a:rPr/>
              <a:t> </a:t>
            </a:r>
            <a:r>
              <a:rPr/>
              <a:t>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documentation</a:t>
            </a:r>
            <a:r>
              <a:rPr/>
              <a:t> </a:t>
            </a:r>
            <a:r>
              <a:rPr/>
              <a:t>header</a:t>
            </a:r>
          </a:p>
        </p:txBody>
      </p:sp>
      <p:sp>
        <p:nvSpPr>
          <p:cNvPr id="3" name="Content Placeholder 2"/>
          <p:cNvSpPr>
            <a:spLocks noGrp="1"/>
          </p:cNvSpPr>
          <p:nvPr>
            <p:ph idx="1"/>
          </p:nvPr>
        </p:nvSpPr>
        <p:spPr/>
        <p:txBody>
          <a:bodyPr/>
          <a:lstStyle/>
          <a:p>
            <a:pPr lvl="0" marL="1270000" indent="0">
              <a:buNone/>
            </a:pPr>
            <a:r>
              <a:rPr sz="1800">
                <a:latin typeface="Courier"/>
              </a:rPr>
              <a:t>/************************************************
m04-5507-simon-categorical-variables
author: Steve Simon
Date created: 2018-10-22
Purpose: To illustrate how to work with datasets
with mostly continuous variables.
License: public domain
************************************************/</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Nicely</a:t>
            </a:r>
            <a:r>
              <a:rPr/>
              <a:t> </a:t>
            </a:r>
            <a:r>
              <a:rPr/>
              <a:t>formatted</a:t>
            </a:r>
            <a:r>
              <a:rPr/>
              <a:t> </a:t>
            </a:r>
            <a:r>
              <a:rPr/>
              <a:t>counts</a:t>
            </a:r>
            <a:r>
              <a:rPr/>
              <a:t> </a:t>
            </a:r>
            <a:r>
              <a:rPr/>
              <a:t>for</a:t>
            </a:r>
            <a:r>
              <a:rPr/>
              <a:t> </a:t>
            </a:r>
            <a:r>
              <a:rPr/>
              <a:t>survival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chart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proc</a:t>
            </a:r>
            <a:r>
              <a:rPr/>
              <a:t> </a:t>
            </a:r>
            <a:r>
              <a:rPr/>
              <a:t>freq</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in</a:t>
            </a:r>
            <a:r>
              <a:rPr/>
              <a:t> </a:t>
            </a:r>
            <a:r>
              <a:rPr/>
              <a:t>a</a:t>
            </a:r>
            <a:r>
              <a:rPr/>
              <a:t> </a:t>
            </a:r>
            <a:r>
              <a:rPr/>
              <a:t>bar</a:t>
            </a:r>
            <a:r>
              <a:rPr/>
              <a:t> </a:t>
            </a:r>
            <a:r>
              <a:rPr/>
              <a:t>chart</a:t>
            </a:r>
          </a:p>
        </p:txBody>
      </p:sp>
      <p:pic>
        <p:nvPicPr>
          <p:cNvPr descr="../images/lecture02-08.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sgplot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proc</a:t>
            </a:r>
            <a:r>
              <a:rPr/>
              <a:t> </a:t>
            </a:r>
            <a:r>
              <a:rPr/>
              <a:t>freq</a:t>
            </a:r>
          </a:p>
        </p:txBody>
      </p:sp>
      <p:pic>
        <p:nvPicPr>
          <p:cNvPr descr="../images/lecture02-09.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freq</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(1</a:t>
            </a:r>
            <a:r>
              <a:rPr/>
              <a:t> </a:t>
            </a:r>
            <a:r>
              <a:rPr/>
              <a:t>/</a:t>
            </a:r>
            <a:r>
              <a:rPr/>
              <a:t> </a:t>
            </a:r>
            <a:r>
              <a:rPr/>
              <a:t>3)</a:t>
            </a:r>
          </a:p>
        </p:txBody>
      </p:sp>
      <p:pic>
        <p:nvPicPr>
          <p:cNvPr descr="../images/lecture02-10.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(2</a:t>
            </a:r>
            <a:r>
              <a:rPr/>
              <a:t> </a:t>
            </a:r>
            <a:r>
              <a:rPr/>
              <a:t>/</a:t>
            </a:r>
            <a:r>
              <a:rPr/>
              <a:t> </a:t>
            </a:r>
            <a:r>
              <a:rPr/>
              <a:t>3)</a:t>
            </a:r>
          </a:p>
        </p:txBody>
      </p:sp>
      <p:pic>
        <p:nvPicPr>
          <p:cNvPr descr="../images/lecture02-11.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(3</a:t>
            </a:r>
            <a:r>
              <a:rPr/>
              <a:t> </a:t>
            </a:r>
            <a:r>
              <a:rPr/>
              <a:t>/</a:t>
            </a:r>
            <a:r>
              <a:rPr/>
              <a:t> </a:t>
            </a:r>
            <a:r>
              <a:rPr/>
              <a:t>3)</a:t>
            </a:r>
          </a:p>
        </p:txBody>
      </p:sp>
      <p:pic>
        <p:nvPicPr>
          <p:cNvPr descr="../images/lecture02-12.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(1</a:t>
            </a:r>
            <a:r>
              <a:rPr/>
              <a:t> </a:t>
            </a:r>
            <a:r>
              <a:rPr/>
              <a:t>/3)</a:t>
            </a:r>
          </a:p>
        </p:txBody>
      </p:sp>
      <p:pic>
        <p:nvPicPr>
          <p:cNvPr descr="../images/lecture02-13.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(2</a:t>
            </a:r>
            <a:r>
              <a:rPr/>
              <a:t> </a:t>
            </a:r>
            <a:r>
              <a:rPr/>
              <a:t>/3)</a:t>
            </a:r>
          </a:p>
        </p:txBody>
      </p:sp>
      <p:pic>
        <p:nvPicPr>
          <p:cNvPr descr="../images/lecture02-14.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filename,</a:t>
            </a:r>
            <a:r>
              <a:rPr/>
              <a:t> </a:t>
            </a:r>
            <a:r>
              <a:rPr/>
              <a:t>libname,</a:t>
            </a:r>
            <a:r>
              <a:rPr/>
              <a:t> </a:t>
            </a:r>
            <a:r>
              <a:rPr/>
              <a:t>ods</a:t>
            </a:r>
            <a:r>
              <a:rPr/>
              <a:t> </a:t>
            </a:r>
            <a:r>
              <a:rPr/>
              <a:t>statements</a:t>
            </a:r>
          </a:p>
        </p:txBody>
      </p:sp>
      <p:sp>
        <p:nvSpPr>
          <p:cNvPr id="3" name="Content Placeholder 2"/>
          <p:cNvSpPr>
            <a:spLocks noGrp="1"/>
          </p:cNvSpPr>
          <p:nvPr>
            <p:ph idx="1"/>
          </p:nvPr>
        </p:nvSpPr>
        <p:spPr/>
        <p:txBody>
          <a:bodyPr/>
          <a:lstStyle/>
          <a:p>
            <a:pPr lvl="0" marL="1270000" indent="0">
              <a:buNone/>
            </a:pPr>
            <a:r>
              <a:rPr sz="1800">
                <a:latin typeface="Courier"/>
              </a:rPr>
              <a:t>* Part01. Tell SAS where to find and store things.;
options papersize=(6 in 4 in); * needed to have the output fit on PowerPoint;
%let path=q:/introduction-to-sas;
ods pdf
  file="&amp;path/results/m04-5507-simon-categorical.pdf";
filename raw_data
  "&amp;path/data/titanic_v00.txt";
libname intro
  "&amp;path/data";</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(3</a:t>
            </a:r>
            <a:r>
              <a:rPr/>
              <a:t> </a:t>
            </a:r>
            <a:r>
              <a:rPr/>
              <a:t>/3)</a:t>
            </a:r>
          </a:p>
        </p:txBody>
      </p:sp>
      <p:pic>
        <p:nvPicPr>
          <p:cNvPr descr="../images/lecture02-15.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check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a:t>
            </a:r>
            <a:r>
              <a:rPr/>
              <a:t> </a:t>
            </a:r>
            <a:r>
              <a:rPr/>
              <a:t>the</a:t>
            </a:r>
            <a:r>
              <a:rPr/>
              <a:t> </a:t>
            </a:r>
            <a:r>
              <a:rPr/>
              <a:t>data</a:t>
            </a:r>
            <a:r>
              <a:rPr/>
              <a:t> </a:t>
            </a:r>
            <a:r>
              <a:rPr/>
              <a:t>using</a:t>
            </a:r>
            <a:r>
              <a:rPr/>
              <a:t> </a:t>
            </a:r>
            <a:r>
              <a:rPr/>
              <a:t>proc</a:t>
            </a:r>
            <a:r>
              <a:rPr/>
              <a:t> </a:t>
            </a:r>
            <a:r>
              <a:rPr/>
              <a:t>import</a:t>
            </a:r>
          </a:p>
        </p:txBody>
      </p:sp>
      <p:sp>
        <p:nvSpPr>
          <p:cNvPr id="3" name="Content Placeholder 2"/>
          <p:cNvSpPr>
            <a:spLocks noGrp="1"/>
          </p:cNvSpPr>
          <p:nvPr>
            <p:ph idx="1"/>
          </p:nvPr>
        </p:nvSpPr>
        <p:spPr/>
        <p:txBody>
          <a:bodyPr/>
          <a:lstStyle/>
          <a:p>
            <a:pPr lvl="0" marL="1270000" indent="0">
              <a:buNone/>
            </a:pPr>
            <a:r>
              <a:rPr sz="1800">
                <a:latin typeface="Courier"/>
              </a:rPr>
              <a:t>* Part02. Reading using  proc import;
proc import
    datafile=raw_data
    out=intro.titanic
    dbms=dlm
    replace;
  delimiter='09'x;
  getnames=yes;
run;</a:t>
            </a:r>
          </a:p>
          <a:p>
            <a:pPr lvl="0" marL="0" indent="0">
              <a:buNone/>
            </a:pPr>
            <a:r>
              <a:rPr/>
              <a:t>As a general rule, proc import works best for simple delimited files where the first row contains the variable names. With complicated text files (such as files where the data for an individual extends across more than one line) or files without variable names in the first row are usually better handled by a data step.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Part03. Pring the first ten lines.;
proc print
    data=intro.titanic(obs=10);
  title1 "The first ten rows of the Titanic dataset";
run;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output:</a:t>
            </a:r>
          </a:p>
        </p:txBody>
      </p:sp>
      <p:pic>
        <p:nvPicPr>
          <p:cNvPr descr="../images/m04-5507-simon-categorical_01.png" id="0" name="Picture 1"/>
          <p:cNvPicPr>
            <a:picLocks noGrp="1" noChangeAspect="1"/>
          </p:cNvPicPr>
          <p:nvPr/>
        </p:nvPicPr>
        <p:blipFill>
          <a:blip r:embed="rId3"/>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Part04. Counts, proc freq.;
proc freq
    data=intro.titanic;
  table PClass Sex Survived;
run;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categorical variables</dc:title>
  <dc:creator>Steve Simon</dc:creator>
  <cp:keywords/>
  <dcterms:created xsi:type="dcterms:W3CDTF">2021-07-04T18:15:27Z</dcterms:created>
  <dcterms:modified xsi:type="dcterms:W3CDTF">2021-07-04T18:15:27Z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