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[put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here]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libname perm "q:/Documents/results";
proc print
    data=perm.simple_example(obs=1);
  title1 "First row";
run;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m01-saved-pdf.sas</a:t>
            </a:r>
          </a:p>
          <a:p>
            <a:pPr lvl="2"/>
            <a:r>
              <a:rPr/>
              <a:t>m01-saved-pdf.sas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your output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  <a:p>
            <a:pPr lvl="2"/>
            <a:r>
              <a:rPr/>
              <a:t>m01-input-text.sas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m01-5507-[put your name here]-basic-progrm.sas
* author: Steve Simon and [put your name here]
* date: created 2021-05-30
* purpose: to read and print a small data set
* license: public domain;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small_example;
 input x y;
 datalines;
1 2
2 4
3 6
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data=small_example(obs=1);
title "First row of data";
run;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How to read a small dataset</a:t>
            </a:r>
          </a:p>
          <a:p>
            <a:pPr lvl="2"/>
            <a:r>
              <a:rPr/>
              <a:t>How to print a small dataset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m01-libname.sas</a:t>
            </a:r>
          </a:p>
          <a:p>
            <a:pPr lvl="2"/>
            <a:r>
              <a:rPr/>
              <a:t>m01-reuse.sas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m01-5507-simon-permanent-storage.sas
* author: Steve Simon
* date: created 2021-05-30
* purpose: to store a data set in a permanent location
* license: public domain;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libname perm "../data";
data perm.simple_example;
  input x y;
datalines;
1 2
2 4
3 6
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re-use.sas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 basic SAS program</dc:title>
  <dc:creator>Steve Simon</dc:creator>
  <cp:keywords/>
  <dcterms:created xsi:type="dcterms:W3CDTF">2021-05-30T16:41:54Z</dcterms:created>
  <dcterms:modified xsi:type="dcterms:W3CDTF">2021-05-30T16:41:54Z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