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notesMaster" Target="notesMasters/notesMaster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5507-02-simon-continuous-variables.sas</a:t>
            </a:r>
          </a:p>
          <a:p>
            <a:pPr lvl="0" marL="0" indent="0">
              <a:buNone/>
            </a:pPr>
          </a:p>
          <a:p>
            <a:pPr lvl="1"/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1"/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1"/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  <a:p>
            <a:pPr lvl="0" marL="0" indent="0">
              <a:buNone/>
            </a:pPr>
          </a:p>
          <a:p>
            <a:pPr lvl="1"/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Part13.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Part14.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Notes14.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Notes16.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slide.;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Part18.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Notes18.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Part19.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Notes19.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Part20.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Part21.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Notes22.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Part23.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17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47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Notes16.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page.;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Notes18.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Notes19.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77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Notes20.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Notes21.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85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Notes22.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blanks.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7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9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1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2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5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6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7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8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</a:t>
            </a:r>
          </a:p>
          <a:p>
            <a:pPr lvl="2"/>
            <a:r>
              <a:rPr/>
              <a:t>no symbols</a:t>
            </a:r>
          </a:p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label
case="Case number"
fat_brozek="Percentage body fat using Brozek's equation, 457/Density - 414.2"
fat_siri="Percent body fat using Siri's equation, 495/Density - 450"
dens="Density"
age="Age (yrs)"
wt="Weight (lbs)"
ht="Height (inches)"
bmi="Adiposity index = Weight/Height^2 (kg/m^2)"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ffw="Fat Free Weight = (1 - fraction of body fat) * Weight using Brozek's formula (lbs)"
neck="Neck circumference (cm)"
chest="Chest circumference (cm)"
abdomen="Abdomen circumference (cm) at the umbilicus and level with the iliac crest"
hip="Hip circumference (cm)"
thigh="Thigh circumference (cm)"
knee="Knee circumference (cm)"
ankle="Ankle circumference (cm)"
biceps="Extended biceps circumference (cm)"
forearm="Forearm circumference (cm)"
wrist="Wrist circumference (cm) distal to the styloid processes"
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data=intro.fat(obs=10);
var case fat_brozek fat_siri dens age;
title1 "The first ten rows and five columns";
title2 "of the fat data set";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means
n mean std min max
data=intro.fat;
var ht;
title1 "Simple descriptive statistics for ht";
title2 "Notice the unusual minimum value";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variable labels</a:t>
            </a:r>
          </a:p>
          <a:p>
            <a:pPr lvl="1"/>
            <a:r>
              <a:rPr/>
              <a:t>Printing a small piece of data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data=intro.fat;
by ht;
run;
proc print
data=intro.fat(obs=1);
title1 "The row with the smallest ht";
title2 "Note the inconsistency with wt";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data=intro.fat;
by descending ht;
run;
proc print
data=intro.fat(obs=1);
title1 "The row with the largest ht";
title2 "This seems quite normal to me";
run;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intro.fat1;
set intro.fat;
if ht &gt; 29.5;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intro.fat2;
set intro.fat;
if ht=29.5 then ht=.;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data=intro.fat2;
where ht &lt; 0;
title1 "ht &lt; 0 will include ht = .";
run;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where (ht &lt; 0) &amp; (ht ~= .)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means
n nmiss mean std min max
data=intro.fat2;
var ht;
title "Using the nmiss statistic";
run;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converted_units;
set intro.fat2;
ht_cm = ht * 2.54;
wt_kg = wt / 2.2;
run;
proc print
data=converted_units(obs=10);
var ht ht_cm wt wt_kg;
title1 "Original and converted units";
run;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data=intro.fat2;
histogram ht;
title "Histogram with default bins";
run;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data=intro.fat2;
histogram ht / binstart=60 binwidth=1;
title "Histogram with narrow bins";
run;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data=intro.fat2;
histogram ht / binstart=60 binwidth=5;
title "Histogram with wide bins";
run;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Informal interpretation</a:t>
            </a:r>
          </a:p>
          <a:p>
            <a:pPr lvl="2"/>
            <a:r>
              <a:rPr/>
              <a:t>between +0.7 and +1.0: strong positive association</a:t>
            </a:r>
          </a:p>
          <a:p>
            <a:pPr lvl="2"/>
            <a:r>
              <a:rPr/>
              <a:t>between +0.3 and +0.7: weak positive association</a:t>
            </a:r>
          </a:p>
          <a:p>
            <a:pPr lvl="2"/>
            <a:r>
              <a:rPr/>
              <a:t>between -0.3 and +0.3: little or no association</a:t>
            </a:r>
          </a:p>
          <a:p>
            <a:pPr lvl="2"/>
            <a:r>
              <a:rPr/>
              <a:t>between -0.3 and -0.7: weak positive association</a:t>
            </a:r>
          </a:p>
          <a:p>
            <a:pPr lvl="2"/>
            <a:r>
              <a:rPr/>
              <a:t>between -0.7 and -1.0: strong negative association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corr
data=intro.fat2
noprob nosimple;
var fat_brozek fat_siri;
with neck -- wrist;
title "Correlation matrix";
run;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corr
data=intro.fat2
noprint
outp=correlations;
var fat_brozek fat_siri;
with neck -- wrist;
run;
proc print
data=correlations;
title "Correlation matrix output to a data set";
run;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correlations;
set correlations;
if _type_="CORR";
drop type;
fat_brozek=round(100*fat_brozek);
fat_siri=round(100*fat_siri);
run;
proc sort
data=correlations;
by descending fat_brozek;
run;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data=correlations;
title "Rounded and re-ordered correlation matrix";
run;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data=intro.fat2;
scatter x=abdomen y=fat_brozek;
title "Simple scatterplot";
run;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data=intro.fat2;
scatter x=abdomen y=fat_brozek;
reg x=abdomen y=fat_brozek;
title "Scatterplot with linear regression line";
run;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data=intro.fat2;
scatter x=abdomen y=fat_brozek;
pbspline x=abdomen y=fat_brozek;
title "Scatterplot with a smooth curve";
run;
ods pdf close;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pic>
        <p:nvPicPr>
          <p:cNvPr descr="../images/5507-02-simon-continuous-variables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close;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5507-02-simon-continuous-variables.sas
* author: Steve Simon
* date: created 2021-05-30
* purpose: to work with continuous variables
* license: public domain;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 4); * needed to have the output fit on PowerPoint;
%let p=q:/introduction-to-sas;
filename fat
"&amp;p/data/fat.txt";
libname intro
"&amp;p/data";
ods pdf file=
"&amp;p/results/5507-02-simon-continuous-variables.pdf";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intro.fat;
infile fat;
input
case
fat_brozek
fat_siri
dens
age
wt
ht
bmi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ffw
neck
chest
abdomen
hip
thigh
knee
ankle
biceps
forearm
wrist;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2021-08-07T13:14:58Z</dcterms:created>
  <dcterms:modified xsi:type="dcterms:W3CDTF">2021-08-07T13:14:58Z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