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screenshots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successfully.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campus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Connection.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prevented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dearly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capabilities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github.com/pmean/introduction-to-SAS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written by Steve Simon in 2018-08-29 and was last modified on 2019-06-10. It uses R Markdown, though the actual R code is fairly minimal. You can find the file that created this presentation on my </a:t>
            </a:r>
            <a:r>
              <a:rPr>
                <a:hlinkClick r:id="rId3"/>
              </a:rPr>
              <a:t>github repository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3700" y="1600200"/>
            <a:ext cx="581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Univesity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run the commercial version of SAS using</a:t>
            </a:r>
          </a:p>
          <a:p>
            <a:pPr lvl="1"/>
            <a:r>
              <a:rPr/>
              <a:t>Your UMKC computer</a:t>
            </a:r>
          </a:p>
          <a:p>
            <a:pPr lvl="1"/>
            <a:r>
              <a:rPr/>
              <a:t>UMKC Student Computing Labs</a:t>
            </a:r>
          </a:p>
          <a:p>
            <a:pPr lvl="0" marL="0" indent="0">
              <a:buNone/>
            </a:pPr>
            <a:r>
              <a:rPr/>
              <a:t>You can run a free version of SAS using</a:t>
            </a:r>
          </a:p>
          <a:p>
            <a:pPr lvl="1"/>
            <a:r>
              <a:rPr/>
              <a:t>SAS University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Computing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SAS University</a:t>
            </a:r>
          </a:p>
          <a:p>
            <a:pPr lvl="2"/>
            <a:r>
              <a:rPr/>
              <a:t>Works on ANY computer</a:t>
            </a:r>
          </a:p>
          <a:p>
            <a:pPr lvl="1"/>
            <a:r>
              <a:rPr/>
              <a:t>Jupyter lab</a:t>
            </a:r>
          </a:p>
          <a:p>
            <a:pPr lvl="1"/>
            <a:r>
              <a:rPr/>
              <a:t>SASMarkdown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readings/umkc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readings/umkc-2019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main page for SAS University]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blog entry on Jupyter]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markdown web page]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Steve Simon</dc:creator>
  <cp:keywords/>
  <dcterms:created xsi:type="dcterms:W3CDTF">2019-06-10T18:01:31Z</dcterms:created>
  <dcterms:modified xsi:type="dcterms:W3CDTF">2019-06-10T18:01:31Z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