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notesMaster" Target="notesMasters/notesMaster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  <a:r>
              <a:rPr/>
              <a:t> </a:t>
            </a: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module01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module03.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belongs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evil,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panic.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justfied,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lurking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13,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weird,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treats</a:t>
            </a:r>
            <a:r>
              <a:rPr/>
              <a:t> </a:t>
            </a:r>
            <a:r>
              <a:rPr/>
              <a:t>tabs.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classic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besides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justification,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semi-aligned,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aligned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uneven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size.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detect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playing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spaces.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action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dealing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tabs.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09.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fine,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beware.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stray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havoc.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belongs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bizzare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appears.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tilde(~)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marks,</a:t>
            </a:r>
            <a:r>
              <a:rPr/>
              <a:t> </a:t>
            </a:r>
            <a:r>
              <a:rPr/>
              <a:t>commas,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trip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up,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owner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09.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fine,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beware.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stray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havoc.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belongs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easily.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stand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shoulder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shoulder.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plenty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this?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afford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luxury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straining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days,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cheap,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rigid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reside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which.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correspond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reside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translate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numbers,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09.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fine,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beware.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stray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havoc.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belongs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complication.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sequence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address.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letters.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belongs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strings.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expects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informat</a:t>
            </a:r>
            <a:r>
              <a:rPr/>
              <a:t> </a:t>
            </a:r>
            <a:r>
              <a:rPr/>
              <a:t>statement.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spaces?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obscure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quotes.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Chirstmas</a:t>
            </a:r>
            <a:r>
              <a:rPr/>
              <a:t> </a:t>
            </a:r>
            <a:r>
              <a:rPr/>
              <a:t>Carol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Charles</a:t>
            </a:r>
            <a:r>
              <a:rPr/>
              <a:t> </a:t>
            </a:r>
            <a:r>
              <a:rPr/>
              <a:t>Dickens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apostrophes.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around.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apostrophe.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quotes.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escape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don’t.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manually</a:t>
            </a:r>
            <a:r>
              <a:rPr/>
              <a:t> </a:t>
            </a:r>
            <a:r>
              <a:rPr/>
              <a:t>reformat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changes,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reformatting</a:t>
            </a:r>
            <a:r>
              <a:rPr/>
              <a:t> </a:t>
            </a:r>
            <a:r>
              <a:rPr/>
              <a:t>step,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prone.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tricks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nonstandard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skip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belongs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belongs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extension,</a:t>
            </a:r>
            <a:r>
              <a:rPr/>
              <a:t> </a:t>
            </a:r>
            <a:r>
              <a:rPr/>
              <a:t>.csv.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users,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rchive.ics.uci.edu/ml/machine-learning-databases/abalone/abalone.data" TargetMode="External" /><Relationship Id="rId3" Type="http://schemas.openxmlformats.org/officeDocument/2006/relationships/hyperlink" Target="https://archive.ics.uci.edu/ml/machine-learning-databases/abalone/abalone.names" TargetMode="Externa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sl.datadescription.com/download/data/3437" TargetMode="External" /><Relationship Id="rId3" Type="http://schemas.openxmlformats.org/officeDocument/2006/relationships/hyperlink" Target="https://dasl.datadescription.com/datafile/saratoga-house-prices/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formats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4,8,40
8,16,80
12,24,120
16,32,160
24,48,240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m03-5507-simon-import-comma-delimited.sas
* author: Steve Simon
* creation date: 2019-07-01
* purpose: to import comma delimited files
* license: public domain;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No ending found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perm.comma_delimited;
  infile raw_data delimiter=",";
  input x y z;
run;
proc print
    data=perm.comma_delimited(obs=2);
  title1 "First two rows of data";
run;
ods pdf close;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Comma delimited files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Tab delimited files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   8   40
8   16  80
12  24  120
16  32  160
24  48  240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m03-5507-simon-import-tab-delimited.sas
* author: Steve Simon
* creation date: 2019-07-01
* purpose: to import a comma delimited file into SAS
* license: public domain;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path=q:/introduction-to-sas;
ods pdf file=
    "&amp;path/results/m03-5507-simon-import-tab-delimited.pdf";
libname perm
    "&amp;path/data";
filename raw_data
  "&amp;path/data/tab-delimited.txt";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perm.tab_delimited;
  infile raw_data delimiter="09"X;
  input x y z;
run;
proc print
    data=perm.tab_delimited(obs=2);
  title1 "First two rows of data";
run;
ods pdf close;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Tab delimited files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Tilde delimited files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Space delimited files</a:t>
            </a:r>
          </a:p>
          <a:p>
            <a:pPr lvl="1"/>
            <a:r>
              <a:rPr/>
              <a:t>Comma delimited files</a:t>
            </a:r>
          </a:p>
          <a:p>
            <a:pPr lvl="1"/>
            <a:r>
              <a:rPr/>
              <a:t>Tab delimited files</a:t>
            </a:r>
          </a:p>
          <a:p>
            <a:pPr lvl="1"/>
            <a:r>
              <a:rPr/>
              <a:t>Tilde delimited files</a:t>
            </a:r>
          </a:p>
          <a:p>
            <a:pPr lvl="1"/>
            <a:r>
              <a:rPr/>
              <a:t>Fixed width files</a:t>
            </a:r>
          </a:p>
          <a:p>
            <a:pPr lvl="1"/>
            <a:r>
              <a:rPr/>
              <a:t>String data</a:t>
            </a:r>
          </a:p>
          <a:p>
            <a:pPr lvl="1"/>
            <a:r>
              <a:rPr/>
              <a:t>First line names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Tilde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4~8~40
8~16~80
12~24~120
16~32~160
24~48~240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Tilde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No beginning found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Tilde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No beginning found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Tilde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module01.tilde_delimited;
  infile raw_data delimiter="~";
  input x y z;
run;
proc print
    data=module01.tilde_delimited(obs=2);
  title1 "First two rows of data";
run;
ods pdf close;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Tilde delimited files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Fixed width files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4 8 40
 816 80
1224120
1632160
2448240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m03-5507-simon-import-fixed-width.sas
* author: Steve Simon
* creation date: 2019-07-01
* purpose: to import data in a fixed width format
* license: public domain;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path=q:/introduction-to-sas;
ods pdf file=
    "&amp;path/results/m03-5507-simon-import-fixed-width.pdf";
libname perm
    "&amp;path/data";
filename raw_data
    "&amp;path/data/string-data.txt";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module01.fixed_width;
  infile raw_data delimiter=",";
  input 
    x 1-2
    y 3-4
    z 5-7;
run;
proc print
    data=module01.fixed_width(obs=2);
  title1 "First two rows of data";
run;
ods pdf close;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Fixed width files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String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wide range of formats</a:t>
            </a:r>
          </a:p>
          <a:p>
            <a:pPr lvl="2"/>
            <a:r>
              <a:rPr/>
              <a:t>Space delimited</a:t>
            </a:r>
          </a:p>
          <a:p>
            <a:pPr lvl="2"/>
            <a:r>
              <a:rPr/>
              <a:t>Comma separated values</a:t>
            </a:r>
          </a:p>
          <a:p>
            <a:pPr lvl="2"/>
            <a:r>
              <a:rPr/>
              <a:t>Tab delimited</a:t>
            </a:r>
          </a:p>
          <a:p>
            <a:pPr lvl="2"/>
            <a:r>
              <a:rPr/>
              <a:t>Fixed format</a:t>
            </a:r>
          </a:p>
          <a:p>
            <a:pPr lvl="1"/>
            <a:r>
              <a:rPr/>
              <a:t>Strings in your input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Alpha 4 8
Bravo 8 16
Charlie 12 24
Delta 16 32
Echo 24 48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m03-5507-simon-import-string-data.sas
* author: Steve Simon
* creation date: 2019-07-02
* purpose: to import data that includes a string
* license: public domain;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path=q:/introduction-to-sas;
ods pdf file=
    "&amp;path/results/m03-5507-simon-import-string-data.pdf";
libname perm
    "&amp;path/data";
filename raw_data
    "&amp;path/data/string-data.txt";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perm.string_data;
  infile raw_data delimiter=" ";
  input 
    name $
    x
    y;
run;
proc print
    data=perm.string_data(obs=2);
  title1 "First two rows of data";
run;
ods pdf close;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Complications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longer than eight characters</a:t>
            </a:r>
          </a:p>
          <a:p>
            <a:pPr lvl="2"/>
            <a:r>
              <a:rPr/>
              <a:t>Informat statement</a:t>
            </a:r>
          </a:p>
          <a:p>
            <a:pPr lvl="1"/>
            <a:r>
              <a:rPr/>
              <a:t>Strings with delimiters</a:t>
            </a:r>
          </a:p>
          <a:p>
            <a:pPr lvl="2"/>
            <a:r>
              <a:rPr/>
              <a:t>Use different delimiter</a:t>
            </a:r>
          </a:p>
          <a:p>
            <a:pPr lvl="2"/>
            <a:r>
              <a:rPr/>
              <a:t>Enclose sting in quotes</a:t>
            </a:r>
          </a:p>
          <a:p>
            <a:pPr lvl="1"/>
            <a:r>
              <a:rPr/>
              <a:t>Strings with quotes</a:t>
            </a:r>
          </a:p>
          <a:p>
            <a:pPr lvl="2"/>
            <a:r>
              <a:rPr/>
              <a:t>Use double quotes around string with single quote</a:t>
            </a:r>
          </a:p>
          <a:p>
            <a:pPr lvl="3"/>
            <a:r>
              <a:rPr/>
              <a:t>“It’s my bidthday!”</a:t>
            </a:r>
          </a:p>
          <a:p>
            <a:pPr lvl="2"/>
            <a:r>
              <a:rPr/>
              <a:t>Use single quotes around string with double quote</a:t>
            </a:r>
          </a:p>
          <a:p>
            <a:pPr lvl="3"/>
            <a:r>
              <a:rPr/>
              <a:t>‘Smile and say “Cheese!” when I take this picture’</a:t>
            </a:r>
          </a:p>
          <a:p>
            <a:pPr lvl="2"/>
            <a:r>
              <a:rPr/>
              <a:t>Use escape codes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String data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First line names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name,x,y
Alpha,4,8
Bravo,8,16
Charlie,12,24
Delta,16,32
Echo,24,48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m03-5507-simon-import-first-line-names.sas
* author: Steve Simon
* creation date: 2019-07-02
* purpose: to import data with variable names on the first line
* license: public domain;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No ending found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import
    datafile=raw_data dbms=dlm
    out=perm.first_line_names replace;
  delimiter=",";
  getnames=yes;
run;
proc print
    data=perm.first_line_names(obs=2);
  title1 "First two rows of data";
run;
ods pdf close;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proc import</a:t>
            </a:r>
          </a:p>
          <a:p>
            <a:pPr lvl="2"/>
            <a:r>
              <a:rPr/>
              <a:t>First row includes variable names</a:t>
            </a:r>
          </a:p>
          <a:p>
            <a:pPr lvl="2"/>
            <a:r>
              <a:rPr/>
              <a:t>Binary data files</a:t>
            </a:r>
          </a:p>
          <a:p>
            <a:pPr lvl="1"/>
            <a:r>
              <a:rPr/>
              <a:t>Manual reformatting</a:t>
            </a:r>
          </a:p>
          <a:p>
            <a:pPr lvl="2"/>
            <a:r>
              <a:rPr/>
              <a:t>Global search and replace</a:t>
            </a:r>
          </a:p>
          <a:p>
            <a:pPr lvl="2"/>
            <a:r>
              <a:rPr/>
              <a:t>Not usually a good idea</a:t>
            </a:r>
          </a:p>
          <a:p>
            <a:pPr lvl="1"/>
            <a:r>
              <a:rPr/>
              <a:t>Skipping rows</a:t>
            </a:r>
          </a:p>
          <a:p>
            <a:pPr lvl="1"/>
            <a:r>
              <a:rPr/>
              <a:t>Converting strings to numbers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abalone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Abalone age prediction</a:t>
            </a:r>
          </a:p>
          <a:p>
            <a:pPr lvl="2"/>
            <a:r>
              <a:rPr/>
              <a:t>This is a comma separated value file without variables names at the top. You can find the variable names in a data dictionary published at second link.</a:t>
            </a:r>
          </a:p>
          <a:p>
            <a:pPr lvl="3"/>
            <a:r>
              <a:rPr>
                <a:hlinkClick r:id="rId2"/>
              </a:rPr>
              <a:t>https://archive.ics.uci.edu/ml/machine-learning-databases/abalone/abalone.data</a:t>
            </a:r>
          </a:p>
          <a:p>
            <a:pPr lvl="3"/>
            <a:r>
              <a:rPr>
                <a:hlinkClick r:id="rId3"/>
              </a:rPr>
              <a:t>https://archive.ics.uci.edu/ml/machine-learning-databases/abalone/abalone.names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Saratoga house prices</a:t>
            </a:r>
          </a:p>
          <a:p>
            <a:pPr lvl="2"/>
            <a:r>
              <a:rPr/>
              <a:t>This is a tab delimited file with the names of the variables in the first row. The second link provides a brief description of the data.</a:t>
            </a:r>
          </a:p>
          <a:p>
            <a:pPr lvl="3"/>
            <a:r>
              <a:rPr>
                <a:hlinkClick r:id="rId2"/>
              </a:rPr>
              <a:t>https://dasl.datadescription.com/download/data/3437</a:t>
            </a:r>
          </a:p>
          <a:p>
            <a:pPr lvl="3"/>
            <a:r>
              <a:rPr>
                <a:hlinkClick r:id="rId3"/>
              </a:rPr>
              <a:t>https://dasl.datadescription.com/datafile/saratoga-house-prices/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Space delimited files</a:t>
            </a:r>
          </a:p>
          <a:p>
            <a:pPr lvl="2"/>
            <a:r>
              <a:rPr/>
              <a:t>Comma delimited files</a:t>
            </a:r>
          </a:p>
          <a:p>
            <a:pPr lvl="2"/>
            <a:r>
              <a:rPr/>
              <a:t>Tab delimited files</a:t>
            </a:r>
          </a:p>
          <a:p>
            <a:pPr lvl="2"/>
            <a:r>
              <a:rPr/>
              <a:t>Tilde delimited files</a:t>
            </a:r>
          </a:p>
          <a:p>
            <a:pPr lvl="2"/>
            <a:r>
              <a:rPr/>
              <a:t>Fixed width files</a:t>
            </a:r>
          </a:p>
          <a:p>
            <a:pPr lvl="2"/>
            <a:r>
              <a:rPr/>
              <a:t>String data</a:t>
            </a:r>
          </a:p>
          <a:p>
            <a:pPr lvl="2"/>
            <a:r>
              <a:rPr/>
              <a:t>First line names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 8 40
8 16 80
12 24 120
16 32 160
24 48 240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m03-5507-simon-import-space-delimited.sas
* author: Steve Simon
* creation date: 2019-07-01
* purpose: to import data with spaces as delimiters
* license: public domain;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path=q:/introduction-to-sas;
ods pdf file=
    "&amp;path/results/m03-5507-simon-import-space-delimited.pdf";
libname perm
    "&amp;path/data";
filename raw_data
    "&amp;path/data/space-delimited.txt";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perm.space_delimited;
  infile raw_data;
  input x y z;
run;
proc print
    data=perm.space_delimited(obs=2);
  title1 "First two rows of data";
run;
ods pdf close;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Space delimited files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Comma delimited files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SAS, Importing a wide range of data formats</dc:title>
  <dc:creator/>
  <cp:keywords/>
  <dcterms:created xsi:type="dcterms:W3CDTF">2021-06-15T21:54:15Z</dcterms:created>
  <dcterms:modified xsi:type="dcterms:W3CDTF">2021-06-15T21:54:15Z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