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notesMaster" Target="notesMasters/notes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Greetings!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MEDB</a:t>
            </a:r>
            <a:r>
              <a:rPr/>
              <a:t> </a:t>
            </a:r>
            <a:r>
              <a:rPr/>
              <a:t>5507,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indicating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helpful,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errors/warnings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..and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analyzing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later.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preferences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box.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PREFERENCES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monospaced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appearance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errors,</a:t>
            </a:r>
            <a:r>
              <a:rPr/>
              <a:t> </a:t>
            </a:r>
            <a:r>
              <a:rPr/>
              <a:t>warnings,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warnings.</a:t>
            </a:r>
            <a:r>
              <a:rPr/>
              <a:t> </a:t>
            </a:r>
            <a:r>
              <a:rPr/>
              <a:t>Hooray!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Virtualbox.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Installation</a:t>
            </a:r>
            <a:r>
              <a:rPr/>
              <a:t> </a:t>
            </a:r>
            <a:r>
              <a:rPr/>
              <a:t>instructions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available.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http://support.sas.com/software/products/university-edition/docs/en/SASUniversityEditionQuickStartVirtualBox.pdf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icons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opens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warns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open.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http://localhost:10080</a:t>
            </a:r>
            <a:r>
              <a:rPr/>
              <a:t>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http://localhost:10080</a:t>
            </a:r>
            <a:r>
              <a:rPr/>
              <a:t>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regular</a:t>
            </a:r>
            <a:r>
              <a:rPr/>
              <a:t>”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resize</a:t>
            </a:r>
            <a:r>
              <a:rPr/>
              <a:t> </a:t>
            </a:r>
            <a:r>
              <a:rPr/>
              <a:t>everything,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windows,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greatest</a:t>
            </a:r>
            <a:r>
              <a:rPr/>
              <a:t> </a:t>
            </a:r>
            <a:r>
              <a:rPr/>
              <a:t>importance,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tabs,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safe.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safe.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9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0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jp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5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6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7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August</a:t>
            </a:r>
            <a:r>
              <a:rPr/>
              <a:t> </a:t>
            </a:r>
            <a:r>
              <a:rPr/>
              <a:t>23,</a:t>
            </a:r>
            <a:r>
              <a:rPr/>
              <a:t> </a:t>
            </a:r>
            <a:r>
              <a:rPr/>
              <a:t>2018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test_example;
 input x y;
 cards;
1 2
2 4
3 6
;
proc means data=test_example;
  var x y;
  title "Descriptive statistics";
run;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log-window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33500" y="1600200"/>
            <a:ext cx="647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log-window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33500" y="1600200"/>
            <a:ext cx="647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1    data test_example;
2     input x y;
3     cards;
NOTE: The data set WORK.TEST_EXAMPLE has 3 observations and 2 variables.
NOTE: DATA statement used (Total process time):
      real time           0.51 seconds
      cpu time            0.04 seconds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9    proc means data=test_example;
10     var x y;
11     title "Descriptive statistics";
12   run;
NOTE: Writing HTML Body file: sashtml.htm
NOTE: There were 3 observations read from the data set WORK.TEST_EXAMPLE.
NOTE: PROCEDURE MEANS used (Total process time):
      real time           1.72 seconds
      cpu time            0.20 seconds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 has several options for storing output.</a:t>
            </a:r>
          </a:p>
          <a:p>
            <a:pPr lvl="1"/>
            <a:r>
              <a:rPr/>
              <a:t>In the output window</a:t>
            </a:r>
          </a:p>
          <a:p>
            <a:pPr lvl="1"/>
            <a:r>
              <a:rPr/>
              <a:t>As an html file</a:t>
            </a:r>
          </a:p>
          <a:p>
            <a:pPr lvl="1"/>
            <a:r>
              <a:rPr/>
              <a:t>As a pdf file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preferences-results-windo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78000" y="1600200"/>
            <a:ext cx="560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output-windo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33500" y="1600200"/>
            <a:ext cx="647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output-htm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95400" y="1600200"/>
            <a:ext cx="6553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sas-university-progra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55800" y="1600200"/>
            <a:ext cx="5245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instructor,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pic>
        <p:nvPicPr>
          <p:cNvPr descr="../images/SteveSimonPic2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30500" y="1600200"/>
            <a:ext cx="3695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sas-university-log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55800" y="1600200"/>
            <a:ext cx="5245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sas-university-resul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55800" y="1600200"/>
            <a:ext cx="5245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virtualbo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74800" y="1600200"/>
            <a:ext cx="5994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virtualbox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55800" y="1600200"/>
            <a:ext cx="5245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virtualbox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55800" y="1600200"/>
            <a:ext cx="5245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sas-university-startu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55800" y="1600200"/>
            <a:ext cx="5245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opening-sc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25500" y="1600200"/>
            <a:ext cx="7480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program-edit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33500" y="1600200"/>
            <a:ext cx="647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test-program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33500" y="1600200"/>
            <a:ext cx="647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Steve Simon</dc:creator>
  <cp:keywords/>
  <dcterms:created xsi:type="dcterms:W3CDTF">2018-08-27T20:11:50Z</dcterms:created>
  <dcterms:modified xsi:type="dcterms:W3CDTF">2018-08-27T20:11:50Z</dcterms:modified>
</cp:coreProperties>
</file>