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notesMaster" Target="notesMasters/notesMaster1.xml" /><Relationship Id="rId83" Type="http://schemas.openxmlformats.org/officeDocument/2006/relationships/tableStyles" Target="tableStyles.xml" /><Relationship Id="rId8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1" Type="http://schemas.openxmlformats.org/officeDocument/2006/relationships/viewProps" Target="viewProps.xml" /><Relationship Id="rId8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6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76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title1.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76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5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6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7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8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9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0.png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1.pn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2.pn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3.pn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4.png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5.png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6.png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Part01.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* 5507-02-simon-continuous-variables.sas
* author: Steve Simon
* date: created 2021-05-30
* purpose: to work with continuous variables
* license: public domain;
options papersize=(6 4); 
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filename fat
  "q:/introduction-to-sas/data/fat.txt";
libname intro
  "q:/introduction-to-sas/data";
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ods pdf file=
  "q:/introduction-to-sas/results/5507-02-simon-continuous-variables.pdf";
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intro.fat;
  infile fat;
  input 
    case
    fat_brozek
    fat_siri
    dens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age
    wt
    ht
    bmi
    ffw
    neck
    chest
    abdomen
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hip
    thigh
    knee
    ankle
    biceps
    forearm
    wrist;
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label
    case="Case number"
    fat_brozek="Fat (Brozek's equation)"
    fat_siri="Fat (Siri's equation)"
    dens="Density"
    age="Age (yrs)"
    wt="Weight (lbs)"
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======= ### QC check</a:t>
            </a:r>
          </a:p>
          <a:p>
            <a:pPr lvl="0" marL="0" indent="0">
              <a:buNone/>
            </a:pPr>
            <a:r>
              <a:rPr/>
              <a:t>1, 0, 2, 1, 0, 0, 2, 1, 0, 0, 0, 2, 1, 0, 0, 0, 2, 1, 0, 2, 4, 2, 1, 0, 2, 4, 2, 1, 0, 0, 2, 4, 2, 1, 0, 0, 2, 4, 2, 1, 0, 2, 1, 0, 2, 1, 0, 2, 4, 2, 1, 0, 2, 4, 2, 1, 0, 0, 2, 4, 2, 1, 0, 2, 4, 2, 1, 0, 2, 4, 2, 1, 0, 2, 4, 2, 1, 0, 2, 4, 2, 4, 2, 1, 0, 2, 4, 2, 4, 2, 1, 0, 2, 1, 0, 2, 4, 2, 1, 0, 2, 4, 2, 1, 0, 2, 4, 2, 1, 0, 2, 4, 2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ht="Height (inches)"
    bmi="Body mass index (kg/m^2)"
    ffw="Fat Free Weight (lbs)"
    neck="Neck circumference (cm)"
    chest="Chest circumference (cm)"
    abdomen="Abdomen circumference (cm)"
    hip="Hip circumference (cm)"
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thigh="Thigh circumference (cm)"
    knee="Knee circumference (cm)"
    ankle="Ankle circumference (cm)"
    biceps="Biceps circumference (cm)"
    forearm="Forearm circumference (cm)"
    wrist="Wrist circumference (cm)";
run;
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5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data=intro.fat(obs=10);
  var case fat_brozek fat_siri dens age;
  title1 "Ten rows and five columns";
  title2 "of the fat data set";
run;
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6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mean std min max
    data=intro.fat;
  var ht;
  title1 "Descriptive statistics for ht";
  title2 "Notice the unusual minimum";
run;
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pic>
        <p:nvPicPr>
          <p:cNvPr descr="../images/5507-02-simon-continuous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7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ht;
run;
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1, 1, 1, 2, 2, 2, 2, 3, 3, 3, 3, 3, 4, 4, 4, 4, 4, 5, 5, 5, 5, 5, 6, 6, 6, 6, 6, 7, 7, 7, 7, 7, 7, 8, 8, 8, 8, 8, 8, 9, 9, 9, 10, 10, 10, 11, 11, 11, 11, 11, 12, 12, 12, 12, 12, 13, 13, 13, 13, 13, 13, 14, 14, 14, 14, 14, 15, 15, 15, 15, 15, 16, 16, 16, 16, 16, 17, 17, 17, 17, 17, 17, 17, 18, 18, 18, 18, 18, 18, 18, 19, 19, 19, 20, 20, 20, 20, 20, 21, 21, 21, 21, 21, 22, 22, 22, 22, 22, 23, 23, 23, 23, 23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smallest ht";
  title2 "Note the inconsistency with wt";
run;
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8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descending ht;
run;
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largest ht";
  title2 "This seems quite normal to me";
run;
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9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intro.fat1;
  set intro.fat;
  if ht &gt; 29.5;
run;
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10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intro.fat2;
  set intro.fat;
  if ht=29.5 then ht=.;
run;
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"&lt;!---Part01. Documentation header---&gt;"                    
## [2] "&lt;!---Part02. Tell SAS where to find and store things.---&gt;"
## [3] "&lt;!---Part03. Read in your data---&gt;"                       
## [4] "&lt;!---Part04. Add variable labels---&gt;"                     
## [5] "&lt;!---Part05. Print a small piece of the data---&gt;"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11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data=intro.fat2;
  where ht &lt; 0;
  title1 "ht &lt; 0 will include ht = .";
run;
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12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nmiss mean std min max
    data=intro.fat2;
  var ht;
  title "Using the nmiss statistic";
run;
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13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converted_units;
  set intro.fat2;
  ht_cm = round(ht * 2.54, 0.01);
  wt_kg = round(wt / 2.2, 0.01); 
run;
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data=converted_units(obs=10);
  var ht ht_cm wt wt_kg;
  title1 "Original and converted units";
run;
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5507-02-simon-continuous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"&lt;!---Part06. Calculate simple statistics for ht---&gt;"       
## [2] "&lt;!---Part07. Look at smallest value---&gt;"                   
## [3] "&lt;!---Part08. Look at the largest value---&gt;"                
## [4] "&lt;!---Part09. Removing the entire row---&gt;"                  
## [5] "&lt;!---Part10. Converting the outlier to a missing value---&gt;"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14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ht;
  title "Histogram with default bins";
run;
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5507-02-simon-continuous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15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binwidth=1;
  title "Histogram with narrow bins";
run;
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16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binwidth=5;
  title "Histogram with wide bins";
run;
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17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"&lt;!---Part11. Faulty approach for filtering out negative values---&gt;"
## [2] "&lt;!---Part12. Counting missing values---&gt;"                          
## [3] "&lt;!---Part13. Simple transformations---&gt;"                           
## [4] "&lt;!---Part14. Display a histogram---&gt;"                              
## [5] "&lt;!---Part15. Revised histogram with narrow bins---&gt;"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noprob nosimple;
  var fat_brozek fat_siri;
  with neck -- wrist;
  title "Correlation matrix";
run;
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corr.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(continued).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18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noprint
    outp=correlations;
  var fat_brozek fat_siri;
  with neck -- wrist;
run;
proc print 
    data=correlations;
  title "Correlation matrix output to a data set";
run;
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(continued).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19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correlations;
  set correlations;
  if _type_="CORR";
  drop _type_;
  fat_brozek=round(100*fat_brozek);
  fat_siri=round(100*fat_siri);
run;
proc sort
    data=correlations;
  by descending fat_brozek;
run;
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20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"&lt;!---Part16. Revised histogram with wide bins---&gt;"              
## [2] "&lt;!---Part17. Calculate correlations---&gt;"                        
## [3] "&lt;!---Part18. Save the correlations in a separate data file.---&gt;"
## [4] "&lt;!---Part19. Modify these correlations.---&gt;"                    
## [5] "&lt;!---Part20. Print the modified correlations.---&gt;"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data=correlations;
  title "Rounded and re-ordered correlation matrix";
run;
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21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title1 "Simple scatterplot";
run;
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pic>
        <p:nvPicPr>
          <p:cNvPr descr="../images/5507-02-simon-continuous-variables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sgplot.;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22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reg x=abdomen y=fat_brozek;
  title2 "with linear trend";
run;
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pic>
        <p:nvPicPr>
          <p:cNvPr descr="../images/5507-02-simon-continuous-variables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[1] "&lt;!---Part21. Draw a scatterplot.---&gt;"      
## [2] "&lt;!---Part22. Adding linear trend line.---&gt;"
## [3] "&lt;!---Part23. Adding a smooth curve.---&gt;"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2022-06-15T20:18:50Z</dcterms:created>
  <dcterms:modified xsi:type="dcterms:W3CDTF">2022-06-15T20:18:50Z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