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module04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recoding,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(age)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arithmetic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occurence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tedious.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age_c,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analyzed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30,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(age)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arithmetic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occurence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tedious.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age_c,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analyzed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30,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pct_survived.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noprint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extra,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client.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yaxis</a:t>
            </a:r>
            <a:r>
              <a:rPr/>
              <a:t> </a:t>
            </a:r>
            <a:r>
              <a:rPr/>
              <a:t>max=100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expands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crosstabulation.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else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age_cat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alphabetical,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formats.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orderd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toddler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pre-teen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teenager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adult,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missing.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properly.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combined.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glance,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closely,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Survived.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replaces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5/6</a:t>
            </a:r>
            <a:r>
              <a:rPr/>
              <a:t> </a:t>
            </a:r>
            <a:r>
              <a:rPr/>
              <a:t>died.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1/3</a:t>
            </a:r>
            <a:r>
              <a:rPr/>
              <a:t> </a:t>
            </a:r>
            <a:r>
              <a:rPr/>
              <a:t>died.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adult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21.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adult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instead?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pre-teen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teenager</a:t>
            </a:r>
            <a:r>
              <a:rPr/>
              <a:t> </a:t>
            </a:r>
            <a:r>
              <a:rPr/>
              <a:t>reasonable?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toddler?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youngest:</a:t>
            </a:r>
            <a:r>
              <a:rPr/>
              <a:t> </a:t>
            </a:r>
            <a:r>
              <a:rPr/>
              <a:t>toddler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pre-teen…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followed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teenager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adult…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non-alphabetical</a:t>
            </a:r>
            <a:r>
              <a:rPr/>
              <a:t> </a:t>
            </a:r>
            <a:r>
              <a:rPr/>
              <a:t>order,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  <a:r>
              <a:rPr/>
              <a:t> </a:t>
            </a:r>
            <a:r>
              <a:rPr/>
              <a:t>PClass=1st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first_class=Yes.</a:t>
            </a:r>
            <a:r>
              <a:rPr/>
              <a:t> </a:t>
            </a:r>
            <a:r>
              <a:rPr/>
              <a:t>PClass=2nd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3rd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first_class=No.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anticipate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women.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1=survived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2=died.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survived.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5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0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1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freq;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m04-5507-simon-categorical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perm.titanic;
  set perm.titanic;
  age_c = input(age, ?? 8.);
run;
proc means
    n nmiss mean std min max
    data=perm.titanic;
  var age_c;
  title1 "Descriptive statistics for age";
run;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step;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m04-5507-simon-categorical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f_survived
    0 = "No"
    1 = "Yes";
run;
proc freq
    data=perm.titanic;
  tables Survived;
  format Survived f_survived.;
  title1 "Frequency counts for survived using labels";
run;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data;</a:t>
            </a:r>
          </a:p>
        </p:txBody>
      </p:sp>
      <p:pic>
        <p:nvPicPr>
          <p:cNvPr descr="../images/m04-5507-simon-categorical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Part07. Bar charts, proc sgplot;, , proc sgplot,     data=perm.titanic;,   vbar Survived;,   format Survived f_survived.;,   title1 "Bar chart for number surviving";, run;, , * Notes07. 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</a:p>
        </p:txBody>
      </p:sp>
      <p:pic>
        <p:nvPicPr>
          <p:cNvPr descr="../images/m04-5507-simon-categorical_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Part08. Percentages for bar chart;, , proc freq,     data=perm.titanic;,   tables Survived / noprint out=pct_survived;, run;, , proc sgplot,     data=pct_survived;,   vbar Survived / response=Percent;,   yaxis max=100;,   format Survived f_survived.;,   title1 "Bar chart for percent surviving";, run;, , * Notes08. 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m04-5507-simon-categorical_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Crosstabulation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Part09. Crosstabulation;, , proc freq,     data=perm.titanic;,   tables Sex*Survived / nocol nopercent;,   format Survived f_survived.;,   title1 "Crosstabulation with row percentages";, run;, , * Notes09. 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proc format</a:t>
            </a:r>
          </a:p>
          <a:p>
            <a:pPr lvl="1"/>
            <a:r>
              <a:rPr/>
              <a:t>recoding</a:t>
            </a:r>
          </a:p>
          <a:p>
            <a:pPr lvl="1"/>
            <a:r>
              <a:rPr/>
              <a:t>proc freq</a:t>
            </a:r>
          </a:p>
          <a:p>
            <a:pPr lvl="1"/>
            <a:r>
              <a:rPr/>
              <a:t>barcharts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Crosstabulation</a:t>
            </a:r>
          </a:p>
        </p:txBody>
      </p:sp>
      <p:pic>
        <p:nvPicPr>
          <p:cNvPr descr="../images/m04-5507-simon-categorical_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Part10. Converting a continuous variable to categorical;, , data age_categories;,   set perm.titanic;,   if age_c = .,     then age_cat = "missing ";,   else if age_c &lt; 6 ,     then age_cat = "toddler ";,   else if age_c &lt; 13,     then age_cat = "pre-teen";,   else if age_c &lt; 21,     then age_cat = "teenager";,   else age_cat   = "adult   ";, run;, , * Notes10. 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Part11. Quality check;, , proc sort,     data=age_categories;,   by age_cat;, run;, , proc means,     min max,     data=age_categories;,   by age_cat;,   var age_c;,   title1 "Quality check for conversion";, run;, , * Notes11. 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m04-5507-simon-categorical_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m04-5507-simon-categorical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Part12. Controlling the display order;, , data age_codes;,   set perm.titanic;,   if age_c = .,     then age_cat = 9;,   else if age_c &lt; 6 ,     then age_cat = 1;,   else if age_c &lt; 13,     then age_cat = 2;,   else if age_c &lt; 21,     then age_cat = 3;,   else age_cat = 4;, run;, , * Notes12. ;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conversion</a:t>
            </a:r>
          </a:p>
        </p:txBody>
      </p:sp>
      <p:pic>
        <p:nvPicPr>
          <p:cNvPr descr="../images/m04-5507-simon-categorical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Part13. With number codes, use proc format;, , proc format;,   value f_age,     1 = "toddler",    2 = "pre-teen",     3 = "teenager",     4 = "adult",    9 = "unknown";, run;, , * Notes13. 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conversion</a:t>
            </a:r>
          </a:p>
        </p:txBody>
      </p:sp>
      <p:pic>
        <p:nvPicPr>
          <p:cNvPr descr="../images/m04-5507-simon-categorical_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Part14. Quality check;, , proc sort,     data=age_codes;,   by age_cat;, run;, , proc means,     min max,     data=age_codes;,   by age_cat;,   var age_c;,   format age_cat f_age.;, run;, , * Notes14. 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m04-5507-simon-categorical-variables
author: Steve Simon
Date created: 2018-10-22
Purpose: To illustrate how to work with datasets
with mostly continuous variables.
License: public domain
;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</a:p>
        </p:txBody>
      </p:sp>
      <p:pic>
        <p:nvPicPr>
          <p:cNvPr descr="../images/m04-5507-simon-categorical_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Part15. Modifying a categorical variable;, , data first_class;,   set perm.titanic;,   if PClass = "1st",     then first_class = "Yes";,  else first_class = "No";, run;, , proc freq,     data=first_class;,   table PClass*first_class / ,     norow nocol nopercent;, run;, , ods pdf close;, , * Notes15. ;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</a:p>
        </p:txBody>
      </p:sp>
      <p:pic>
        <p:nvPicPr>
          <p:cNvPr descr="../images/m04-5507-simon-categorical_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</a:p>
        </p:txBody>
      </p:sp>
      <p:pic>
        <p:nvPicPr>
          <p:cNvPr descr="../images/m04-5507-simon-categorical_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(2/2)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Nicely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survival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options papersize=(6 in 4 in); * needed to have the output fit on PowerPoint;
%let path=q:/introduction-to-sas;
ods pdf
  file="&amp;path/results/m04-5507-simon-categorical.pdf";
filename raw_data
  "&amp;path/data/titanic_v00.txt";
libname perm
  "&amp;path/data";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Recoding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3)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Recoding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3)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Recoding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3)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Better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recode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/3)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Better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recode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/3)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Better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recode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/3)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import
    datafile=raw_data
    out=perm.titanic
    dbms=dlm
    replace;
  delimiter='09'x;
  getnames=yes;
run;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data=perm.titanic(obs=10);
  title1 "The first ten rows of the Titanic dataset";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lines;</a:t>
            </a:r>
          </a:p>
        </p:txBody>
      </p:sp>
      <p:pic>
        <p:nvPicPr>
          <p:cNvPr descr="../images/m04-5507-simon-categorical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freq;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 PClass Sex Survived;
  title1 "Frequency counts for categorical variables";
run;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freq;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m04-5507-simon-categorical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categorical variables</dc:title>
  <dc:creator>Steve Simon</dc:creator>
  <cp:keywords/>
  <dcterms:created xsi:type="dcterms:W3CDTF">2021-07-05T20:39:36Z</dcterms:created>
  <dcterms:modified xsi:type="dcterms:W3CDTF">2021-07-05T20:39:36Z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