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format</a:t>
            </a:r>
          </a:p>
          <a:p>
            <a:pPr lvl="1"/>
            <a:r>
              <a:rPr/>
              <a:t>recoding</a:t>
            </a:r>
          </a:p>
          <a:p>
            <a:pPr lvl="1"/>
            <a:r>
              <a:rPr/>
              <a:t>proc freq</a:t>
            </a:r>
          </a:p>
          <a:p>
            <a:pPr lvl="1"/>
            <a:r>
              <a:rPr/>
              <a:t>barcharts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Part00. Documentation header
m04-5507-simon-categorical-variables
author: Steve Simon
Date created: 2018-10-22
Purpose: To illustrate how to work with datasets
with mostly continuous variables.
License: public domain
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2021-07-05T18:52:08Z</dcterms:created>
  <dcterms:modified xsi:type="dcterms:W3CDTF">2021-07-05T18:52:08Z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