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notesMaster" Target="notesMasters/notesMaster1.xml" /><Relationship Id="rId64" Type="http://schemas.openxmlformats.org/officeDocument/2006/relationships/viewProps" Target="viewProps.xml" /><Relationship Id="rId6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6" Type="http://schemas.openxmlformats.org/officeDocument/2006/relationships/tableStyles" Target="tableStyles.xml" /><Relationship Id="rId6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avoided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corelation</a:t>
            </a:r>
            <a:r>
              <a:rPr/>
              <a:t> </a:t>
            </a:r>
            <a:r>
              <a:rPr/>
              <a:t>matrix,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span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strive</a:t>
            </a:r>
            <a:r>
              <a:rPr/>
              <a:t> </a:t>
            </a:r>
            <a:r>
              <a:rPr/>
              <a:t>for,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overwhelm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meeting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pbspline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simulate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blanks.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keyboards)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(period).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spacing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CamelCase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uppercase</a:t>
            </a:r>
            <a:r>
              <a:rPr/>
              <a:t> </a:t>
            </a:r>
            <a:r>
              <a:rPr/>
              <a:t>designating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“</a:t>
            </a:r>
            <a:r>
              <a:rPr/>
              <a:t>word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3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5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6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7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8.png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9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0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2.png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3.pn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5.pn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6.png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7.pn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8.png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</a:t>
            </a:r>
          </a:p>
          <a:p>
            <a:pPr lvl="2"/>
            <a:r>
              <a:rPr/>
              <a:t>no symbols</a:t>
            </a:r>
          </a:p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Part02. Add variable labels;
  label
    case="Case number"
    fat_brozek="Percentage body fat using Brozek's equation, 457/Density - 414.2"
    fat_siri="Percent body fat using Siri's equation, 495/Density - 450"
    dens="Density"
    age="Age (yrs)"
    wt="Weight (lbs)"
    ht="Height (inches)"
...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...
    neck="Neck circumference (cm)"
    chest="Chest circumference (cm)"
    abdomen="Abdomen circumference (cm) at the umbilicus and level with the iliac crest"
    hip="Hip circumference (cm)"
    thigh="Thigh circumference (cm)"
    knee="Knee circumference (cm)"
    ankle="Ankle circumference (cm)"
    biceps="Extended biceps circumference (cm)"
    forearm="Forearm circumference (cm)"
    wrist="Wrist circumference (cm) distal to the styloid processes"  
  ;
run;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Part03. Print a small piece of the data;
proc print
    data=intro.fat(obs=10);
  var case fat_brozek fat_siri dens age;
  title1 "The first ten rows and five columns";
  title2 "of the fat data set";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  <p:pic>
        <p:nvPicPr>
          <p:cNvPr descr="../images/tst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Part04. Calculate simple statistics for ht;
proc means
    n mean std min max
    data=intro.fat;
  var ht;
  title1 "Simple descriptive statistics for ht";
  title2 "Notice the unusual minimum value";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Printing a small piece of data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tst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Part05. Look at smallest value;
proc sort
    data=intro.fat;
  by ht;
run;
proc print
    data=intro.fat(obs=1);
  title1 "The row with the smallest ht";
  title2 "Note the inconsistency with wt";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tst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Part06. Look at the largest value;
proc sort
    data=intro.fat;
  by descending ht;
run;
proc print
    data=intro.fat(obs=1);
  title1 "The row with the largest ht";
  title2 "This seems quite normal to me";
run;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tst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</a:t>
            </a:r>
            <a:r>
              <a:rPr/>
              <a:t> </a:t>
            </a:r>
            <a:r>
              <a:rPr/>
              <a:t>outlier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Part07. Removing the entire row;
data intro.fat1;
  set intro.fat;
  if ht &gt; 29.5;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Part08. Converting the outlier to a missing value;
data intro.fat2;
  set intro.fat;
  if ht=29.5 then ht=.;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Part09. Faulty approach for filtering out negative values;
proc print
    data=intro.fat2;
  where ht &lt; 0;
  title1 "ht &lt; 0 will include ht = .";
run;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logic</a:t>
            </a:r>
          </a:p>
        </p:txBody>
      </p:sp>
      <p:pic>
        <p:nvPicPr>
          <p:cNvPr descr="../images/tst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where (ht &lt; 0) &amp; (ht ~= .)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nmiss</a:t>
            </a:r>
            <a:r>
              <a:rPr/>
              <a:t> </a:t>
            </a:r>
            <a:r>
              <a:rPr/>
              <a:t>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Part10. Counting missing values;
proc means
    n nmiss mean std min max
    data=intro.fat2;
  var ht;
  title "Using the nmiss statistic";
run;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nmiss</a:t>
            </a:r>
            <a:r>
              <a:rPr/>
              <a:t> </a:t>
            </a:r>
            <a:r>
              <a:rPr/>
              <a:t>option</a:t>
            </a:r>
          </a:p>
        </p:txBody>
      </p:sp>
      <p:pic>
        <p:nvPicPr>
          <p:cNvPr descr="../images/tst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Part11. Simple transformations;
data converted_units;
  set intro.fat2;
  ht_cm = ht * 2.54;
  wt_kg = wt / 2.2; 
run;
proc print 
    data=converted_units(obs=10);
  var ht ht_cm wt wt_kg;
  title1 "Original and converted units";
run;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tst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Part12. Display a histogram;
proc sgplot
    data=intro.fat2;
  histogram ht;
  title "Histogram with default bins";
run;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tst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Part13. Revised histogram with narrow bins;
proc sgplot
    data=intro.fat2;
  histogram ht / binstart=60 binwidth=1;
  title "Histogram with narrow bins";
run;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st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Part14. Revised histogram with wide bins;
proc sgplot
    data=intro.fat2;
  histogram ht / binstart=60 binwidth=5;
  title "Histogram with wide bins";
run;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</a:t>
            </a:r>
          </a:p>
        </p:txBody>
      </p:sp>
      <p:pic>
        <p:nvPicPr>
          <p:cNvPr descr="../images/tst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Part15. Calculate correlations;
proc corr
    data=intro.fat2
    noprob nosimple;
  var fat_brozek fat_siri;
  with neck -- wrist;
  title "Correlation matrix";
run;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tst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st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Part16. Save the correlations in a separate data file.;
proc corr
    data=intro.fat2
    noprint
    outp=correlations;
  var fat_brozek fat_siri;
  with neck -- wrist;
run;
proc print 
    data=correlations;
  title "Correlation matrix output to a data set";
run;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tst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tst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Part17. Modify these correlations.;
data correlations;
  set correlations;
  if _type_="CORR";
  drop type;
  fat_brozek=round(100*fat_brozek);
  fat_siri=round(100*fat_siri);
run;
proc sort
    data=correlations;
  by descending fat_brozek;
run;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Part18. Print the modified correlations.;
proc print 
    data=correlations;
  title "Rounded and re-ordered correlation matrix";
run;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tst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Part19. Draw a scatterplot.;
proc sgplot
    data=intro.fat2;
  scatter x=abdomen y=fat_brozek;
  title "Simple scatterplot";
run;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</a:p>
        </p:txBody>
      </p:sp>
      <p:pic>
        <p:nvPicPr>
          <p:cNvPr descr="../images/tst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Part20. Adding linear trend line.;
proc sgplot
    data=intro.fat2;
  scatter x=abdomen y=fat_brozek;
  reg x=abdomen y=fat_brozek;
  title "Scatterplot with linear regression line";
run;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</a:p>
        </p:txBody>
      </p:sp>
      <p:pic>
        <p:nvPicPr>
          <p:cNvPr descr="../images/tst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Part21. Adding a smooth curve.;
proc sgplot
    data=intro.fat2;
  scatter x=abdomen y=fat_brozek;
  pbspline x=abdomen y=fat_brozek;
  title "Scatterplot with a smooth curve";
run;
ods pdf close;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tst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81200" y="1600200"/>
            <a:ext cx="5194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ods pdf close;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m02-5507-simon-continuous-variables.sas
* author: Steve Simon
* date: created 2021-05-30
* purpose: to work with continuous variables
* license: public domain;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filename,</a:t>
            </a:r>
            <a:r>
              <a:rPr/>
              <a:t> </a:t>
            </a:r>
            <a:r>
              <a:rPr/>
              <a:t>libname,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p=q:/introduction-to-sas;
filename fat
  "&amp;p/data/fat.txt";
libname intro
  "&amp;p/data";
ods pdf file=
  "&amp;p/results/m02-5507-simon.pdf";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Part01. Read in the data;
data intro.fat;
  infile fat;
  input 
    case
    fat_brozek
    fat_siri
    dens
    age
    wt
    ht
    bmi
...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...
    ffw
    neck
    chest
    abdomen
    hip
    thigh
    knee
    ankle
    biceps
    forearm
    wrist;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2021-06-16T21:26:37Z</dcterms:created>
  <dcterms:modified xsi:type="dcterms:W3CDTF">2021-06-16T21:26:37Z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