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notesMaster" Target="notesMasters/notes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7" Type="http://schemas.openxmlformats.org/officeDocument/2006/relationships/viewProps" Target="viewProps.xml" /><Relationship Id="rId26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errors/warnings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monospaced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Virtualbox.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Installation</a:t>
            </a:r>
            <a:r>
              <a:rPr/>
              <a:t> </a:t>
            </a:r>
            <a:r>
              <a:rPr/>
              <a:t>instructions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http://support.sas.com/software/products/university-edition/docs/en/SASUniversityEditionQuickStartVirtualBox.pdf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warns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regular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resize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8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9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0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11.pn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12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1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1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6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4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5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test-program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test_example;
 input x y;
 cards;
1 2
2 4
3 6
;
proc means data=test_example;
  var x y;
  title "Descriptive statistics";
run;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log-window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log-window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   data test_example;
2     input x y;
3     cards;
NOTE: The data set WORK.TEST_EXAMPLE has 3 observations and 2 variables.
NOTE: DATA statement used (Total process time):
      real time           0.51 seconds
      cpu time            0.04 seconds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9    proc means data=test_example;
10     var x y;
11     title "Descriptive statistics";
12   run;
NOTE: Writing HTML Body file: sashtml.htm
NOTE: There were 3 observations read from the data set WORK.TEST_EXAMPLE.
NOTE: PROCEDURE MEANS used (Total process time):
      real time           1.72 seconds
      cpu time            0.20 seconds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preferences-results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78000" y="1600200"/>
            <a:ext cx="5600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utput-htm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95400" y="1600200"/>
            <a:ext cx="6553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SteveSimonPic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94000" y="1600200"/>
            <a:ext cx="354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l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log window. Notice that the counts for errors, warnings, and notes appear at the top, and a missing count means zero errors and zero warnings. Hooray!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resul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slides were printed on 2019-06-09 17:36:42.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virtualbo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74800" y="1600200"/>
            <a:ext cx="5994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virtualbox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virtualbox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start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opening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25500" y="1600200"/>
            <a:ext cx="7480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program-edi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6477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Steve Simon</dc:creator>
  <cp:keywords/>
  <dcterms:created xsi:type="dcterms:W3CDTF">2019-06-09T22:36:43Z</dcterms:created>
  <dcterms:modified xsi:type="dcterms:W3CDTF">2019-06-09T22:36:43Z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