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evil,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justfied,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lurking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justification,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semi-aligned,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aligned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action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shoulder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luxury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straining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rigid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correspond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complication.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expects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informat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spaces?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Chirstmas</a:t>
            </a:r>
            <a:r>
              <a:rPr/>
              <a:t> </a:t>
            </a:r>
            <a:r>
              <a:rPr/>
              <a:t>Carol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Dickens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apostrophes.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apostrophe.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escape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don’t.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manually</a:t>
            </a:r>
            <a:r>
              <a:rPr/>
              <a:t> </a:t>
            </a:r>
            <a:r>
              <a:rPr/>
              <a:t>reformat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reformatting</a:t>
            </a:r>
            <a:r>
              <a:rPr/>
              <a:t> </a:t>
            </a:r>
            <a:r>
              <a:rPr/>
              <a:t>step,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prone.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tricks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nonstandard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extension,</a:t>
            </a:r>
            <a:r>
              <a:rPr/>
              <a:t> </a:t>
            </a:r>
            <a:r>
              <a:rPr/>
              <a:t>.csv.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users,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bizzare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tilde(~)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marks,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owner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sl.datadescription.com/datafile/saratoga-house-prices/" TargetMode="External" /><Relationship Id="rId3" Type="http://schemas.openxmlformats.org/officeDocument/2006/relationships/hyperlink" Target="https://raw.githubusercontent.com/fivethirtyeight/data/master/airline-safety/airline-safety.csv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4~8~40
8~16~80
12~24~120
16~32~160
24~48~240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"../data/tilde-delimited.txt";
libname module01
  "../data";
data module01.tilde_delimited;
  infile raw_data delimiter="~";
  input x y z;
run;
proc print
    data=module01.tilde_delimited(obs=2);
  title1 "First two rows of data";
run;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  8   40
8   16  80
12  24  120
16  32  160
24  48  240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"../data/tab-delimited.txt";
libname module01
  "../data";
data module01.tab_delimited;
  infile raw_data delimiter="09"X;
  input x y z;
run;
proc print
    data=module01.tab_delimited(obs=2);
  title1 "First two rows of data";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8 40
 816 80
1224120
1632160
2448240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"../data/fixed-width.txt";
libname module01
  "../data";
data module01.fixed_width;
  infile raw_data delimiter=",";
  input 
    x 1-2
    y 3-4
    z 5-7;
run;
proc print
    data=module01.fixed_width(obs=2);
  title1 "First two rows of data";
run;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Alpha 4 8
Bravo 8 16
Charlie 12 24
Delta 16 32
Echo 24 48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"../data/string-data.txt";
libname module01
  "../data";
data module01.string_data;
  infile raw_data delimiter=" ";
  input 
    name $
    x
    y;
run;
proc print
    data=module01.string_data(obs=2);
  title1 "First two rows of data";
run;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Complications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longer than eight characters</a:t>
            </a:r>
          </a:p>
          <a:p>
            <a:pPr lvl="2"/>
            <a:r>
              <a:rPr/>
              <a:t>Informat statement</a:t>
            </a:r>
          </a:p>
          <a:p>
            <a:pPr lvl="1"/>
            <a:r>
              <a:rPr/>
              <a:t>Strings with delimiters</a:t>
            </a:r>
          </a:p>
          <a:p>
            <a:pPr lvl="2"/>
            <a:r>
              <a:rPr/>
              <a:t>Use different delimiter</a:t>
            </a:r>
          </a:p>
          <a:p>
            <a:pPr lvl="2"/>
            <a:r>
              <a:rPr/>
              <a:t>Enclose sting in quotes</a:t>
            </a:r>
          </a:p>
          <a:p>
            <a:pPr lvl="1"/>
            <a:r>
              <a:rPr/>
              <a:t>Strings with quotes</a:t>
            </a:r>
          </a:p>
          <a:p>
            <a:pPr lvl="2"/>
            <a:r>
              <a:rPr/>
              <a:t>Use double quotes around string with single quote</a:t>
            </a:r>
          </a:p>
          <a:p>
            <a:pPr lvl="3"/>
            <a:r>
              <a:rPr/>
              <a:t>“It’s my bidthday!”</a:t>
            </a:r>
          </a:p>
          <a:p>
            <a:pPr lvl="2"/>
            <a:r>
              <a:rPr/>
              <a:t>Use single quotes around string with double quote</a:t>
            </a:r>
          </a:p>
          <a:p>
            <a:pPr lvl="3"/>
            <a:r>
              <a:rPr/>
              <a:t>‘Smile and say “Cheese!” when I take this picture’</a:t>
            </a:r>
          </a:p>
          <a:p>
            <a:pPr lvl="2"/>
            <a:r>
              <a:rPr/>
              <a:t>Use escape codes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name x y
Alpha 4 8
Bravo 8 16
Charlie 12 24
Delta 16 32
Echo 24 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wide range of formats</a:t>
            </a:r>
          </a:p>
          <a:p>
            <a:pPr lvl="2"/>
            <a:r>
              <a:rPr/>
              <a:t>Space delimited</a:t>
            </a:r>
          </a:p>
          <a:p>
            <a:pPr lvl="2"/>
            <a:r>
              <a:rPr/>
              <a:t>Comma separated values</a:t>
            </a:r>
          </a:p>
          <a:p>
            <a:pPr lvl="2"/>
            <a:r>
              <a:rPr/>
              <a:t>Tab delimited</a:t>
            </a:r>
          </a:p>
          <a:p>
            <a:pPr lvl="2"/>
            <a:r>
              <a:rPr/>
              <a:t>Fixed format</a:t>
            </a:r>
          </a:p>
          <a:p>
            <a:pPr lvl="1"/>
            <a:r>
              <a:rPr/>
              <a:t>Strings in your input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"../data/first-line-names.txt";
libname module01
  "../data";
proc import
    datafile=raw_data dbms=dlm
    out=module01.first_line_names replace;
  delimiter=" ";
  getnames=yes;
run;
proc print
    data=module01.first_line_names(obs=2);
  title1 "First two rows of data";
run;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https://dasl.datadescription.com/datafile/saratoga-house-prices/</a:t>
            </a:r>
          </a:p>
          <a:p>
            <a:pPr lvl="0" marL="0" indent="0">
              <a:buNone/>
            </a:pPr>
            <a:r>
              <a:rPr/>
              <a:t>This is a tab delimited file with the names of the variables in the first row.</a:t>
            </a:r>
          </a:p>
          <a:p>
            <a:pPr lvl="0" marL="0" indent="0">
              <a:buNone/>
            </a:pPr>
            <a:r>
              <a:rPr>
                <a:hlinkClick r:id="rId3"/>
              </a:rPr>
              <a:t>https://raw.githubusercontent.com/fivethirtyeight/data/master/airline-safety/airline-safety.csv</a:t>
            </a:r>
          </a:p>
          <a:p>
            <a:pPr lvl="0" marL="0" indent="0">
              <a:buNone/>
            </a:pPr>
            <a:r>
              <a:rPr/>
              <a:t>This is a comma separated value file with variable names at the top.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 import</a:t>
            </a:r>
          </a:p>
          <a:p>
            <a:pPr lvl="2"/>
            <a:r>
              <a:rPr/>
              <a:t>First row includes variable names</a:t>
            </a:r>
          </a:p>
          <a:p>
            <a:pPr lvl="2"/>
            <a:r>
              <a:rPr/>
              <a:t>Binary data files</a:t>
            </a:r>
          </a:p>
          <a:p>
            <a:pPr lvl="1"/>
            <a:r>
              <a:rPr/>
              <a:t>Manual reformatting</a:t>
            </a:r>
          </a:p>
          <a:p>
            <a:pPr lvl="2"/>
            <a:r>
              <a:rPr/>
              <a:t>Global search and replace</a:t>
            </a:r>
          </a:p>
          <a:p>
            <a:pPr lvl="2"/>
            <a:r>
              <a:rPr/>
              <a:t>Not usually a good idea</a:t>
            </a:r>
          </a:p>
          <a:p>
            <a:pPr lvl="1"/>
            <a:r>
              <a:rPr/>
              <a:t>Skipping rows</a:t>
            </a:r>
          </a:p>
          <a:p>
            <a:pPr lvl="1"/>
            <a:r>
              <a:rPr/>
              <a:t>Converting strings to numbers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8 40
8 16 80
12 24 120
16 32 160
24 48 240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 "../data/space-delimited.txt";
libname module01 "../data";
data module01.space_delimited;
  infile raw_data delimiter=" ";
  input x y z;
run;
proc print
    data=module01.space_delimited(obs=2);
  title1 "First two rows of data";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 8  40
 8 16  80
12 24 120
16 32 160
24 48 240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 "../data/multi-delimited.txt";
libname module01 "../data";
data module01.multi_delimited;
  infile raw_data delimiter=" ";
  input x y z;
run;
proc print
    data=module01.multi_delimited(obs=2);
  title1 "First two rows of data";
run;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4,8,40
8,16,80
12,24,120
16,32,160
24,48,240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"../data/comma-delimited.csv";
libname module01
  "../data";
data module01.comma_delimited;
  infile raw_data delimiter=",";
  input x y z;
run;
proc print
    data=module01.comma_delimited(obs=2);
  title1 "First two rows of data";
run;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 wide range of data formats</dc:title>
  <dc:creator>Steve Simon</dc:creator>
  <cp:keywords/>
  <dcterms:created xsi:type="dcterms:W3CDTF">2019-07-02T19:38:20Z</dcterms:created>
  <dcterms:modified xsi:type="dcterms:W3CDTF">2019-07-02T19:38:20Z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7/1/2019</vt:lpwstr>
  </property>
  <property fmtid="{D5CDD505-2E9C-101B-9397-08002B2CF9AE}" pid="3" name="output">
    <vt:lpwstr>powerpoint_presentation</vt:lpwstr>
  </property>
</Properties>
</file>