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notesMaster" Target="notesMasters/notes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module02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justfied,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lurking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semi-aligned,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aligned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action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bizzare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tilde(~)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marks,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shoulder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luxury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straining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rigid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correspond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complication.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expects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spaces?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Chirstmas</a:t>
            </a:r>
            <a:r>
              <a:rPr/>
              <a:t> </a:t>
            </a:r>
            <a:r>
              <a:rPr/>
              <a:t>Carol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Dickens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apostrophes.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apostrophe.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escape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manually</a:t>
            </a:r>
            <a:r>
              <a:rPr/>
              <a:t> </a:t>
            </a:r>
            <a:r>
              <a:rPr/>
              <a:t>reformat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reformatting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prone.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nonstandard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getnames=yes</a:t>
            </a:r>
            <a:r>
              <a:rPr/>
              <a:t> </a:t>
            </a:r>
            <a:r>
              <a:rPr/>
              <a:t>subcommand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extension,</a:t>
            </a:r>
            <a:r>
              <a:rPr/>
              <a:t> </a:t>
            </a:r>
            <a:r>
              <a:rPr/>
              <a:t>.csv.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4,8,40
8,16,80
12,24,120
16,32,160
24,48,240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5507-03-simon-import-comma-delimited.sas
* author: Steve Simon
* creation date: 2019-07-01
* purpose: to import comma delimited files
* license: public domain;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"&amp;path/results/5507-03-simon-import-comma-delimited.pdf";
libname perm
    "&amp;path/data";
filename raw_data
    "&amp;path/data/comma-delimited.csv";
options papersize=(8in 4in) nonumber nodate;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perm.comma_delimited;
  infile raw_data delimiter=",";
  input x y z;
run;
proc print
    data=perm.comma_delimited(obs=2);
  title1 "First two rows of data";
run;
ods pdf close;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Comma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Tab delimited files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  8   40
8   16  80
12  24  120
16  32  160
24  48  240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5507-03-simon-import-tab-delimited.sas
* author: Steve Simon
* creation date: 2019-07-01
* purpose: to import a comma delimited file into SAS
* license: public domain;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"&amp;path/results/5507-03-simon-import-tab-delimited.pdf";
libname perm
    "&amp;path/data";
filename raw_data
  "&amp;path/data/tab-delimited.txt";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perm.tab_delimited;
  infile raw_data delimiter="09"X;
  input x y z;
run;
proc print
    data=perm.tab_delimited(obs=2);
  title1 "First two rows of data";
run;
ods pdf close;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Tab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Tilde delimited files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Space delimited files</a:t>
            </a:r>
          </a:p>
          <a:p>
            <a:pPr lvl="1"/>
            <a:r>
              <a:rPr/>
              <a:t>Comma delimited files</a:t>
            </a:r>
          </a:p>
          <a:p>
            <a:pPr lvl="1"/>
            <a:r>
              <a:rPr/>
              <a:t>Tab delimited files</a:t>
            </a:r>
          </a:p>
          <a:p>
            <a:pPr lvl="1"/>
            <a:r>
              <a:rPr/>
              <a:t>Tilde delimited files</a:t>
            </a:r>
          </a:p>
          <a:p>
            <a:pPr lvl="1"/>
            <a:r>
              <a:rPr/>
              <a:t>Fixed width files</a:t>
            </a:r>
          </a:p>
          <a:p>
            <a:pPr lvl="1"/>
            <a:r>
              <a:rPr/>
              <a:t>String data</a:t>
            </a:r>
          </a:p>
          <a:p>
            <a:pPr lvl="1"/>
            <a:r>
              <a:rPr/>
              <a:t>First line names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4~8~40
8~16~80
12~24~120
16~32~160
24~48~240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5507-03-simon-import-tilde-delimited.sas
* author: Steve Simon
* creation date: 2019-07-01
* purpose: to import comma delimited files
* license: public domain;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"&amp;path/results/5507-03-simon-import-tilde-delimited.pdf";
libname module01
  "&amp;path/data";
filename raw_data
  "&amp;path/data/tilde-delimited.txt";
options papersize=(8in 4in) nonumber nodate;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module01.tilde_delimited;
  infile raw_data delimiter="~";
  input x y z;
run;
proc print
    data=module01.tilde_delimited(obs=2);
  title1 "First two rows of data";
run;
ods pdf close;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Tilde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Fixed width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8 40
 816 80
1224120
1632160
2448240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5507-03-simon-import-fixed-width.sas
* author: Steve Simon
* creation date: 2019-07-01
* purpose: to import data in a fixed width format
* license: public domain;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"&amp;path/results/5507-03-simon-import-fixed-width.pdf";
libname perm
    "&amp;path/data";
filename raw_data
    "&amp;path/data/fixed-width.txt";
options papersize=(8in 4in) nonumber nodate;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perm.fixed_width;
  infile raw_data delimiter=",";
  input
    x 1-2
    y 3-4
    z 5-7;
run;
proc print
    data=perm.fixed_width(obs=2);
  title1 "First two rows of data";
run;
ods pdf close;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Fixed width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String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wide range of formats</a:t>
            </a:r>
          </a:p>
          <a:p>
            <a:pPr lvl="2"/>
            <a:r>
              <a:rPr/>
              <a:t>Space delimited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Tab delimited</a:t>
            </a:r>
          </a:p>
          <a:p>
            <a:pPr lvl="2"/>
            <a:r>
              <a:rPr/>
              <a:t>Fixed format</a:t>
            </a:r>
          </a:p>
          <a:p>
            <a:pPr lvl="1"/>
            <a:r>
              <a:rPr/>
              <a:t>Strings in your input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Alpha 4 8
Bravo 8 16
Charlie 12 24
Delta 16 32
Echo 24 48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5507-03-simon-import-string-data.sas
* author: Steve Simon
* creation date: 2019-07-02
* purpose: to import data that includes a string
* license: public domain;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"&amp;path/results/5507-03-simon-import-string-data.pdf";
libname perm
    "&amp;path/data";
filename raw_data
    "&amp;path/data/string-data.txt";
options papersize=(8in 4in) nonumber nodate;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perm.string_data;
  infile raw_data delimiter=" ";
  input
    name $
    x
    y;
run;
proc print
    data=perm.string_data(obs=2);
  title1 "First two rows of data";
run;
ods pdf close;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Complications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longer than eight characters</a:t>
            </a:r>
          </a:p>
          <a:p>
            <a:pPr lvl="2"/>
            <a:r>
              <a:rPr/>
              <a:t>Informat statement</a:t>
            </a:r>
          </a:p>
          <a:p>
            <a:pPr lvl="1"/>
            <a:r>
              <a:rPr/>
              <a:t>Strings with delimiters</a:t>
            </a:r>
          </a:p>
          <a:p>
            <a:pPr lvl="2"/>
            <a:r>
              <a:rPr/>
              <a:t>Use different delimiter</a:t>
            </a:r>
          </a:p>
          <a:p>
            <a:pPr lvl="2"/>
            <a:r>
              <a:rPr/>
              <a:t>Enclose sting in quotes</a:t>
            </a:r>
          </a:p>
          <a:p>
            <a:pPr lvl="1"/>
            <a:r>
              <a:rPr/>
              <a:t>Strings with quotes</a:t>
            </a:r>
          </a:p>
          <a:p>
            <a:pPr lvl="2"/>
            <a:r>
              <a:rPr/>
              <a:t>Use double quotes around string with single quote</a:t>
            </a:r>
          </a:p>
          <a:p>
            <a:pPr lvl="3"/>
            <a:r>
              <a:rPr/>
              <a:t>“It’s my bidthday!”</a:t>
            </a:r>
          </a:p>
          <a:p>
            <a:pPr lvl="2"/>
            <a:r>
              <a:rPr/>
              <a:t>Use single quotes around string with double quote</a:t>
            </a:r>
          </a:p>
          <a:p>
            <a:pPr lvl="3"/>
            <a:r>
              <a:rPr/>
              <a:t>‘Smile and say “Cheese!” when I take this picture’</a:t>
            </a:r>
          </a:p>
          <a:p>
            <a:pPr lvl="2"/>
            <a:r>
              <a:rPr/>
              <a:t>Use escape codes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String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First line names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name,x,y
Alpha,4,8
Bravo,8,16
Charlie,12,24
Delta,16,32
Echo,24,48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5507-03-simon-import-first-line-names.sas
* author: Steve Simon
* creation date: 2019-07-02
* purpose: to import data with variable names on the first line
* license: public domain;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"&amp;path/results/5507-03-simon-import-first-line-names.pdf";
libname perm
    "&amp;path/data";
filename raw_data
    "&amp;path/data/first-line-names.csv";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 dbms=dlm
    out=perm.first_line_names replace;
  delimiter=",";
  getnames=yes;
run;
proc print
    data=perm.first_line_names(obs=2);
  title1 "First two rows of data";
run;
ods pdf close;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import</a:t>
            </a:r>
          </a:p>
          <a:p>
            <a:pPr lvl="2"/>
            <a:r>
              <a:rPr/>
              <a:t>First row includes variable names</a:t>
            </a:r>
          </a:p>
          <a:p>
            <a:pPr lvl="2"/>
            <a:r>
              <a:rPr/>
              <a:t>Binary data files</a:t>
            </a:r>
          </a:p>
          <a:p>
            <a:pPr lvl="1"/>
            <a:r>
              <a:rPr/>
              <a:t>Manual reformatting</a:t>
            </a:r>
          </a:p>
          <a:p>
            <a:pPr lvl="2"/>
            <a:r>
              <a:rPr/>
              <a:t>Global search and replace</a:t>
            </a:r>
          </a:p>
          <a:p>
            <a:pPr lvl="2"/>
            <a:r>
              <a:rPr/>
              <a:t>Not usually a good idea</a:t>
            </a:r>
          </a:p>
          <a:p>
            <a:pPr lvl="1"/>
            <a:r>
              <a:rPr/>
              <a:t>Skipping rows</a:t>
            </a:r>
          </a:p>
          <a:p>
            <a:pPr lvl="1"/>
            <a:r>
              <a:rPr/>
              <a:t>Converting strings to numbers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Space delimited files</a:t>
            </a:r>
          </a:p>
          <a:p>
            <a:pPr lvl="2"/>
            <a:r>
              <a:rPr/>
              <a:t>Comma delimited files</a:t>
            </a:r>
          </a:p>
          <a:p>
            <a:pPr lvl="2"/>
            <a:r>
              <a:rPr/>
              <a:t>Tab delimited files</a:t>
            </a:r>
          </a:p>
          <a:p>
            <a:pPr lvl="2"/>
            <a:r>
              <a:rPr/>
              <a:t>Tilde delimited files</a:t>
            </a:r>
          </a:p>
          <a:p>
            <a:pPr lvl="2"/>
            <a:r>
              <a:rPr/>
              <a:t>Fixed width files</a:t>
            </a:r>
          </a:p>
          <a:p>
            <a:pPr lvl="2"/>
            <a:r>
              <a:rPr/>
              <a:t>String data</a:t>
            </a:r>
          </a:p>
          <a:p>
            <a:pPr lvl="2"/>
            <a:r>
              <a:rPr/>
              <a:t>First line names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8 40
8 16 80
12 24 120
16 32 160
24 48 240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5507-03-simon-import-space-delimited.sas
* author: Steve Simon
* creation date: 2019-07-01
* purpose: to import data with spaces as delimiters
* license: public domain;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"&amp;path/results/5507-03-simon-import-space-delimited.pdf";
libname perm
    "&amp;path/data";
filename raw_data
    "&amp;path/data/space-delimited.txt";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perm.space_delimited;
  infile raw_data;
  input x y z;
run;
proc print
    data=perm.space_delimited(obs=2);
  title1 "First two rows of data";
run;
ods pdf close;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Space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Comma delimited files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Importing a wide range of data formats</dc:title>
  <dc:creator/>
  <cp:keywords/>
  <dcterms:created xsi:type="dcterms:W3CDTF">2021-08-31T20:29:06Z</dcterms:created>
  <dcterms:modified xsi:type="dcterms:W3CDTF">2021-08-31T20:29:06Z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>powerpoint_presentation</vt:lpwstr>
  </property>
</Properties>
</file>