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notesMaster" Target="notesMasters/notesMaster1.xml" /><Relationship Id="rId16" Type="http://schemas.openxmlformats.org/officeDocument/2006/relationships/tableStyles" Target="tableStyles.xml" /><Relationship Id="rId15" Type="http://schemas.openxmlformats.org/officeDocument/2006/relationships/theme" Target="theme/theme1.xml" /><Relationship Id="rId1" Type="http://schemas.openxmlformats.org/officeDocument/2006/relationships/slideMaster" Target="slideMasters/slideMaster1.xml" /><Relationship Id="rId14" Type="http://schemas.openxmlformats.org/officeDocument/2006/relationships/viewProps" Target="viewProps.xml" /><Relationship Id="rId1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talk</a:t>
            </a:r>
            <a:r>
              <a:rPr/>
              <a:t> </a:t>
            </a:r>
            <a:r>
              <a:rPr/>
              <a:t>briefly</a:t>
            </a:r>
            <a:r>
              <a:rPr/>
              <a:t> </a:t>
            </a:r>
            <a:r>
              <a:rPr/>
              <a:t>about</a:t>
            </a:r>
            <a:r>
              <a:rPr/>
              <a:t> </a:t>
            </a:r>
            <a:r>
              <a:rPr/>
              <a:t>good</a:t>
            </a:r>
            <a:r>
              <a:rPr/>
              <a:t> </a:t>
            </a:r>
            <a:r>
              <a:rPr/>
              <a:t>documentation</a:t>
            </a:r>
            <a:r>
              <a:rPr/>
              <a:t> </a:t>
            </a:r>
            <a:r>
              <a:rPr/>
              <a:t>practices.</a:t>
            </a:r>
            <a:r>
              <a:rPr/>
              <a:t> </a:t>
            </a:r>
            <a:r>
              <a:rPr/>
              <a:t>In</a:t>
            </a:r>
            <a:r>
              <a:rPr/>
              <a:t> </a:t>
            </a:r>
            <a:r>
              <a:rPr/>
              <a:t>particular,</a:t>
            </a:r>
            <a:r>
              <a:rPr/>
              <a:t> </a:t>
            </a:r>
            <a:r>
              <a:rPr/>
              <a:t>I</a:t>
            </a:r>
            <a:r>
              <a:rPr/>
              <a:t> </a:t>
            </a:r>
            <a:r>
              <a:rPr/>
              <a:t>want</a:t>
            </a:r>
            <a:r>
              <a:rPr/>
              <a:t> </a:t>
            </a:r>
            <a:r>
              <a:rPr/>
              <a:t>to</a:t>
            </a:r>
            <a:r>
              <a:rPr/>
              <a:t> </a:t>
            </a:r>
            <a:r>
              <a:rPr/>
              <a:t>talk</a:t>
            </a:r>
            <a:r>
              <a:rPr/>
              <a:t> </a:t>
            </a:r>
            <a:r>
              <a:rPr/>
              <a:t>about</a:t>
            </a:r>
            <a:r>
              <a:rPr/>
              <a:t> </a:t>
            </a:r>
            <a:r>
              <a:rPr/>
              <a:t>the</a:t>
            </a:r>
            <a:r>
              <a:rPr/>
              <a:t> </a:t>
            </a:r>
            <a:r>
              <a:rPr/>
              <a:t>documentation</a:t>
            </a:r>
            <a:r>
              <a:rPr/>
              <a:t> </a:t>
            </a:r>
            <a:r>
              <a:rPr/>
              <a:t>header,</a:t>
            </a:r>
            <a:r>
              <a:rPr/>
              <a:t> </a:t>
            </a:r>
            <a:r>
              <a:rPr/>
              <a:t>the</a:t>
            </a:r>
            <a:r>
              <a:rPr/>
              <a:t> </a:t>
            </a:r>
            <a:r>
              <a:rPr/>
              <a:t>documentation</a:t>
            </a:r>
            <a:r>
              <a:rPr/>
              <a:t> </a:t>
            </a:r>
            <a:r>
              <a:rPr/>
              <a:t>that</a:t>
            </a:r>
            <a:r>
              <a:rPr/>
              <a:t> </a:t>
            </a:r>
            <a:r>
              <a:rPr/>
              <a:t>you</a:t>
            </a:r>
            <a:r>
              <a:rPr/>
              <a:t> </a:t>
            </a:r>
            <a:r>
              <a:rPr/>
              <a:t>would</a:t>
            </a:r>
            <a:r>
              <a:rPr/>
              <a:t> </a:t>
            </a:r>
            <a:r>
              <a:rPr/>
              <a:t>place</a:t>
            </a:r>
            <a:r>
              <a:rPr/>
              <a:t> </a:t>
            </a:r>
            <a:r>
              <a:rPr/>
              <a:t>at</a:t>
            </a:r>
            <a:r>
              <a:rPr/>
              <a:t> </a:t>
            </a:r>
            <a:r>
              <a:rPr/>
              <a:t>the</a:t>
            </a:r>
            <a:r>
              <a:rPr/>
              <a:t> </a:t>
            </a:r>
            <a:r>
              <a:rPr/>
              <a:t>very</a:t>
            </a:r>
            <a:r>
              <a:rPr/>
              <a:t> </a:t>
            </a:r>
            <a:r>
              <a:rPr/>
              <a:t>top</a:t>
            </a:r>
            <a:r>
              <a:rPr/>
              <a:t> </a:t>
            </a:r>
            <a:r>
              <a:rPr/>
              <a:t>of</a:t>
            </a:r>
            <a:r>
              <a:rPr/>
              <a:t> </a:t>
            </a:r>
            <a:r>
              <a:rPr/>
              <a:t>any</a:t>
            </a:r>
            <a:r>
              <a:rPr/>
              <a:t> </a:t>
            </a:r>
            <a:r>
              <a:rPr/>
              <a:t>program</a:t>
            </a:r>
            <a:r>
              <a:rPr/>
              <a:t> </a:t>
            </a:r>
            <a:r>
              <a:rPr/>
              <a:t>you</a:t>
            </a:r>
            <a:r>
              <a:rPr/>
              <a:t> </a:t>
            </a:r>
            <a:r>
              <a:rPr/>
              <a:t>write.</a:t>
            </a:r>
            <a:r>
              <a:rPr/>
              <a:t> </a:t>
            </a:r>
            <a:r>
              <a:rPr/>
              <a:t>You</a:t>
            </a:r>
            <a:r>
              <a:rPr/>
              <a:t> </a:t>
            </a:r>
            <a:r>
              <a:rPr/>
              <a:t>should</a:t>
            </a:r>
            <a:r>
              <a:rPr/>
              <a:t> </a:t>
            </a:r>
            <a:r>
              <a:rPr/>
              <a:t>always</a:t>
            </a:r>
            <a:r>
              <a:rPr/>
              <a:t> </a:t>
            </a:r>
            <a:r>
              <a:rPr/>
              <a:t>include</a:t>
            </a:r>
            <a:r>
              <a:rPr/>
              <a:t> </a:t>
            </a:r>
            <a:r>
              <a:rPr/>
              <a:t>a</a:t>
            </a:r>
            <a:r>
              <a:rPr/>
              <a:t> </a:t>
            </a:r>
            <a:r>
              <a:rPr/>
              <a:t>documention</a:t>
            </a:r>
            <a:r>
              <a:rPr/>
              <a:t> </a:t>
            </a:r>
            <a:r>
              <a:rPr/>
              <a:t>header</a:t>
            </a:r>
            <a:r>
              <a:rPr/>
              <a:t> </a:t>
            </a:r>
            <a:r>
              <a:rPr/>
              <a:t>for</a:t>
            </a:r>
            <a:r>
              <a:rPr/>
              <a:t> </a:t>
            </a:r>
            <a:r>
              <a:rPr/>
              <a:t>any</a:t>
            </a:r>
            <a:r>
              <a:rPr/>
              <a:t> </a:t>
            </a:r>
            <a:r>
              <a:rPr/>
              <a:t>program</a:t>
            </a:r>
            <a:r>
              <a:rPr/>
              <a:t> </a:t>
            </a:r>
            <a:r>
              <a:rPr/>
              <a:t>you</a:t>
            </a:r>
            <a:r>
              <a:rPr/>
              <a:t> </a:t>
            </a:r>
            <a:r>
              <a:rPr/>
              <a:t>write.</a:t>
            </a:r>
            <a:r>
              <a:rPr/>
              <a:t> </a:t>
            </a:r>
            <a:r>
              <a:rPr/>
              <a:t>It</a:t>
            </a:r>
            <a:r>
              <a:rPr/>
              <a:t> </a:t>
            </a:r>
            <a:r>
              <a:rPr/>
              <a:t>doesn’t</a:t>
            </a:r>
            <a:r>
              <a:rPr/>
              <a:t> </a:t>
            </a:r>
            <a:r>
              <a:rPr/>
              <a:t>matter</a:t>
            </a:r>
            <a:r>
              <a:rPr/>
              <a:t> </a:t>
            </a:r>
            <a:r>
              <a:rPr/>
              <a:t>if</a:t>
            </a:r>
            <a:r>
              <a:rPr/>
              <a:t> </a:t>
            </a:r>
            <a:r>
              <a:rPr/>
              <a:t>you</a:t>
            </a:r>
            <a:r>
              <a:rPr/>
              <a:t> </a:t>
            </a:r>
            <a:r>
              <a:rPr/>
              <a:t>are</a:t>
            </a:r>
            <a:r>
              <a:rPr/>
              <a:t> </a:t>
            </a:r>
            <a:r>
              <a:rPr/>
              <a:t>the</a:t>
            </a:r>
            <a:r>
              <a:rPr/>
              <a:t> </a:t>
            </a:r>
            <a:r>
              <a:rPr/>
              <a:t>only</a:t>
            </a:r>
            <a:r>
              <a:rPr/>
              <a:t> </a:t>
            </a:r>
            <a:r>
              <a:rPr/>
              <a:t>one</a:t>
            </a:r>
            <a:r>
              <a:rPr/>
              <a:t> </a:t>
            </a:r>
            <a:r>
              <a:rPr/>
              <a:t>who</a:t>
            </a:r>
            <a:r>
              <a:rPr/>
              <a:t> </a:t>
            </a:r>
            <a:r>
              <a:rPr/>
              <a:t>will</a:t>
            </a:r>
            <a:r>
              <a:rPr/>
              <a:t> </a:t>
            </a:r>
            <a:r>
              <a:rPr/>
              <a:t>ever</a:t>
            </a:r>
            <a:r>
              <a:rPr/>
              <a:t> </a:t>
            </a:r>
            <a:r>
              <a:rPr/>
              <a:t>see</a:t>
            </a:r>
            <a:r>
              <a:rPr/>
              <a:t> </a:t>
            </a:r>
            <a:r>
              <a:rPr/>
              <a:t>your</a:t>
            </a:r>
            <a:r>
              <a:rPr/>
              <a:t> </a:t>
            </a:r>
            <a:r>
              <a:rPr/>
              <a:t>code,</a:t>
            </a:r>
            <a:r>
              <a:rPr/>
              <a:t> </a:t>
            </a:r>
            <a:r>
              <a:rPr/>
              <a:t>because</a:t>
            </a:r>
            <a:r>
              <a:rPr/>
              <a:t> </a:t>
            </a:r>
            <a:r>
              <a:rPr/>
              <a:t>you</a:t>
            </a:r>
            <a:r>
              <a:rPr/>
              <a:t> </a:t>
            </a:r>
            <a:r>
              <a:rPr/>
              <a:t>yourself</a:t>
            </a:r>
            <a:r>
              <a:rPr/>
              <a:t> </a:t>
            </a:r>
            <a:r>
              <a:rPr/>
              <a:t>may</a:t>
            </a:r>
            <a:r>
              <a:rPr/>
              <a:t> </a:t>
            </a:r>
            <a:r>
              <a:rPr/>
              <a:t>end</a:t>
            </a:r>
            <a:r>
              <a:rPr/>
              <a:t> </a:t>
            </a:r>
            <a:r>
              <a:rPr/>
              <a:t>up</a:t>
            </a:r>
            <a:r>
              <a:rPr/>
              <a:t> </a:t>
            </a:r>
            <a:r>
              <a:rPr/>
              <a:t>reviewing</a:t>
            </a:r>
            <a:r>
              <a:rPr/>
              <a:t> </a:t>
            </a:r>
            <a:r>
              <a:rPr/>
              <a:t>your</a:t>
            </a:r>
            <a:r>
              <a:rPr/>
              <a:t> </a:t>
            </a:r>
            <a:r>
              <a:rPr/>
              <a:t>programs</a:t>
            </a:r>
            <a:r>
              <a:rPr/>
              <a:t> </a:t>
            </a:r>
            <a:r>
              <a:rPr/>
              <a:t>months</a:t>
            </a:r>
            <a:r>
              <a:rPr/>
              <a:t> </a:t>
            </a:r>
            <a:r>
              <a:rPr/>
              <a:t>or</a:t>
            </a:r>
            <a:r>
              <a:rPr/>
              <a:t> </a:t>
            </a:r>
            <a:r>
              <a:rPr/>
              <a:t>years</a:t>
            </a:r>
            <a:r>
              <a:rPr/>
              <a:t> </a:t>
            </a:r>
            <a:r>
              <a:rPr/>
              <a:t>after</a:t>
            </a:r>
            <a:r>
              <a:rPr/>
              <a:t> </a:t>
            </a:r>
            <a:r>
              <a:rPr/>
              <a:t>you</a:t>
            </a:r>
            <a:r>
              <a:rPr/>
              <a:t> </a:t>
            </a:r>
            <a:r>
              <a:rPr/>
              <a:t>originally</a:t>
            </a:r>
            <a:r>
              <a:rPr/>
              <a:t> </a:t>
            </a:r>
            <a:r>
              <a:rPr/>
              <a:t>wrote</a:t>
            </a:r>
            <a:r>
              <a:rPr/>
              <a:t> </a:t>
            </a:r>
            <a:r>
              <a:rPr/>
              <a:t>it.</a:t>
            </a:r>
            <a:r>
              <a:rPr/>
              <a:t> </a:t>
            </a:r>
            <a:r>
              <a:rPr/>
              <a:t>The</a:t>
            </a:r>
            <a:r>
              <a:rPr/>
              <a:t> </a:t>
            </a:r>
            <a:r>
              <a:rPr/>
              <a:t>documentation</a:t>
            </a:r>
            <a:r>
              <a:rPr/>
              <a:t> </a:t>
            </a:r>
            <a:r>
              <a:rPr/>
              <a:t>header</a:t>
            </a:r>
            <a:r>
              <a:rPr/>
              <a:t> </a:t>
            </a:r>
            <a:r>
              <a:rPr/>
              <a:t>will</a:t>
            </a:r>
            <a:r>
              <a:rPr/>
              <a:t> </a:t>
            </a:r>
            <a:r>
              <a:rPr/>
              <a:t>help</a:t>
            </a:r>
            <a:r>
              <a:rPr/>
              <a:t> </a:t>
            </a:r>
            <a:r>
              <a:rPr/>
              <a:t>you</a:t>
            </a:r>
            <a:r>
              <a:rPr/>
              <a:t> </a:t>
            </a:r>
            <a:r>
              <a:rPr/>
              <a:t>remember</a:t>
            </a:r>
            <a:r>
              <a:rPr/>
              <a:t> </a:t>
            </a:r>
            <a:r>
              <a:rPr/>
              <a:t>why</a:t>
            </a:r>
            <a:r>
              <a:rPr/>
              <a:t> </a:t>
            </a:r>
            <a:r>
              <a:rPr/>
              <a:t>you</a:t>
            </a:r>
            <a:r>
              <a:rPr/>
              <a:t> </a:t>
            </a:r>
            <a:r>
              <a:rPr/>
              <a:t>wrote</a:t>
            </a:r>
            <a:r>
              <a:rPr/>
              <a:t> </a:t>
            </a:r>
            <a:r>
              <a:rPr/>
              <a:t>the</a:t>
            </a:r>
            <a:r>
              <a:rPr/>
              <a:t> </a:t>
            </a:r>
            <a:r>
              <a:rPr/>
              <a:t>program</a:t>
            </a:r>
            <a:r>
              <a:rPr/>
              <a:t> </a:t>
            </a:r>
            <a:r>
              <a:rPr/>
              <a:t>and</a:t>
            </a:r>
            <a:r>
              <a:rPr/>
              <a:t> </a:t>
            </a:r>
            <a:r>
              <a:rPr/>
              <a:t>how</a:t>
            </a:r>
            <a:r>
              <a:rPr/>
              <a:t> </a:t>
            </a:r>
            <a:r>
              <a:rPr/>
              <a:t>to</a:t>
            </a:r>
            <a:r>
              <a:rPr/>
              <a:t> </a:t>
            </a:r>
            <a:r>
              <a:rPr/>
              <a:t>get</a:t>
            </a:r>
            <a:r>
              <a:rPr/>
              <a:t> </a:t>
            </a:r>
            <a:r>
              <a:rPr/>
              <a:t>it</a:t>
            </a:r>
            <a:r>
              <a:rPr/>
              <a:t> </a:t>
            </a:r>
            <a:r>
              <a:rPr/>
              <a:t>running</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PowerPoint</a:t>
            </a:r>
            <a:r>
              <a:rPr/>
              <a:t> </a:t>
            </a:r>
            <a:r>
              <a:rPr/>
              <a:t>presentation</a:t>
            </a:r>
            <a:r>
              <a:rPr/>
              <a:t> </a:t>
            </a:r>
            <a:r>
              <a:rPr/>
              <a:t>was</a:t>
            </a:r>
            <a:r>
              <a:rPr/>
              <a:t> </a:t>
            </a:r>
            <a:r>
              <a:rPr/>
              <a:t>itself</a:t>
            </a:r>
            <a:r>
              <a:rPr/>
              <a:t> </a:t>
            </a:r>
            <a:r>
              <a:rPr/>
              <a:t>produced</a:t>
            </a:r>
            <a:r>
              <a:rPr/>
              <a:t> </a:t>
            </a:r>
            <a:r>
              <a:rPr/>
              <a:t>by</a:t>
            </a:r>
            <a:r>
              <a:rPr/>
              <a:t> </a:t>
            </a:r>
            <a:r>
              <a:rPr/>
              <a:t>a</a:t>
            </a:r>
            <a:r>
              <a:rPr/>
              <a:t> </a:t>
            </a:r>
            <a:r>
              <a:rPr/>
              <a:t>program,</a:t>
            </a:r>
            <a:r>
              <a:rPr/>
              <a:t> </a:t>
            </a:r>
            <a:r>
              <a:rPr/>
              <a:t>so</a:t>
            </a:r>
            <a:r>
              <a:rPr/>
              <a:t> </a:t>
            </a:r>
            <a:r>
              <a:rPr/>
              <a:t>it</a:t>
            </a:r>
            <a:r>
              <a:rPr/>
              <a:t> </a:t>
            </a:r>
            <a:r>
              <a:rPr/>
              <a:t>is</a:t>
            </a:r>
            <a:r>
              <a:rPr/>
              <a:t> </a:t>
            </a:r>
            <a:r>
              <a:rPr/>
              <a:t>only</a:t>
            </a:r>
            <a:r>
              <a:rPr/>
              <a:t> </a:t>
            </a:r>
            <a:r>
              <a:rPr/>
              <a:t>fair</a:t>
            </a:r>
            <a:r>
              <a:rPr/>
              <a:t> </a:t>
            </a:r>
            <a:r>
              <a:rPr/>
              <a:t>that</a:t>
            </a:r>
            <a:r>
              <a:rPr/>
              <a:t> </a:t>
            </a:r>
            <a:r>
              <a:rPr/>
              <a:t>I</a:t>
            </a:r>
            <a:r>
              <a:rPr/>
              <a:t> </a:t>
            </a:r>
            <a:r>
              <a:rPr/>
              <a:t>include</a:t>
            </a:r>
            <a:r>
              <a:rPr/>
              <a:t> </a:t>
            </a:r>
            <a:r>
              <a:rPr/>
              <a:t>some</a:t>
            </a:r>
            <a:r>
              <a:rPr/>
              <a:t> </a:t>
            </a:r>
            <a:r>
              <a:rPr/>
              <a:t>documentation.</a:t>
            </a:r>
            <a:r>
              <a:rPr/>
              <a:t> </a:t>
            </a:r>
            <a:r>
              <a:rPr/>
              <a:t>I</a:t>
            </a:r>
            <a:r>
              <a:rPr/>
              <a:t> </a:t>
            </a:r>
            <a:r>
              <a:rPr/>
              <a:t>cheated</a:t>
            </a:r>
            <a:r>
              <a:rPr/>
              <a:t> </a:t>
            </a:r>
            <a:r>
              <a:rPr/>
              <a:t>a</a:t>
            </a:r>
            <a:r>
              <a:rPr/>
              <a:t> </a:t>
            </a:r>
            <a:r>
              <a:rPr/>
              <a:t>bit</a:t>
            </a:r>
            <a:r>
              <a:rPr/>
              <a:t> </a:t>
            </a:r>
            <a:r>
              <a:rPr/>
              <a:t>because</a:t>
            </a:r>
            <a:r>
              <a:rPr/>
              <a:t> </a:t>
            </a:r>
            <a:r>
              <a:rPr/>
              <a:t>this</a:t>
            </a:r>
            <a:r>
              <a:rPr/>
              <a:t> </a:t>
            </a:r>
            <a:r>
              <a:rPr/>
              <a:t>documentation</a:t>
            </a:r>
            <a:r>
              <a:rPr/>
              <a:t> </a:t>
            </a:r>
            <a:r>
              <a:rPr/>
              <a:t>was</a:t>
            </a:r>
            <a:r>
              <a:rPr/>
              <a:t> </a:t>
            </a:r>
            <a:r>
              <a:rPr/>
              <a:t>not</a:t>
            </a:r>
            <a:r>
              <a:rPr/>
              <a:t> </a:t>
            </a:r>
            <a:r>
              <a:rPr/>
              <a:t>placed</a:t>
            </a:r>
            <a:r>
              <a:rPr/>
              <a:t> </a:t>
            </a:r>
            <a:r>
              <a:rPr/>
              <a:t>at</a:t>
            </a:r>
            <a:r>
              <a:rPr/>
              <a:t> </a:t>
            </a:r>
            <a:r>
              <a:rPr/>
              <a:t>the</a:t>
            </a:r>
            <a:r>
              <a:rPr/>
              <a:t> </a:t>
            </a:r>
            <a:r>
              <a:rPr/>
              <a:t>very</a:t>
            </a:r>
            <a:r>
              <a:rPr/>
              <a:t> </a:t>
            </a:r>
            <a:r>
              <a:rPr/>
              <a:t>top</a:t>
            </a:r>
            <a:r>
              <a:rPr/>
              <a:t> </a:t>
            </a:r>
            <a:r>
              <a:rPr/>
              <a:t>of</a:t>
            </a:r>
            <a:r>
              <a:rPr/>
              <a:t> </a:t>
            </a:r>
            <a:r>
              <a:rPr/>
              <a:t>the</a:t>
            </a:r>
            <a:r>
              <a:rPr/>
              <a:t> </a:t>
            </a:r>
            <a:r>
              <a:rPr/>
              <a:t>program.</a:t>
            </a:r>
            <a:r>
              <a:rPr/>
              <a:t> </a:t>
            </a:r>
            <a:r>
              <a:rPr/>
              <a:t>It</a:t>
            </a:r>
            <a:r>
              <a:rPr/>
              <a:t> </a:t>
            </a:r>
            <a:r>
              <a:rPr/>
              <a:t>is</a:t>
            </a:r>
            <a:r>
              <a:rPr/>
              <a:t> </a:t>
            </a:r>
            <a:r>
              <a:rPr/>
              <a:t>not</a:t>
            </a:r>
            <a:r>
              <a:rPr/>
              <a:t> </a:t>
            </a:r>
            <a:r>
              <a:rPr/>
              <a:t>intended</a:t>
            </a:r>
            <a:r>
              <a:rPr/>
              <a:t> </a:t>
            </a:r>
            <a:r>
              <a:rPr/>
              <a:t>to</a:t>
            </a:r>
            <a:r>
              <a:rPr/>
              <a:t> </a:t>
            </a:r>
            <a:r>
              <a:rPr/>
              <a:t>be</a:t>
            </a:r>
            <a:r>
              <a:rPr/>
              <a:t> </a:t>
            </a:r>
            <a:r>
              <a:rPr/>
              <a:t>a</a:t>
            </a:r>
            <a:r>
              <a:rPr/>
              <a:t> </a:t>
            </a:r>
            <a:r>
              <a:rPr/>
              <a:t>model</a:t>
            </a:r>
            <a:r>
              <a:rPr/>
              <a:t> </a:t>
            </a:r>
            <a:r>
              <a:rPr/>
              <a:t>for</a:t>
            </a:r>
            <a:r>
              <a:rPr/>
              <a:t> </a:t>
            </a:r>
            <a:r>
              <a:rPr/>
              <a:t>your</a:t>
            </a:r>
            <a:r>
              <a:rPr/>
              <a:t> </a:t>
            </a:r>
            <a:r>
              <a:rPr/>
              <a:t>program,</a:t>
            </a:r>
            <a:r>
              <a:rPr/>
              <a:t> </a:t>
            </a:r>
            <a:r>
              <a:rPr/>
              <a:t>but</a:t>
            </a:r>
            <a:r>
              <a:rPr/>
              <a:t> </a:t>
            </a:r>
            <a:r>
              <a:rPr/>
              <a:t>more</a:t>
            </a:r>
            <a:r>
              <a:rPr/>
              <a:t> </a:t>
            </a:r>
            <a:r>
              <a:rPr/>
              <a:t>as</a:t>
            </a:r>
            <a:r>
              <a:rPr/>
              <a:t> </a:t>
            </a:r>
            <a:r>
              <a:rPr/>
              <a:t>an</a:t>
            </a:r>
            <a:r>
              <a:rPr/>
              <a:t> </a:t>
            </a:r>
            <a:r>
              <a:rPr/>
              <a:t>effort</a:t>
            </a:r>
            <a:r>
              <a:rPr/>
              <a:t> </a:t>
            </a:r>
            <a:r>
              <a:rPr/>
              <a:t>to</a:t>
            </a:r>
            <a:r>
              <a:rPr/>
              <a:t> </a:t>
            </a:r>
            <a:r>
              <a:rPr/>
              <a:t>keep</a:t>
            </a:r>
            <a:r>
              <a:rPr/>
              <a:t> </a:t>
            </a:r>
            <a:r>
              <a:rPr/>
              <a:t>me</a:t>
            </a:r>
            <a:r>
              <a:rPr/>
              <a:t> </a:t>
            </a:r>
            <a:r>
              <a:rPr/>
              <a:t>from</a:t>
            </a:r>
            <a:r>
              <a:rPr/>
              <a:t> </a:t>
            </a:r>
            <a:r>
              <a:rPr/>
              <a:t>feeling</a:t>
            </a:r>
            <a:r>
              <a:rPr/>
              <a:t> </a:t>
            </a:r>
            <a:r>
              <a:rPr/>
              <a:t>too</a:t>
            </a:r>
            <a:r>
              <a:rPr/>
              <a:t> </a:t>
            </a:r>
            <a:r>
              <a:rPr/>
              <a:t>guilty</a:t>
            </a:r>
            <a:r>
              <a:rPr/>
              <a:t> </a:t>
            </a:r>
            <a:r>
              <a:rPr/>
              <a:t>about</a:t>
            </a:r>
            <a:r>
              <a:rPr/>
              <a:t> </a:t>
            </a:r>
            <a:r>
              <a:rPr/>
              <a:t>failing</a:t>
            </a:r>
            <a:r>
              <a:rPr/>
              <a:t> </a:t>
            </a:r>
            <a:r>
              <a:rPr/>
              <a:t>to</a:t>
            </a:r>
            <a:r>
              <a:rPr/>
              <a:t> </a:t>
            </a:r>
            <a:r>
              <a:rPr/>
              <a:t>practice</a:t>
            </a:r>
            <a:r>
              <a:rPr/>
              <a:t> </a:t>
            </a:r>
            <a:r>
              <a:rPr/>
              <a:t>what</a:t>
            </a:r>
            <a:r>
              <a:rPr/>
              <a:t> </a:t>
            </a:r>
            <a:r>
              <a:rPr/>
              <a:t>I</a:t>
            </a:r>
            <a:r>
              <a:rPr/>
              <a:t> </a:t>
            </a:r>
            <a:r>
              <a:rPr/>
              <a:t>preach.</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some</a:t>
            </a:r>
            <a:r>
              <a:rPr/>
              <a:t> </a:t>
            </a:r>
            <a:r>
              <a:rPr/>
              <a:t>additional</a:t>
            </a:r>
            <a:r>
              <a:rPr/>
              <a:t> </a:t>
            </a:r>
            <a:r>
              <a:rPr/>
              <a:t>information</a:t>
            </a:r>
            <a:r>
              <a:rPr/>
              <a:t> </a:t>
            </a:r>
            <a:r>
              <a:rPr/>
              <a:t>in</a:t>
            </a:r>
            <a:r>
              <a:rPr/>
              <a:t> </a:t>
            </a:r>
            <a:r>
              <a:rPr/>
              <a:t>my</a:t>
            </a:r>
            <a:r>
              <a:rPr/>
              <a:t> </a:t>
            </a:r>
            <a:r>
              <a:rPr/>
              <a:t>documentation</a:t>
            </a:r>
            <a:r>
              <a:rPr/>
              <a:t> </a:t>
            </a:r>
            <a:r>
              <a:rPr/>
              <a:t>header.</a:t>
            </a:r>
            <a:r>
              <a:rPr/>
              <a:t> </a:t>
            </a:r>
            <a:r>
              <a:rPr/>
              <a:t>It</a:t>
            </a:r>
            <a:r>
              <a:rPr/>
              <a:t> </a:t>
            </a:r>
            <a:r>
              <a:rPr/>
              <a:t>is</a:t>
            </a:r>
            <a:r>
              <a:rPr/>
              <a:t> </a:t>
            </a:r>
            <a:r>
              <a:rPr/>
              <a:t>a</a:t>
            </a:r>
            <a:r>
              <a:rPr/>
              <a:t> </a:t>
            </a:r>
            <a:r>
              <a:rPr/>
              <a:t>bit</a:t>
            </a:r>
            <a:r>
              <a:rPr/>
              <a:t> </a:t>
            </a:r>
            <a:r>
              <a:rPr/>
              <a:t>unusual</a:t>
            </a:r>
            <a:r>
              <a:rPr/>
              <a:t> </a:t>
            </a:r>
            <a:r>
              <a:rPr/>
              <a:t>to</a:t>
            </a:r>
            <a:r>
              <a:rPr/>
              <a:t> </a:t>
            </a:r>
            <a:r>
              <a:rPr/>
              <a:t>use</a:t>
            </a:r>
            <a:r>
              <a:rPr/>
              <a:t> </a:t>
            </a:r>
            <a:r>
              <a:rPr/>
              <a:t>R</a:t>
            </a:r>
            <a:r>
              <a:rPr/>
              <a:t> </a:t>
            </a:r>
            <a:r>
              <a:rPr/>
              <a:t>Markdown</a:t>
            </a:r>
            <a:r>
              <a:rPr/>
              <a:t> </a:t>
            </a:r>
            <a:r>
              <a:rPr/>
              <a:t>to</a:t>
            </a:r>
            <a:r>
              <a:rPr/>
              <a:t> </a:t>
            </a:r>
            <a:r>
              <a:rPr/>
              <a:t>produce</a:t>
            </a:r>
            <a:r>
              <a:rPr/>
              <a:t> </a:t>
            </a:r>
            <a:r>
              <a:rPr/>
              <a:t>a</a:t>
            </a:r>
            <a:r>
              <a:rPr/>
              <a:t> </a:t>
            </a:r>
            <a:r>
              <a:rPr/>
              <a:t>PowerPoint</a:t>
            </a:r>
            <a:r>
              <a:rPr/>
              <a:t> </a:t>
            </a:r>
            <a:r>
              <a:rPr/>
              <a:t>presentation.</a:t>
            </a:r>
            <a:r>
              <a:rPr/>
              <a:t> </a:t>
            </a:r>
            <a:r>
              <a:rPr/>
              <a:t>If</a:t>
            </a:r>
            <a:r>
              <a:rPr/>
              <a:t> </a:t>
            </a:r>
            <a:r>
              <a:rPr/>
              <a:t>you</a:t>
            </a:r>
            <a:r>
              <a:rPr/>
              <a:t> </a:t>
            </a:r>
            <a:r>
              <a:rPr/>
              <a:t>are</a:t>
            </a:r>
            <a:r>
              <a:rPr/>
              <a:t> </a:t>
            </a:r>
            <a:r>
              <a:rPr/>
              <a:t>curious</a:t>
            </a:r>
            <a:r>
              <a:rPr/>
              <a:t> </a:t>
            </a:r>
            <a:r>
              <a:rPr/>
              <a:t>about</a:t>
            </a:r>
            <a:r>
              <a:rPr/>
              <a:t> </a:t>
            </a:r>
            <a:r>
              <a:rPr/>
              <a:t>this,</a:t>
            </a:r>
            <a:r>
              <a:rPr/>
              <a:t> </a:t>
            </a:r>
            <a:r>
              <a:rPr/>
              <a:t>please</a:t>
            </a:r>
            <a:r>
              <a:rPr/>
              <a:t> </a:t>
            </a:r>
            <a:r>
              <a:rPr/>
              <a:t>refer</a:t>
            </a:r>
            <a:r>
              <a:rPr/>
              <a:t> </a:t>
            </a:r>
            <a:r>
              <a:rPr/>
              <a:t>to</a:t>
            </a:r>
            <a:r>
              <a:rPr/>
              <a:t> </a:t>
            </a:r>
            <a:r>
              <a:rPr/>
              <a:t>the</a:t>
            </a:r>
            <a:r>
              <a:rPr/>
              <a:t> </a:t>
            </a:r>
            <a:r>
              <a:rPr/>
              <a:t>entry</a:t>
            </a:r>
            <a:r>
              <a:rPr/>
              <a:t> </a:t>
            </a:r>
            <a:r>
              <a:rPr/>
              <a:t>on</a:t>
            </a:r>
            <a:r>
              <a:rPr/>
              <a:t> </a:t>
            </a:r>
            <a:r>
              <a:rPr/>
              <a:t>my</a:t>
            </a:r>
            <a:r>
              <a:rPr/>
              <a:t> </a:t>
            </a:r>
            <a:r>
              <a:rPr/>
              <a:t>blog</a:t>
            </a:r>
            <a:r>
              <a:rPr/>
              <a:t> </a:t>
            </a:r>
            <a:r>
              <a:rPr/>
              <a:t>listed</a:t>
            </a:r>
            <a:r>
              <a:rPr/>
              <a:t> </a:t>
            </a:r>
            <a:r>
              <a:rPr/>
              <a:t>at</a:t>
            </a:r>
            <a:r>
              <a:rPr/>
              <a:t> </a:t>
            </a:r>
            <a:r>
              <a:rPr/>
              <a:t>the</a:t>
            </a:r>
            <a:r>
              <a:rPr/>
              <a:t> </a:t>
            </a:r>
            <a:r>
              <a:rPr/>
              <a:t>bottom</a:t>
            </a:r>
            <a:r>
              <a:rPr/>
              <a:t> </a:t>
            </a:r>
            <a:r>
              <a:rPr/>
              <a:t>of</a:t>
            </a:r>
            <a:r>
              <a:rPr/>
              <a:t> </a:t>
            </a:r>
            <a:r>
              <a:rPr/>
              <a:t>this</a:t>
            </a:r>
            <a:r>
              <a:rPr/>
              <a:t> </a:t>
            </a:r>
            <a:r>
              <a:rPr/>
              <a:t>slide.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hhs.gov/opa/performance-measures/claims-data-sas-program-instructions/index.html" TargetMode="External" /><Relationship Id="rId3" Type="http://schemas.openxmlformats.org/officeDocument/2006/relationships/hyperlink" Target="https://newonlinecourses.science.psu.edu/stat480/node/13/"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blog.pmean.com/powerpoint-with-r-markdown/"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github.com/Jiangtang/SAS_ListProcessing" TargetMode="Externa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nancialRiskGroup/SASPerformanceAnalytics" TargetMode="Externa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Good</a:t>
            </a:r>
            <a:r>
              <a:rPr/>
              <a:t> </a:t>
            </a:r>
            <a:r>
              <a:rPr/>
              <a:t>Documentation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hlinkClick r:id="rId2"/>
              </a:rPr>
              <a:t>https://www.hhs.gov/opa/performance-measures/claims-data-sas-program-instructions/index.html</a:t>
            </a:r>
          </a:p>
        </p:txBody>
      </p:sp>
      <p:sp>
        <p:nvSpPr>
          <p:cNvPr id="3" name="Content Placeholder 2"/>
          <p:cNvSpPr>
            <a:spLocks noGrp="1"/>
          </p:cNvSpPr>
          <p:nvPr>
            <p:ph idx="1"/>
          </p:nvPr>
        </p:nvSpPr>
        <p:spPr/>
        <p:txBody>
          <a:bodyPr/>
          <a:lstStyle/>
          <a:p>
            <a:pPr lvl="0" marL="1270000" indent="0">
              <a:buNone/>
            </a:pPr>
            <a:r>
              <a:rPr sz="1800">
                <a:latin typeface="Courier"/>
              </a:rPr>
              <a:t>/*
________________________________________________________________________________
   00.setup.sas 
   OPA Measure Calculations
   Step 0: Define macro variables
   Summary  : Define macro variables used in subsequent programs.
              User enters environment- and data-specific info (directories,
              variable names). User specifies whether to perform measure 
              calculations on postpartum women (and number of days postpartum). 
              Measure calculations will be performed on all women population 
              by default. User can also specify demographic variables for 
              stratification of final measures.
   Data Reqs: 1) A sas data file containing women with one calendar year of claims
              2) Every record must contain at least: 
                  a) patient ID 
                  b) patient date of birth (or age at service date)
                  c) date of service
   Authors  : P. Hastings / phil -at- farharbor -dot- com
            : H. Monti / holly -at- farharbor -dot- com  
            : Based on original code by B. Frederiksen -at- DHHS/OPA
   Version  : 2.01
   Date     : 2019-02-26
   Revisions: Now using contraceptive provision to describe measures.  
              Updated OPA contact in setup helper. Updated names of revised claims code 
              lookup tables. Updated LARC flag to exclude surveillance codes. 
              Separated IUD and implant methods from LARC for MostMod report only. 
              Updated the live birth date of service as the first date rather than 
              the last date of live birth claim in the postpartum period. 
              Added a flag for each contraceptive method used during the time period,
              and added these variables to final dataset. Calculating measures based on
              2018 specifications. 
   History  : 2016-12-19(1.00), 2017-02-22(1.01), 2017-05-17(1.02), 
              2018-04-20(1.03), 2018-08-20(1.03a)
________________________________________________________________________________
*/</a:t>
            </a:r>
          </a:p>
          <a:p>
            <a:pPr lvl="0" marL="0" indent="0">
              <a:spcBef>
                <a:spcPts val="3000"/>
              </a:spcBef>
              <a:buNone/>
            </a:pPr>
            <a:r>
              <a:rPr b="1"/>
              <a:t>Further resources</a:t>
            </a:r>
          </a:p>
          <a:p>
            <a:pPr lvl="0" marL="0" indent="0">
              <a:buNone/>
            </a:pPr>
            <a:r>
              <a:rPr/>
              <a:t>The Pennsylvania State University. 1.6 - Guidelines for Formatting and Commenting SAS Programs. Available in </a:t>
            </a:r>
            <a:r>
              <a:rPr>
                <a:hlinkClick r:id="rId3"/>
              </a:rPr>
              <a:t>html format</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Good</a:t>
            </a:r>
            <a:r>
              <a:rPr/>
              <a:t> </a:t>
            </a:r>
            <a:r>
              <a:rPr/>
              <a:t>Documentation</a:t>
            </a:r>
          </a:p>
        </p:txBody>
      </p:sp>
      <p:sp>
        <p:nvSpPr>
          <p:cNvPr id="3" name="Content Placeholder 2"/>
          <p:cNvSpPr>
            <a:spLocks noGrp="1"/>
          </p:cNvSpPr>
          <p:nvPr>
            <p:ph idx="1"/>
          </p:nvPr>
        </p:nvSpPr>
        <p:spPr/>
        <p:txBody>
          <a:bodyPr/>
          <a:lstStyle/>
          <a:p>
            <a:pPr lvl="0" marL="0" indent="0">
              <a:buNone/>
            </a:pPr>
            <a:r>
              <a:rPr/>
              <a:t>Abstract: Every program that you write should have a brief documentation header at the very top of the program. The only exception is short throw-away programs that you run once and then delete. This presentation will review some of the elements that you might want to include in your documentation header.</a:t>
            </a:r>
          </a:p>
          <a:p>
            <a:pPr lvl="1"/>
            <a:r>
              <a:rPr/>
              <a:t>This presentation was written on 2019-06-05 and was last modified on 2019-06-05.</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for</a:t>
            </a:r>
            <a:r>
              <a:rPr/>
              <a:t> </a:t>
            </a:r>
            <a:r>
              <a:rPr/>
              <a:t>THIS</a:t>
            </a:r>
            <a:r>
              <a:rPr/>
              <a:t> </a:t>
            </a:r>
            <a:r>
              <a:rPr/>
              <a:t>program</a:t>
            </a:r>
          </a:p>
        </p:txBody>
      </p:sp>
      <p:sp>
        <p:nvSpPr>
          <p:cNvPr id="3" name="Content Placeholder 2"/>
          <p:cNvSpPr>
            <a:spLocks noGrp="1"/>
          </p:cNvSpPr>
          <p:nvPr>
            <p:ph idx="1"/>
          </p:nvPr>
        </p:nvSpPr>
        <p:spPr/>
        <p:txBody>
          <a:bodyPr/>
          <a:lstStyle/>
          <a:p>
            <a:pPr lvl="0" marL="0" indent="0">
              <a:buNone/>
            </a:pPr>
            <a:r>
              <a:rPr/>
              <a:t>The program was written by Steve Simon. The creation and last modification dates appear on the previous slide. The program and any output produced by this program are placed in the public domain (no copyright). If you use this program, a brief acknowledgement of the author is appreciated, but not required.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for</a:t>
            </a:r>
            <a:r>
              <a:rPr/>
              <a:t> </a:t>
            </a:r>
            <a:r>
              <a:rPr/>
              <a:t>THIS</a:t>
            </a:r>
            <a:r>
              <a:rPr/>
              <a:t> </a:t>
            </a:r>
            <a:r>
              <a:rPr/>
              <a:t>program</a:t>
            </a:r>
          </a:p>
        </p:txBody>
      </p:sp>
      <p:sp>
        <p:nvSpPr>
          <p:cNvPr id="3" name="Content Placeholder 2"/>
          <p:cNvSpPr>
            <a:spLocks noGrp="1"/>
          </p:cNvSpPr>
          <p:nvPr>
            <p:ph idx="1"/>
          </p:nvPr>
        </p:nvSpPr>
        <p:spPr/>
        <p:txBody>
          <a:bodyPr/>
          <a:lstStyle/>
          <a:p>
            <a:pPr lvl="1"/>
            <a:r>
              <a:rPr/>
              <a:t>This program is written in R Markdown. It was run using R version 3.6.0 (2019-04-26). It requires the use of the knitr package. It produces a PowerPoint file, including speaker notes that you can use to talk about good documentation practices.</a:t>
            </a:r>
          </a:p>
          <a:p>
            <a:pPr lvl="2"/>
            <a:r>
              <a:rPr/>
              <a:t>Why R Markdown? See </a:t>
            </a:r>
            <a:r>
              <a:rPr>
                <a:hlinkClick r:id="rId3"/>
              </a:rPr>
              <a:t>http://blog.pmean.com/powerpoint-with-r-markdown/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p>
        </p:txBody>
      </p:sp>
      <p:pic>
        <p:nvPicPr>
          <p:cNvPr descr="../images/documentation-jiangtang.png" id="0" name="Picture 1"/>
          <p:cNvPicPr>
            <a:picLocks noGrp="1" noChangeAspect="1"/>
          </p:cNvPicPr>
          <p:nvPr/>
        </p:nvPicPr>
        <p:blipFill>
          <a:blip r:embed="rId2"/>
          <a:stretch>
            <a:fillRect/>
          </a:stretch>
        </p:blipFill>
        <p:spPr bwMode="auto">
          <a:xfrm>
            <a:off x="1397000" y="1600200"/>
            <a:ext cx="6337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Jiangtang</a:t>
            </a:r>
            <a:r>
              <a:rPr/>
              <a:t> </a:t>
            </a:r>
            <a:r>
              <a:rPr/>
              <a:t>sas</a:t>
            </a:r>
            <a:r>
              <a:rPr/>
              <a:t> </a:t>
            </a:r>
            <a:r>
              <a:rPr/>
              <a:t>program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hlinkClick r:id="rId2"/>
              </a:rPr>
              <a:t>http://github.com/Jiangtang/SAS_ListProcessing</a:t>
            </a:r>
          </a:p>
        </p:txBody>
      </p:sp>
      <p:sp>
        <p:nvSpPr>
          <p:cNvPr id="3" name="Content Placeholder 2"/>
          <p:cNvSpPr>
            <a:spLocks noGrp="1"/>
          </p:cNvSpPr>
          <p:nvPr>
            <p:ph idx="1"/>
          </p:nvPr>
        </p:nvSpPr>
        <p:spPr/>
        <p:txBody>
          <a:bodyPr/>
          <a:lstStyle/>
          <a:p>
            <a:pPr lvl="0" marL="1270000" indent="0">
              <a:buNone/>
            </a:pPr>
            <a:r>
              <a:rPr sz="1800">
                <a:latin typeface="Courier"/>
              </a:rPr>
              <a:t>/*%add_string 
    Purpose: Add a text string to each variable in a list as either a prefix or suffix.
    dependence: %num_tokens
    Required arguments: 
        words – the variable list 
        str – the text string to add to each variable in the &amp;words list 
    Optional arguments: 
        location – whether to add the text string as a prefix or suffix [prefix|suffix, default: suffix] 
        delim – the character(s) separating each variable in the &amp;words list [default: space] 
    Examples: 
        %put  %add_string(a b c, _max); *produces the text a_max b_max c_max;            
        %put %add_string(a b c, max_, location=prefix);     *produces the text max_a max_b max_c;            
        %put %add_string(%str(a,b,c), _max, delim=%str(,)); *produces the text a_max,b_max,c_max;
    Credit:
        source code from Robert J. Morris, Text Utility Macros for Manipulating Lists of Variable Names
          (SUGI 30, 2005) www2.sas.com/proceedings/sugi30/029-30.pdf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p>
        </p:txBody>
      </p:sp>
      <p:pic>
        <p:nvPicPr>
          <p:cNvPr descr="../images/documentation-financialriskgroup.png" id="0" name="Picture 1"/>
          <p:cNvPicPr>
            <a:picLocks noGrp="1" noChangeAspect="1"/>
          </p:cNvPicPr>
          <p:nvPr/>
        </p:nvPicPr>
        <p:blipFill>
          <a:blip r:embed="rId2"/>
          <a:stretch>
            <a:fillRect/>
          </a:stretch>
        </p:blipFill>
        <p:spPr bwMode="auto">
          <a:xfrm>
            <a:off x="1028700" y="1600200"/>
            <a:ext cx="708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Financial</a:t>
            </a:r>
            <a:r>
              <a:rPr/>
              <a:t> </a:t>
            </a:r>
            <a:r>
              <a:rPr/>
              <a:t>Risk</a:t>
            </a:r>
            <a:r>
              <a:rPr/>
              <a:t> </a:t>
            </a:r>
            <a:r>
              <a:rPr/>
              <a:t>Group</a:t>
            </a:r>
            <a:r>
              <a:rPr/>
              <a:t> </a:t>
            </a:r>
            <a:r>
              <a:rPr/>
              <a:t>sas</a:t>
            </a:r>
            <a:r>
              <a:rPr/>
              <a:t> </a:t>
            </a:r>
            <a:r>
              <a:rPr/>
              <a:t>program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hlinkClick r:id="rId2"/>
              </a:rPr>
              <a:t>https://github.com/FinancialRiskGroup/SASPerformanceAnalytics</a:t>
            </a:r>
          </a:p>
        </p:txBody>
      </p:sp>
      <p:sp>
        <p:nvSpPr>
          <p:cNvPr id="3" name="Content Placeholder 2"/>
          <p:cNvSpPr>
            <a:spLocks noGrp="1"/>
          </p:cNvSpPr>
          <p:nvPr>
            <p:ph idx="1"/>
          </p:nvPr>
        </p:nvSpPr>
        <p:spPr/>
        <p:txBody>
          <a:bodyPr/>
          <a:lstStyle/>
          <a:p>
            <a:pPr lvl="0" marL="1270000" indent="0">
              <a:buNone/>
            </a:pPr>
            <a:r>
              <a:rPr sz="1800">
                <a:latin typeface="Courier"/>
              </a:rPr>
              <a:t>/*---------------------------------------------------------------
* NAME: ActivePremium.sas
*
* PURPOSE: Cacluate the return on an investment's annualized return minus the benchmark's annualized return.
*
* NOTES: Also known as active return.
*        Active premium= Investment's annualized return- Benchmark's annualized return. 
*
* MACRO OPTIONS:
* returns - Required.  Data Set containing returns.
* BM - Required.  Specifies the variable name of benchmark asset or index in the returns data set.
* scale - Optional. Number of periods in a year {any positive integer, ie daily scale= 252, monthly scale= 12, quarterly scale= 4}.
          Default=1
* method - Optional. Specifies either DISCRETE or LOG chaining method {DISCRETE, LOG}.  
           Default=DISCRETE
* dateColumn - Optional. Date column in Data Set. Default=DATE
* outData - Optional. Output Data Set with active premium.  Default="active_premium"
*
* MODIFIED:
* 7/22/2015 – CJ - Initial Creation
* 3/05/2016 – RM - Comments modification  
* 3/09/2016 - QY - Parameter consistency 
*
* Copyright (c) 2015 by The Financial Risk Group, Cary, NC, USA.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p>
        </p:txBody>
      </p:sp>
      <p:pic>
        <p:nvPicPr>
          <p:cNvPr descr="../images/documentation-hhs.png" id="0" name="Picture 1"/>
          <p:cNvPicPr>
            <a:picLocks noGrp="1" noChangeAspect="1"/>
          </p:cNvPicPr>
          <p:nvPr/>
        </p:nvPicPr>
        <p:blipFill>
          <a:blip r:embed="rId2"/>
          <a:stretch>
            <a:fillRect/>
          </a:stretch>
        </p:blipFill>
        <p:spPr bwMode="auto">
          <a:xfrm>
            <a:off x="2514600" y="1600200"/>
            <a:ext cx="4127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hhs</a:t>
            </a:r>
            <a:r>
              <a:rPr/>
              <a:t> </a:t>
            </a:r>
            <a:r>
              <a:rPr/>
              <a:t>sas</a:t>
            </a:r>
            <a:r>
              <a:rPr/>
              <a:t> </a:t>
            </a:r>
            <a:r>
              <a:rPr/>
              <a:t>program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Documentation</dc:title>
  <dc:creator>Steve Simon</dc:creator>
  <cp:keywords/>
  <dcterms:created xsi:type="dcterms:W3CDTF">2019-06-05T21:14:33Z</dcterms:created>
  <dcterms:modified xsi:type="dcterms:W3CDTF">2019-06-05T21:14:33Z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