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notesMaster" Target="notesMasters/notesMaster1.xml" /><Relationship Id="rId29" Type="http://schemas.openxmlformats.org/officeDocument/2006/relationships/tableStyles" Target="tableStyles.xml" /><Relationship Id="rId28" Type="http://schemas.openxmlformats.org/officeDocument/2006/relationships/theme" Target="theme/theme1.xml" /><Relationship Id="rId1" Type="http://schemas.openxmlformats.org/officeDocument/2006/relationships/slideMaster" Target="slideMasters/slideMaster1.xml" /><Relationship Id="rId27" Type="http://schemas.openxmlformats.org/officeDocument/2006/relationships/viewProps" Target="viewProps.xml" /><Relationship Id="rId26"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to</a:t>
            </a:r>
            <a:r>
              <a:rPr/>
              <a:t> </a:t>
            </a:r>
            <a:r>
              <a:rPr/>
              <a:t>talk</a:t>
            </a:r>
            <a:r>
              <a:rPr/>
              <a:t> </a:t>
            </a:r>
            <a:r>
              <a:rPr/>
              <a:t>briefly</a:t>
            </a:r>
            <a:r>
              <a:rPr/>
              <a:t> </a:t>
            </a:r>
            <a:r>
              <a:rPr/>
              <a:t>about</a:t>
            </a:r>
            <a:r>
              <a:rPr/>
              <a:t> </a:t>
            </a:r>
            <a:r>
              <a:rPr/>
              <a:t>good</a:t>
            </a:r>
            <a:r>
              <a:rPr/>
              <a:t> </a:t>
            </a:r>
            <a:r>
              <a:rPr/>
              <a:t>documentation</a:t>
            </a:r>
            <a:r>
              <a:rPr/>
              <a:t> </a:t>
            </a:r>
            <a:r>
              <a:rPr/>
              <a:t>practices.</a:t>
            </a:r>
            <a:r>
              <a:rPr/>
              <a:t> </a:t>
            </a:r>
            <a:r>
              <a:rPr/>
              <a:t>In</a:t>
            </a:r>
            <a:r>
              <a:rPr/>
              <a:t> </a:t>
            </a:r>
            <a:r>
              <a:rPr/>
              <a:t>particular,</a:t>
            </a:r>
            <a:r>
              <a:rPr/>
              <a:t> </a:t>
            </a:r>
            <a:r>
              <a:rPr/>
              <a:t>I</a:t>
            </a:r>
            <a:r>
              <a:rPr/>
              <a:t> </a:t>
            </a:r>
            <a:r>
              <a:rPr/>
              <a:t>want</a:t>
            </a:r>
            <a:r>
              <a:rPr/>
              <a:t> </a:t>
            </a:r>
            <a:r>
              <a:rPr/>
              <a:t>to</a:t>
            </a:r>
            <a:r>
              <a:rPr/>
              <a:t> </a:t>
            </a:r>
            <a:r>
              <a:rPr/>
              <a:t>talk</a:t>
            </a:r>
            <a:r>
              <a:rPr/>
              <a:t> </a:t>
            </a:r>
            <a:r>
              <a:rPr/>
              <a:t>about</a:t>
            </a:r>
            <a:r>
              <a:rPr/>
              <a:t> </a:t>
            </a:r>
            <a:r>
              <a:rPr/>
              <a:t>the</a:t>
            </a:r>
            <a:r>
              <a:rPr/>
              <a:t> </a:t>
            </a:r>
            <a:r>
              <a:rPr/>
              <a:t>documentation</a:t>
            </a:r>
            <a:r>
              <a:rPr/>
              <a:t> </a:t>
            </a:r>
            <a:r>
              <a:rPr/>
              <a:t>header,</a:t>
            </a:r>
            <a:r>
              <a:rPr/>
              <a:t> </a:t>
            </a:r>
            <a:r>
              <a:rPr/>
              <a:t>the</a:t>
            </a:r>
            <a:r>
              <a:rPr/>
              <a:t> </a:t>
            </a:r>
            <a:r>
              <a:rPr/>
              <a:t>documentation</a:t>
            </a:r>
            <a:r>
              <a:rPr/>
              <a:t> </a:t>
            </a:r>
            <a:r>
              <a:rPr/>
              <a:t>that</a:t>
            </a:r>
            <a:r>
              <a:rPr/>
              <a:t> </a:t>
            </a:r>
            <a:r>
              <a:rPr/>
              <a:t>you</a:t>
            </a:r>
            <a:r>
              <a:rPr/>
              <a:t> </a:t>
            </a:r>
            <a:r>
              <a:rPr/>
              <a:t>would</a:t>
            </a:r>
            <a:r>
              <a:rPr/>
              <a:t> </a:t>
            </a:r>
            <a:r>
              <a:rPr/>
              <a:t>place</a:t>
            </a:r>
            <a:r>
              <a:rPr/>
              <a:t> </a:t>
            </a:r>
            <a:r>
              <a:rPr/>
              <a:t>at</a:t>
            </a:r>
            <a:r>
              <a:rPr/>
              <a:t> </a:t>
            </a:r>
            <a:r>
              <a:rPr/>
              <a:t>the</a:t>
            </a:r>
            <a:r>
              <a:rPr/>
              <a:t> </a:t>
            </a:r>
            <a:r>
              <a:rPr/>
              <a:t>very</a:t>
            </a:r>
            <a:r>
              <a:rPr/>
              <a:t> </a:t>
            </a:r>
            <a:r>
              <a:rPr/>
              <a:t>top</a:t>
            </a:r>
            <a:r>
              <a:rPr/>
              <a:t> </a:t>
            </a:r>
            <a:r>
              <a:rPr/>
              <a:t>of</a:t>
            </a:r>
            <a:r>
              <a:rPr/>
              <a:t> </a:t>
            </a:r>
            <a:r>
              <a:rPr/>
              <a:t>any</a:t>
            </a:r>
            <a:r>
              <a:rPr/>
              <a:t> </a:t>
            </a:r>
            <a:r>
              <a:rPr/>
              <a:t>program</a:t>
            </a:r>
            <a:r>
              <a:rPr/>
              <a:t> </a:t>
            </a:r>
            <a:r>
              <a:rPr/>
              <a:t>you</a:t>
            </a:r>
            <a:r>
              <a:rPr/>
              <a:t> </a:t>
            </a:r>
            <a:r>
              <a:rPr/>
              <a:t>write.</a:t>
            </a:r>
            <a:r>
              <a:rPr/>
              <a:t> </a:t>
            </a:r>
            <a:r>
              <a:rPr/>
              <a:t>You</a:t>
            </a:r>
            <a:r>
              <a:rPr/>
              <a:t> </a:t>
            </a:r>
            <a:r>
              <a:rPr/>
              <a:t>should</a:t>
            </a:r>
            <a:r>
              <a:rPr/>
              <a:t> </a:t>
            </a:r>
            <a:r>
              <a:rPr/>
              <a:t>always</a:t>
            </a:r>
            <a:r>
              <a:rPr/>
              <a:t> </a:t>
            </a:r>
            <a:r>
              <a:rPr/>
              <a:t>include</a:t>
            </a:r>
            <a:r>
              <a:rPr/>
              <a:t> </a:t>
            </a:r>
            <a:r>
              <a:rPr/>
              <a:t>a</a:t>
            </a:r>
            <a:r>
              <a:rPr/>
              <a:t> </a:t>
            </a:r>
            <a:r>
              <a:rPr/>
              <a:t>documention</a:t>
            </a:r>
            <a:r>
              <a:rPr/>
              <a:t> </a:t>
            </a:r>
            <a:r>
              <a:rPr/>
              <a:t>header</a:t>
            </a:r>
            <a:r>
              <a:rPr/>
              <a:t> </a:t>
            </a:r>
            <a:r>
              <a:rPr/>
              <a:t>for</a:t>
            </a:r>
            <a:r>
              <a:rPr/>
              <a:t> </a:t>
            </a:r>
            <a:r>
              <a:rPr/>
              <a:t>any</a:t>
            </a:r>
            <a:r>
              <a:rPr/>
              <a:t> </a:t>
            </a:r>
            <a:r>
              <a:rPr/>
              <a:t>program</a:t>
            </a:r>
            <a:r>
              <a:rPr/>
              <a:t> </a:t>
            </a:r>
            <a:r>
              <a:rPr/>
              <a:t>you</a:t>
            </a:r>
            <a:r>
              <a:rPr/>
              <a:t> </a:t>
            </a:r>
            <a:r>
              <a:rPr/>
              <a:t>write.</a:t>
            </a:r>
            <a:r>
              <a:rPr/>
              <a:t> </a:t>
            </a:r>
            <a:r>
              <a:rPr/>
              <a:t>It</a:t>
            </a:r>
            <a:r>
              <a:rPr/>
              <a:t> </a:t>
            </a:r>
            <a:r>
              <a:rPr/>
              <a:t>doesn’t</a:t>
            </a:r>
            <a:r>
              <a:rPr/>
              <a:t> </a:t>
            </a:r>
            <a:r>
              <a:rPr/>
              <a:t>matter</a:t>
            </a:r>
            <a:r>
              <a:rPr/>
              <a:t> </a:t>
            </a:r>
            <a:r>
              <a:rPr/>
              <a:t>if</a:t>
            </a:r>
            <a:r>
              <a:rPr/>
              <a:t> </a:t>
            </a:r>
            <a:r>
              <a:rPr/>
              <a:t>you</a:t>
            </a:r>
            <a:r>
              <a:rPr/>
              <a:t> </a:t>
            </a:r>
            <a:r>
              <a:rPr/>
              <a:t>are</a:t>
            </a:r>
            <a:r>
              <a:rPr/>
              <a:t> </a:t>
            </a:r>
            <a:r>
              <a:rPr/>
              <a:t>the</a:t>
            </a:r>
            <a:r>
              <a:rPr/>
              <a:t> </a:t>
            </a:r>
            <a:r>
              <a:rPr/>
              <a:t>only</a:t>
            </a:r>
            <a:r>
              <a:rPr/>
              <a:t> </a:t>
            </a:r>
            <a:r>
              <a:rPr/>
              <a:t>one</a:t>
            </a:r>
            <a:r>
              <a:rPr/>
              <a:t> </a:t>
            </a:r>
            <a:r>
              <a:rPr/>
              <a:t>who</a:t>
            </a:r>
            <a:r>
              <a:rPr/>
              <a:t> </a:t>
            </a:r>
            <a:r>
              <a:rPr/>
              <a:t>will</a:t>
            </a:r>
            <a:r>
              <a:rPr/>
              <a:t> </a:t>
            </a:r>
            <a:r>
              <a:rPr/>
              <a:t>ever</a:t>
            </a:r>
            <a:r>
              <a:rPr/>
              <a:t> </a:t>
            </a:r>
            <a:r>
              <a:rPr/>
              <a:t>see</a:t>
            </a:r>
            <a:r>
              <a:rPr/>
              <a:t> </a:t>
            </a:r>
            <a:r>
              <a:rPr/>
              <a:t>your</a:t>
            </a:r>
            <a:r>
              <a:rPr/>
              <a:t> </a:t>
            </a:r>
            <a:r>
              <a:rPr/>
              <a:t>code,</a:t>
            </a:r>
            <a:r>
              <a:rPr/>
              <a:t> </a:t>
            </a:r>
            <a:r>
              <a:rPr/>
              <a:t>because</a:t>
            </a:r>
            <a:r>
              <a:rPr/>
              <a:t> </a:t>
            </a:r>
            <a:r>
              <a:rPr/>
              <a:t>you</a:t>
            </a:r>
            <a:r>
              <a:rPr/>
              <a:t> </a:t>
            </a:r>
            <a:r>
              <a:rPr/>
              <a:t>yourself</a:t>
            </a:r>
            <a:r>
              <a:rPr/>
              <a:t> </a:t>
            </a:r>
            <a:r>
              <a:rPr/>
              <a:t>may</a:t>
            </a:r>
            <a:r>
              <a:rPr/>
              <a:t> </a:t>
            </a:r>
            <a:r>
              <a:rPr/>
              <a:t>end</a:t>
            </a:r>
            <a:r>
              <a:rPr/>
              <a:t> </a:t>
            </a:r>
            <a:r>
              <a:rPr/>
              <a:t>up</a:t>
            </a:r>
            <a:r>
              <a:rPr/>
              <a:t> </a:t>
            </a:r>
            <a:r>
              <a:rPr/>
              <a:t>reviewing</a:t>
            </a:r>
            <a:r>
              <a:rPr/>
              <a:t> </a:t>
            </a:r>
            <a:r>
              <a:rPr/>
              <a:t>your</a:t>
            </a:r>
            <a:r>
              <a:rPr/>
              <a:t> </a:t>
            </a:r>
            <a:r>
              <a:rPr/>
              <a:t>programs</a:t>
            </a:r>
            <a:r>
              <a:rPr/>
              <a:t> </a:t>
            </a:r>
            <a:r>
              <a:rPr/>
              <a:t>months</a:t>
            </a:r>
            <a:r>
              <a:rPr/>
              <a:t> </a:t>
            </a:r>
            <a:r>
              <a:rPr/>
              <a:t>or</a:t>
            </a:r>
            <a:r>
              <a:rPr/>
              <a:t> </a:t>
            </a:r>
            <a:r>
              <a:rPr/>
              <a:t>years</a:t>
            </a:r>
            <a:r>
              <a:rPr/>
              <a:t> </a:t>
            </a:r>
            <a:r>
              <a:rPr/>
              <a:t>after</a:t>
            </a:r>
            <a:r>
              <a:rPr/>
              <a:t> </a:t>
            </a:r>
            <a:r>
              <a:rPr/>
              <a:t>you</a:t>
            </a:r>
            <a:r>
              <a:rPr/>
              <a:t> </a:t>
            </a:r>
            <a:r>
              <a:rPr/>
              <a:t>originally</a:t>
            </a:r>
            <a:r>
              <a:rPr/>
              <a:t> </a:t>
            </a:r>
            <a:r>
              <a:rPr/>
              <a:t>wrote</a:t>
            </a:r>
            <a:r>
              <a:rPr/>
              <a:t> </a:t>
            </a:r>
            <a:r>
              <a:rPr/>
              <a:t>it.</a:t>
            </a:r>
            <a:r>
              <a:rPr/>
              <a:t> </a:t>
            </a:r>
            <a:r>
              <a:rPr/>
              <a:t>The</a:t>
            </a:r>
            <a:r>
              <a:rPr/>
              <a:t> </a:t>
            </a:r>
            <a:r>
              <a:rPr/>
              <a:t>documentation</a:t>
            </a:r>
            <a:r>
              <a:rPr/>
              <a:t> </a:t>
            </a:r>
            <a:r>
              <a:rPr/>
              <a:t>header</a:t>
            </a:r>
            <a:r>
              <a:rPr/>
              <a:t> </a:t>
            </a:r>
            <a:r>
              <a:rPr/>
              <a:t>will</a:t>
            </a:r>
            <a:r>
              <a:rPr/>
              <a:t> </a:t>
            </a:r>
            <a:r>
              <a:rPr/>
              <a:t>help</a:t>
            </a:r>
            <a:r>
              <a:rPr/>
              <a:t> </a:t>
            </a:r>
            <a:r>
              <a:rPr/>
              <a:t>you</a:t>
            </a:r>
            <a:r>
              <a:rPr/>
              <a:t> </a:t>
            </a:r>
            <a:r>
              <a:rPr/>
              <a:t>remember</a:t>
            </a:r>
            <a:r>
              <a:rPr/>
              <a:t> </a:t>
            </a:r>
            <a:r>
              <a:rPr/>
              <a:t>why</a:t>
            </a:r>
            <a:r>
              <a:rPr/>
              <a:t> </a:t>
            </a:r>
            <a:r>
              <a:rPr/>
              <a:t>you</a:t>
            </a:r>
            <a:r>
              <a:rPr/>
              <a:t> </a:t>
            </a:r>
            <a:r>
              <a:rPr/>
              <a:t>wrote</a:t>
            </a:r>
            <a:r>
              <a:rPr/>
              <a:t> </a:t>
            </a:r>
            <a:r>
              <a:rPr/>
              <a:t>the</a:t>
            </a:r>
            <a:r>
              <a:rPr/>
              <a:t> </a:t>
            </a:r>
            <a:r>
              <a:rPr/>
              <a:t>program</a:t>
            </a:r>
            <a:r>
              <a:rPr/>
              <a:t> </a:t>
            </a:r>
            <a:r>
              <a:rPr/>
              <a:t>and</a:t>
            </a:r>
            <a:r>
              <a:rPr/>
              <a:t> </a:t>
            </a:r>
            <a:r>
              <a:rPr/>
              <a:t>how</a:t>
            </a:r>
            <a:r>
              <a:rPr/>
              <a:t> </a:t>
            </a:r>
            <a:r>
              <a:rPr/>
              <a:t>to</a:t>
            </a:r>
            <a:r>
              <a:rPr/>
              <a:t> </a:t>
            </a:r>
            <a:r>
              <a:rPr/>
              <a:t>get</a:t>
            </a:r>
            <a:r>
              <a:rPr/>
              <a:t> </a:t>
            </a:r>
            <a:r>
              <a:rPr/>
              <a:t>it</a:t>
            </a:r>
            <a:r>
              <a:rPr/>
              <a:t> </a:t>
            </a:r>
            <a:r>
              <a:rPr/>
              <a:t>running</a:t>
            </a:r>
            <a:r>
              <a:rPr/>
              <a:t> </a:t>
            </a:r>
            <a:r>
              <a:rPr/>
              <a:t>again.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program</a:t>
            </a:r>
            <a:r>
              <a:rPr/>
              <a:t> </a:t>
            </a:r>
            <a:r>
              <a:rPr/>
              <a:t>creation</a:t>
            </a:r>
            <a:r>
              <a:rPr/>
              <a:t> </a:t>
            </a:r>
            <a:r>
              <a:rPr/>
              <a:t>date</a:t>
            </a:r>
            <a:r>
              <a:rPr/>
              <a:t> </a:t>
            </a:r>
            <a:r>
              <a:rPr/>
              <a:t>can</a:t>
            </a:r>
            <a:r>
              <a:rPr/>
              <a:t> </a:t>
            </a:r>
            <a:r>
              <a:rPr/>
              <a:t>sometimes</a:t>
            </a:r>
            <a:r>
              <a:rPr/>
              <a:t> </a:t>
            </a:r>
            <a:r>
              <a:rPr/>
              <a:t>help</a:t>
            </a:r>
            <a:r>
              <a:rPr/>
              <a:t> </a:t>
            </a:r>
            <a:r>
              <a:rPr/>
              <a:t>provide</a:t>
            </a:r>
            <a:r>
              <a:rPr/>
              <a:t> </a:t>
            </a:r>
            <a:r>
              <a:rPr/>
              <a:t>context.</a:t>
            </a:r>
            <a:r>
              <a:rPr/>
              <a:t> </a:t>
            </a:r>
            <a:r>
              <a:rPr/>
              <a:t>It</a:t>
            </a:r>
            <a:r>
              <a:rPr/>
              <a:t> </a:t>
            </a:r>
            <a:r>
              <a:rPr/>
              <a:t>could</a:t>
            </a:r>
            <a:r>
              <a:rPr/>
              <a:t> </a:t>
            </a:r>
            <a:r>
              <a:rPr/>
              <a:t>be</a:t>
            </a:r>
            <a:r>
              <a:rPr/>
              <a:t> </a:t>
            </a:r>
            <a:r>
              <a:rPr/>
              <a:t>something</a:t>
            </a:r>
            <a:r>
              <a:rPr/>
              <a:t> </a:t>
            </a:r>
            <a:r>
              <a:rPr/>
              <a:t>like</a:t>
            </a:r>
            <a:r>
              <a:rPr/>
              <a:t> </a:t>
            </a:r>
            <a:r>
              <a:rPr/>
              <a:t>“</a:t>
            </a:r>
            <a:r>
              <a:rPr/>
              <a:t>That</a:t>
            </a:r>
            <a:r>
              <a:rPr/>
              <a:t> </a:t>
            </a:r>
            <a:r>
              <a:rPr/>
              <a:t>was</a:t>
            </a:r>
            <a:r>
              <a:rPr/>
              <a:t> </a:t>
            </a:r>
            <a:r>
              <a:rPr/>
              <a:t>when</a:t>
            </a:r>
            <a:r>
              <a:rPr/>
              <a:t> </a:t>
            </a:r>
            <a:r>
              <a:rPr/>
              <a:t>I</a:t>
            </a:r>
            <a:r>
              <a:rPr/>
              <a:t> </a:t>
            </a:r>
            <a:r>
              <a:rPr/>
              <a:t>had</a:t>
            </a:r>
            <a:r>
              <a:rPr/>
              <a:t> </a:t>
            </a:r>
            <a:r>
              <a:rPr/>
              <a:t>just</a:t>
            </a:r>
            <a:r>
              <a:rPr/>
              <a:t> </a:t>
            </a:r>
            <a:r>
              <a:rPr/>
              <a:t>finished</a:t>
            </a:r>
            <a:r>
              <a:rPr/>
              <a:t> </a:t>
            </a:r>
            <a:r>
              <a:rPr/>
              <a:t>the</a:t>
            </a:r>
            <a:r>
              <a:rPr/>
              <a:t> </a:t>
            </a:r>
            <a:r>
              <a:rPr/>
              <a:t>short</a:t>
            </a:r>
            <a:r>
              <a:rPr/>
              <a:t> </a:t>
            </a:r>
            <a:r>
              <a:rPr/>
              <a:t>course</a:t>
            </a:r>
            <a:r>
              <a:rPr/>
              <a:t> </a:t>
            </a:r>
            <a:r>
              <a:rPr/>
              <a:t>on</a:t>
            </a:r>
            <a:r>
              <a:rPr/>
              <a:t> </a:t>
            </a:r>
            <a:r>
              <a:rPr/>
              <a:t>macros.</a:t>
            </a:r>
            <a:r>
              <a:rPr/>
              <a:t>”</a:t>
            </a:r>
            <a:r>
              <a:rPr/>
              <a:t> </a:t>
            </a:r>
            <a:r>
              <a:rPr/>
              <a:t>If</a:t>
            </a:r>
            <a:r>
              <a:rPr/>
              <a:t> </a:t>
            </a:r>
            <a:r>
              <a:rPr/>
              <a:t>it</a:t>
            </a:r>
            <a:r>
              <a:rPr/>
              <a:t> </a:t>
            </a:r>
            <a:r>
              <a:rPr/>
              <a:t>is</a:t>
            </a:r>
            <a:r>
              <a:rPr/>
              <a:t> </a:t>
            </a:r>
            <a:r>
              <a:rPr/>
              <a:t>an</a:t>
            </a:r>
            <a:r>
              <a:rPr/>
              <a:t> </a:t>
            </a:r>
            <a:r>
              <a:rPr/>
              <a:t>old</a:t>
            </a:r>
            <a:r>
              <a:rPr/>
              <a:t> </a:t>
            </a:r>
            <a:r>
              <a:rPr/>
              <a:t>date,</a:t>
            </a:r>
            <a:r>
              <a:rPr/>
              <a:t> </a:t>
            </a:r>
            <a:r>
              <a:rPr/>
              <a:t>it</a:t>
            </a:r>
            <a:r>
              <a:rPr/>
              <a:t> </a:t>
            </a:r>
            <a:r>
              <a:rPr/>
              <a:t>could</a:t>
            </a:r>
            <a:r>
              <a:rPr/>
              <a:t> </a:t>
            </a:r>
            <a:r>
              <a:rPr/>
              <a:t>warn</a:t>
            </a:r>
            <a:r>
              <a:rPr/>
              <a:t> </a:t>
            </a:r>
            <a:r>
              <a:rPr/>
              <a:t>you</a:t>
            </a:r>
            <a:r>
              <a:rPr/>
              <a:t> </a:t>
            </a:r>
            <a:r>
              <a:rPr/>
              <a:t>that</a:t>
            </a:r>
            <a:r>
              <a:rPr/>
              <a:t> </a:t>
            </a:r>
            <a:r>
              <a:rPr/>
              <a:t>the</a:t>
            </a:r>
            <a:r>
              <a:rPr/>
              <a:t> </a:t>
            </a:r>
            <a:r>
              <a:rPr/>
              <a:t>program</a:t>
            </a:r>
            <a:r>
              <a:rPr/>
              <a:t> </a:t>
            </a:r>
            <a:r>
              <a:rPr/>
              <a:t>might</a:t>
            </a:r>
            <a:r>
              <a:rPr/>
              <a:t> </a:t>
            </a:r>
            <a:r>
              <a:rPr/>
              <a:t>be</a:t>
            </a:r>
            <a:r>
              <a:rPr/>
              <a:t> </a:t>
            </a:r>
            <a:r>
              <a:rPr/>
              <a:t>using</a:t>
            </a:r>
            <a:r>
              <a:rPr/>
              <a:t> </a:t>
            </a:r>
            <a:r>
              <a:rPr/>
              <a:t>obsolete</a:t>
            </a:r>
            <a:r>
              <a:rPr/>
              <a:t> </a:t>
            </a:r>
            <a:r>
              <a:rPr/>
              <a:t>features.</a:t>
            </a:r>
          </a:p>
          <a:p>
            <a:pPr lvl="0" marL="0" indent="0">
              <a:buNone/>
            </a:pPr>
          </a:p>
          <a:p>
            <a:pPr lvl="0" marL="0" indent="0">
              <a:buNone/>
            </a:pPr>
            <a:r>
              <a:rPr/>
              <a:t>The</a:t>
            </a:r>
            <a:r>
              <a:rPr/>
              <a:t> </a:t>
            </a:r>
            <a:r>
              <a:rPr/>
              <a:t>last</a:t>
            </a:r>
            <a:r>
              <a:rPr/>
              <a:t> </a:t>
            </a:r>
            <a:r>
              <a:rPr/>
              <a:t>modification</a:t>
            </a:r>
            <a:r>
              <a:rPr/>
              <a:t> </a:t>
            </a:r>
            <a:r>
              <a:rPr/>
              <a:t>date</a:t>
            </a:r>
            <a:r>
              <a:rPr/>
              <a:t> </a:t>
            </a:r>
            <a:r>
              <a:rPr/>
              <a:t>also</a:t>
            </a:r>
            <a:r>
              <a:rPr/>
              <a:t> </a:t>
            </a:r>
            <a:r>
              <a:rPr/>
              <a:t>ocmes</a:t>
            </a:r>
            <a:r>
              <a:rPr/>
              <a:t> </a:t>
            </a:r>
            <a:r>
              <a:rPr/>
              <a:t>in</a:t>
            </a:r>
            <a:r>
              <a:rPr/>
              <a:t> </a:t>
            </a:r>
            <a:r>
              <a:rPr/>
              <a:t>handy.</a:t>
            </a:r>
            <a:r>
              <a:rPr/>
              <a:t> </a:t>
            </a:r>
            <a:r>
              <a:rPr/>
              <a:t>Compare</a:t>
            </a:r>
            <a:r>
              <a:rPr/>
              <a:t> </a:t>
            </a:r>
            <a:r>
              <a:rPr/>
              <a:t>that</a:t>
            </a:r>
            <a:r>
              <a:rPr/>
              <a:t> </a:t>
            </a:r>
            <a:r>
              <a:rPr/>
              <a:t>date</a:t>
            </a:r>
            <a:r>
              <a:rPr/>
              <a:t> </a:t>
            </a:r>
            <a:r>
              <a:rPr/>
              <a:t>to</a:t>
            </a:r>
            <a:r>
              <a:rPr/>
              <a:t> </a:t>
            </a:r>
            <a:r>
              <a:rPr/>
              <a:t>various</a:t>
            </a:r>
            <a:r>
              <a:rPr/>
              <a:t> </a:t>
            </a:r>
            <a:r>
              <a:rPr/>
              <a:t>email</a:t>
            </a:r>
            <a:r>
              <a:rPr/>
              <a:t> </a:t>
            </a:r>
            <a:r>
              <a:rPr/>
              <a:t>requests.</a:t>
            </a:r>
            <a:r>
              <a:rPr/>
              <a:t> </a:t>
            </a:r>
            <a:r>
              <a:rPr/>
              <a:t>If</a:t>
            </a:r>
            <a:r>
              <a:rPr/>
              <a:t> </a:t>
            </a:r>
            <a:r>
              <a:rPr/>
              <a:t>the</a:t>
            </a:r>
            <a:r>
              <a:rPr/>
              <a:t> </a:t>
            </a:r>
            <a:r>
              <a:rPr/>
              <a:t>date</a:t>
            </a:r>
            <a:r>
              <a:rPr/>
              <a:t> </a:t>
            </a:r>
            <a:r>
              <a:rPr/>
              <a:t>of</a:t>
            </a:r>
            <a:r>
              <a:rPr/>
              <a:t> </a:t>
            </a:r>
            <a:r>
              <a:rPr/>
              <a:t>the</a:t>
            </a:r>
            <a:r>
              <a:rPr/>
              <a:t> </a:t>
            </a:r>
            <a:r>
              <a:rPr/>
              <a:t>email</a:t>
            </a:r>
            <a:r>
              <a:rPr/>
              <a:t> </a:t>
            </a:r>
            <a:r>
              <a:rPr/>
              <a:t>is</a:t>
            </a:r>
            <a:r>
              <a:rPr/>
              <a:t> </a:t>
            </a:r>
            <a:r>
              <a:rPr/>
              <a:t>later</a:t>
            </a:r>
            <a:r>
              <a:rPr/>
              <a:t> </a:t>
            </a:r>
            <a:r>
              <a:rPr/>
              <a:t>than</a:t>
            </a:r>
            <a:r>
              <a:rPr/>
              <a:t> </a:t>
            </a:r>
            <a:r>
              <a:rPr/>
              <a:t>the</a:t>
            </a:r>
            <a:r>
              <a:rPr/>
              <a:t> </a:t>
            </a:r>
            <a:r>
              <a:rPr/>
              <a:t>last</a:t>
            </a:r>
            <a:r>
              <a:rPr/>
              <a:t> </a:t>
            </a:r>
            <a:r>
              <a:rPr/>
              <a:t>modfication</a:t>
            </a:r>
            <a:r>
              <a:rPr/>
              <a:t> </a:t>
            </a:r>
            <a:r>
              <a:rPr/>
              <a:t>date,</a:t>
            </a:r>
            <a:r>
              <a:rPr/>
              <a:t> </a:t>
            </a:r>
            <a:r>
              <a:rPr/>
              <a:t>you</a:t>
            </a:r>
            <a:r>
              <a:rPr/>
              <a:t> </a:t>
            </a:r>
            <a:r>
              <a:rPr/>
              <a:t>have</a:t>
            </a:r>
            <a:r>
              <a:rPr/>
              <a:t> </a:t>
            </a:r>
            <a:r>
              <a:rPr/>
              <a:t>a</a:t>
            </a:r>
            <a:r>
              <a:rPr/>
              <a:t> </a:t>
            </a:r>
            <a:r>
              <a:rPr/>
              <a:t>rock</a:t>
            </a:r>
            <a:r>
              <a:rPr/>
              <a:t> </a:t>
            </a:r>
            <a:r>
              <a:rPr/>
              <a:t>solid</a:t>
            </a:r>
            <a:r>
              <a:rPr/>
              <a:t> </a:t>
            </a:r>
            <a:r>
              <a:rPr/>
              <a:t>guarantee</a:t>
            </a:r>
            <a:r>
              <a:rPr/>
              <a:t> </a:t>
            </a:r>
            <a:r>
              <a:rPr/>
              <a:t>that</a:t>
            </a:r>
            <a:r>
              <a:rPr/>
              <a:t> </a:t>
            </a:r>
            <a:r>
              <a:rPr/>
              <a:t>you</a:t>
            </a:r>
            <a:r>
              <a:rPr/>
              <a:t> </a:t>
            </a:r>
            <a:r>
              <a:rPr/>
              <a:t>have</a:t>
            </a:r>
            <a:r>
              <a:rPr/>
              <a:t> </a:t>
            </a:r>
            <a:r>
              <a:rPr/>
              <a:t>not</a:t>
            </a:r>
            <a:r>
              <a:rPr/>
              <a:t> </a:t>
            </a:r>
            <a:r>
              <a:rPr/>
              <a:t>incorporated</a:t>
            </a:r>
            <a:r>
              <a:rPr/>
              <a:t> </a:t>
            </a:r>
            <a:r>
              <a:rPr/>
              <a:t>the</a:t>
            </a:r>
            <a:r>
              <a:rPr/>
              <a:t> </a:t>
            </a:r>
            <a:r>
              <a:rPr/>
              <a:t>changes</a:t>
            </a:r>
            <a:r>
              <a:rPr/>
              <a:t> </a:t>
            </a:r>
            <a:r>
              <a:rPr/>
              <a:t>suggested</a:t>
            </a:r>
            <a:r>
              <a:rPr/>
              <a:t> </a:t>
            </a:r>
            <a:r>
              <a:rPr/>
              <a:t>in</a:t>
            </a:r>
            <a:r>
              <a:rPr/>
              <a:t> </a:t>
            </a:r>
            <a:r>
              <a:rPr/>
              <a:t>that</a:t>
            </a:r>
            <a:r>
              <a:rPr/>
              <a:t> </a:t>
            </a:r>
            <a:r>
              <a:rPr/>
              <a:t>email.</a:t>
            </a:r>
            <a:r>
              <a:rPr/>
              <a:t> </a:t>
            </a:r>
            <a:r>
              <a:rPr/>
              <a:t>The</a:t>
            </a:r>
            <a:r>
              <a:rPr/>
              <a:t> </a:t>
            </a:r>
            <a:r>
              <a:rPr/>
              <a:t>converse,</a:t>
            </a:r>
            <a:r>
              <a:rPr/>
              <a:t> </a:t>
            </a:r>
            <a:r>
              <a:rPr/>
              <a:t>of</a:t>
            </a:r>
            <a:r>
              <a:rPr/>
              <a:t> </a:t>
            </a:r>
            <a:r>
              <a:rPr/>
              <a:t>course,</a:t>
            </a:r>
            <a:r>
              <a:rPr/>
              <a:t> </a:t>
            </a:r>
            <a:r>
              <a:rPr/>
              <a:t>may</a:t>
            </a:r>
            <a:r>
              <a:rPr/>
              <a:t> </a:t>
            </a:r>
            <a:r>
              <a:rPr/>
              <a:t>not</a:t>
            </a:r>
            <a:r>
              <a:rPr/>
              <a:t> </a:t>
            </a:r>
            <a:r>
              <a:rPr/>
              <a:t>be</a:t>
            </a:r>
            <a:r>
              <a:rPr/>
              <a:t> </a:t>
            </a:r>
            <a:r>
              <a:rPr/>
              <a:t>true.</a:t>
            </a:r>
          </a:p>
          <a:p>
            <a:pPr lvl="0" marL="0" indent="0">
              <a:buNone/>
            </a:pPr>
          </a:p>
          <a:p>
            <a:pPr lvl="0" marL="0" indent="0">
              <a:buNone/>
            </a:pPr>
            <a:r>
              <a:rPr/>
              <a:t>You</a:t>
            </a:r>
            <a:r>
              <a:rPr/>
              <a:t> </a:t>
            </a:r>
            <a:r>
              <a:rPr/>
              <a:t>might</a:t>
            </a:r>
            <a:r>
              <a:rPr/>
              <a:t> </a:t>
            </a:r>
            <a:r>
              <a:rPr/>
              <a:t>be</a:t>
            </a:r>
            <a:r>
              <a:rPr/>
              <a:t> </a:t>
            </a:r>
            <a:r>
              <a:rPr/>
              <a:t>saying</a:t>
            </a:r>
            <a:r>
              <a:rPr/>
              <a:t> </a:t>
            </a:r>
            <a:r>
              <a:rPr/>
              <a:t>to</a:t>
            </a:r>
            <a:r>
              <a:rPr/>
              <a:t> </a:t>
            </a:r>
            <a:r>
              <a:rPr/>
              <a:t>yourself</a:t>
            </a:r>
            <a:r>
              <a:rPr/>
              <a:t> </a:t>
            </a:r>
            <a:r>
              <a:rPr/>
              <a:t>"There</a:t>
            </a:r>
            <a:r>
              <a:rPr/>
              <a:t> </a:t>
            </a:r>
            <a:r>
              <a:rPr/>
              <a:t>is</a:t>
            </a:r>
            <a:r>
              <a:rPr/>
              <a:t> </a:t>
            </a:r>
            <a:r>
              <a:rPr/>
              <a:t>no</a:t>
            </a:r>
            <a:r>
              <a:rPr/>
              <a:t> </a:t>
            </a:r>
            <a:r>
              <a:rPr/>
              <a:t>need</a:t>
            </a:r>
            <a:r>
              <a:rPr/>
              <a:t> </a:t>
            </a:r>
            <a:r>
              <a:rPr/>
              <a:t>for</a:t>
            </a:r>
            <a:r>
              <a:rPr/>
              <a:t> </a:t>
            </a:r>
            <a:r>
              <a:rPr/>
              <a:t>a</a:t>
            </a:r>
            <a:r>
              <a:rPr/>
              <a:t> </a:t>
            </a:r>
            <a:r>
              <a:rPr/>
              <a:t>modification</a:t>
            </a:r>
            <a:r>
              <a:rPr/>
              <a:t> </a:t>
            </a:r>
            <a:r>
              <a:rPr/>
              <a:t>date</a:t>
            </a:r>
            <a:r>
              <a:rPr/>
              <a:t> </a:t>
            </a:r>
            <a:r>
              <a:rPr/>
              <a:t>in</a:t>
            </a:r>
            <a:r>
              <a:rPr/>
              <a:t> </a:t>
            </a:r>
            <a:r>
              <a:rPr/>
              <a:t>the</a:t>
            </a:r>
            <a:r>
              <a:rPr/>
              <a:t> </a:t>
            </a:r>
            <a:r>
              <a:rPr/>
              <a:t>documentation</a:t>
            </a:r>
            <a:r>
              <a:rPr/>
              <a:t> </a:t>
            </a:r>
            <a:r>
              <a:rPr/>
              <a:t>header</a:t>
            </a:r>
            <a:r>
              <a:rPr/>
              <a:t> </a:t>
            </a:r>
            <a:r>
              <a:rPr/>
              <a:t>because</a:t>
            </a:r>
            <a:r>
              <a:rPr/>
              <a:t> </a:t>
            </a:r>
            <a:r>
              <a:rPr/>
              <a:t>you</a:t>
            </a:r>
            <a:r>
              <a:rPr/>
              <a:t> </a:t>
            </a:r>
            <a:r>
              <a:rPr/>
              <a:t>can</a:t>
            </a:r>
            <a:r>
              <a:rPr/>
              <a:t> </a:t>
            </a:r>
            <a:r>
              <a:rPr/>
              <a:t>always</a:t>
            </a:r>
            <a:r>
              <a:rPr/>
              <a:t> </a:t>
            </a:r>
            <a:r>
              <a:rPr/>
              <a:t>find</a:t>
            </a:r>
            <a:r>
              <a:rPr/>
              <a:t> </a:t>
            </a:r>
            <a:r>
              <a:rPr/>
              <a:t>the</a:t>
            </a:r>
            <a:r>
              <a:rPr/>
              <a:t> </a:t>
            </a:r>
            <a:r>
              <a:rPr/>
              <a:t>date</a:t>
            </a:r>
            <a:r>
              <a:rPr/>
              <a:t> </a:t>
            </a:r>
            <a:r>
              <a:rPr/>
              <a:t>using</a:t>
            </a:r>
            <a:r>
              <a:rPr/>
              <a:t> </a:t>
            </a:r>
            <a:r>
              <a:rPr/>
              <a:t>a</a:t>
            </a:r>
            <a:r>
              <a:rPr/>
              <a:t> </a:t>
            </a:r>
            <a:r>
              <a:rPr/>
              <a:t>directory</a:t>
            </a:r>
            <a:r>
              <a:rPr/>
              <a:t> </a:t>
            </a:r>
            <a:r>
              <a:rPr/>
              <a:t>command</a:t>
            </a:r>
            <a:r>
              <a:rPr/>
              <a:t> </a:t>
            </a:r>
            <a:r>
              <a:rPr/>
              <a:t>or</a:t>
            </a:r>
            <a:r>
              <a:rPr/>
              <a:t> </a:t>
            </a:r>
            <a:r>
              <a:rPr/>
              <a:t>file</a:t>
            </a:r>
            <a:r>
              <a:rPr/>
              <a:t> </a:t>
            </a:r>
            <a:r>
              <a:rPr/>
              <a:t>manager</a:t>
            </a:r>
            <a:r>
              <a:rPr/>
              <a:t> </a:t>
            </a:r>
            <a:r>
              <a:rPr/>
              <a:t>program.</a:t>
            </a:r>
            <a:r>
              <a:rPr/>
              <a:t> </a:t>
            </a:r>
            <a:r>
              <a:rPr/>
              <a:t>True</a:t>
            </a:r>
            <a:r>
              <a:rPr/>
              <a:t> </a:t>
            </a:r>
            <a:r>
              <a:rPr/>
              <a:t>enough,</a:t>
            </a:r>
            <a:r>
              <a:rPr/>
              <a:t> </a:t>
            </a:r>
            <a:r>
              <a:rPr/>
              <a:t>but</a:t>
            </a:r>
            <a:r>
              <a:rPr/>
              <a:t> </a:t>
            </a:r>
            <a:r>
              <a:rPr/>
              <a:t>there</a:t>
            </a:r>
            <a:r>
              <a:rPr/>
              <a:t> </a:t>
            </a:r>
            <a:r>
              <a:rPr/>
              <a:t>are</a:t>
            </a:r>
            <a:r>
              <a:rPr/>
              <a:t> </a:t>
            </a:r>
            <a:r>
              <a:rPr/>
              <a:t>lots</a:t>
            </a:r>
            <a:r>
              <a:rPr/>
              <a:t> </a:t>
            </a:r>
            <a:r>
              <a:rPr/>
              <a:t>of</a:t>
            </a:r>
            <a:r>
              <a:rPr/>
              <a:t> </a:t>
            </a:r>
            <a:r>
              <a:rPr/>
              <a:t>things</a:t>
            </a:r>
            <a:r>
              <a:rPr/>
              <a:t> </a:t>
            </a:r>
            <a:r>
              <a:rPr/>
              <a:t>that</a:t>
            </a:r>
            <a:r>
              <a:rPr/>
              <a:t> </a:t>
            </a:r>
            <a:r>
              <a:rPr/>
              <a:t>can</a:t>
            </a:r>
            <a:r>
              <a:rPr/>
              <a:t> </a:t>
            </a:r>
            <a:r>
              <a:rPr/>
              <a:t>happen</a:t>
            </a:r>
            <a:r>
              <a:rPr/>
              <a:t> </a:t>
            </a:r>
            <a:r>
              <a:rPr/>
              <a:t>that</a:t>
            </a:r>
            <a:r>
              <a:rPr/>
              <a:t> </a:t>
            </a:r>
            <a:r>
              <a:rPr/>
              <a:t>can</a:t>
            </a:r>
            <a:r>
              <a:rPr/>
              <a:t> </a:t>
            </a:r>
            <a:r>
              <a:rPr/>
              <a:t>change</a:t>
            </a:r>
            <a:r>
              <a:rPr/>
              <a:t> </a:t>
            </a:r>
            <a:r>
              <a:rPr/>
              <a:t>the</a:t>
            </a:r>
            <a:r>
              <a:rPr/>
              <a:t> </a:t>
            </a:r>
            <a:r>
              <a:rPr/>
              <a:t>date</a:t>
            </a:r>
            <a:r>
              <a:rPr/>
              <a:t> </a:t>
            </a:r>
            <a:r>
              <a:rPr/>
              <a:t>of</a:t>
            </a:r>
            <a:r>
              <a:rPr/>
              <a:t> </a:t>
            </a:r>
            <a:r>
              <a:rPr/>
              <a:t>a</a:t>
            </a:r>
            <a:r>
              <a:rPr/>
              <a:t> </a:t>
            </a:r>
            <a:r>
              <a:rPr/>
              <a:t>file</a:t>
            </a:r>
            <a:r>
              <a:rPr/>
              <a:t> </a:t>
            </a:r>
            <a:r>
              <a:rPr/>
              <a:t>even</a:t>
            </a:r>
            <a:r>
              <a:rPr/>
              <a:t> </a:t>
            </a:r>
            <a:r>
              <a:rPr/>
              <a:t>if</a:t>
            </a:r>
            <a:r>
              <a:rPr/>
              <a:t> </a:t>
            </a:r>
            <a:r>
              <a:rPr/>
              <a:t>it</a:t>
            </a:r>
            <a:r>
              <a:rPr/>
              <a:t> </a:t>
            </a:r>
            <a:r>
              <a:rPr/>
              <a:t>has</a:t>
            </a:r>
            <a:r>
              <a:rPr/>
              <a:t> </a:t>
            </a:r>
            <a:r>
              <a:rPr/>
              <a:t>not</a:t>
            </a:r>
            <a:r>
              <a:rPr/>
              <a:t> </a:t>
            </a:r>
            <a:r>
              <a:rPr/>
              <a:t>been</a:t>
            </a:r>
            <a:r>
              <a:rPr/>
              <a:t> </a:t>
            </a:r>
            <a:r>
              <a:rPr/>
              <a:t>modified.</a:t>
            </a:r>
          </a:p>
          <a:p>
            <a:pPr lvl="0" marL="0" indent="0">
              <a:buNone/>
            </a:pPr>
          </a:p>
          <a:p>
            <a:pPr lvl="0" marL="0" indent="0">
              <a:buNone/>
            </a:pPr>
            <a:r>
              <a:rPr/>
              <a:t>The</a:t>
            </a:r>
            <a:r>
              <a:rPr/>
              <a:t> </a:t>
            </a:r>
            <a:r>
              <a:rPr/>
              <a:t>last</a:t>
            </a:r>
            <a:r>
              <a:rPr/>
              <a:t> </a:t>
            </a:r>
            <a:r>
              <a:rPr/>
              <a:t>modification</a:t>
            </a:r>
            <a:r>
              <a:rPr/>
              <a:t> </a:t>
            </a:r>
            <a:r>
              <a:rPr/>
              <a:t>date</a:t>
            </a:r>
            <a:r>
              <a:rPr/>
              <a:t> </a:t>
            </a:r>
            <a:r>
              <a:rPr/>
              <a:t>can</a:t>
            </a:r>
            <a:r>
              <a:rPr/>
              <a:t> </a:t>
            </a:r>
            <a:r>
              <a:rPr/>
              <a:t>also</a:t>
            </a:r>
            <a:r>
              <a:rPr/>
              <a:t> </a:t>
            </a:r>
            <a:r>
              <a:rPr/>
              <a:t>allow</a:t>
            </a:r>
            <a:r>
              <a:rPr/>
              <a:t> </a:t>
            </a:r>
            <a:r>
              <a:rPr/>
              <a:t>you</a:t>
            </a:r>
            <a:r>
              <a:rPr/>
              <a:t> </a:t>
            </a:r>
            <a:r>
              <a:rPr/>
              <a:t>to</a:t>
            </a:r>
            <a:r>
              <a:rPr/>
              <a:t> </a:t>
            </a:r>
            <a:r>
              <a:rPr/>
              <a:t>sync</a:t>
            </a:r>
            <a:r>
              <a:rPr/>
              <a:t> </a:t>
            </a:r>
            <a:r>
              <a:rPr/>
              <a:t>program</a:t>
            </a:r>
            <a:r>
              <a:rPr/>
              <a:t> </a:t>
            </a:r>
            <a:r>
              <a:rPr/>
              <a:t>output</a:t>
            </a:r>
            <a:r>
              <a:rPr/>
              <a:t> </a:t>
            </a:r>
            <a:r>
              <a:rPr/>
              <a:t>with</a:t>
            </a:r>
            <a:r>
              <a:rPr/>
              <a:t> </a:t>
            </a:r>
            <a:r>
              <a:rPr/>
              <a:t>your</a:t>
            </a:r>
            <a:r>
              <a:rPr/>
              <a:t> </a:t>
            </a:r>
            <a:r>
              <a:rPr/>
              <a:t>program</a:t>
            </a:r>
            <a:r>
              <a:rPr/>
              <a:t> </a:t>
            </a:r>
            <a:r>
              <a:rPr/>
              <a:t>code.</a:t>
            </a:r>
            <a:r>
              <a:rPr/>
              <a:t> </a:t>
            </a:r>
            <a:r>
              <a:rPr/>
              <a:t>A</a:t>
            </a:r>
            <a:r>
              <a:rPr/>
              <a:t> </a:t>
            </a:r>
            <a:r>
              <a:rPr/>
              <a:t>discrepancy</a:t>
            </a:r>
            <a:r>
              <a:rPr/>
              <a:t> </a:t>
            </a:r>
            <a:r>
              <a:rPr/>
              <a:t>in</a:t>
            </a:r>
            <a:r>
              <a:rPr/>
              <a:t> </a:t>
            </a:r>
            <a:r>
              <a:rPr/>
              <a:t>one</a:t>
            </a:r>
            <a:r>
              <a:rPr/>
              <a:t> </a:t>
            </a:r>
            <a:r>
              <a:rPr/>
              <a:t>direction</a:t>
            </a:r>
            <a:r>
              <a:rPr/>
              <a:t> </a:t>
            </a:r>
            <a:r>
              <a:rPr/>
              <a:t>would</a:t>
            </a:r>
            <a:r>
              <a:rPr/>
              <a:t> </a:t>
            </a:r>
            <a:r>
              <a:rPr/>
              <a:t>indicate</a:t>
            </a:r>
            <a:r>
              <a:rPr/>
              <a:t> </a:t>
            </a:r>
            <a:r>
              <a:rPr/>
              <a:t>that</a:t>
            </a:r>
            <a:r>
              <a:rPr/>
              <a:t> </a:t>
            </a:r>
            <a:r>
              <a:rPr/>
              <a:t>your</a:t>
            </a:r>
            <a:r>
              <a:rPr/>
              <a:t> </a:t>
            </a:r>
            <a:r>
              <a:rPr/>
              <a:t>output</a:t>
            </a:r>
            <a:r>
              <a:rPr/>
              <a:t> </a:t>
            </a:r>
            <a:r>
              <a:rPr/>
              <a:t>is</a:t>
            </a:r>
            <a:r>
              <a:rPr/>
              <a:t> </a:t>
            </a:r>
            <a:r>
              <a:rPr/>
              <a:t>based</a:t>
            </a:r>
            <a:r>
              <a:rPr/>
              <a:t> </a:t>
            </a:r>
            <a:r>
              <a:rPr/>
              <a:t>on</a:t>
            </a:r>
            <a:r>
              <a:rPr/>
              <a:t> </a:t>
            </a:r>
            <a:r>
              <a:rPr/>
              <a:t>the</a:t>
            </a:r>
            <a:r>
              <a:rPr/>
              <a:t> </a:t>
            </a:r>
            <a:r>
              <a:rPr/>
              <a:t>wrong</a:t>
            </a:r>
            <a:r>
              <a:rPr/>
              <a:t> </a:t>
            </a:r>
            <a:r>
              <a:rPr/>
              <a:t>version</a:t>
            </a:r>
            <a:r>
              <a:rPr/>
              <a:t> </a:t>
            </a:r>
            <a:r>
              <a:rPr/>
              <a:t>and</a:t>
            </a:r>
            <a:r>
              <a:rPr/>
              <a:t> </a:t>
            </a:r>
            <a:r>
              <a:rPr/>
              <a:t>a</a:t>
            </a:r>
            <a:r>
              <a:rPr/>
              <a:t> </a:t>
            </a:r>
            <a:r>
              <a:rPr/>
              <a:t>discrepancy</a:t>
            </a:r>
            <a:r>
              <a:rPr/>
              <a:t> </a:t>
            </a:r>
            <a:r>
              <a:rPr/>
              <a:t>in</a:t>
            </a:r>
            <a:r>
              <a:rPr/>
              <a:t> </a:t>
            </a:r>
            <a:r>
              <a:rPr/>
              <a:t>the</a:t>
            </a:r>
            <a:r>
              <a:rPr/>
              <a:t> </a:t>
            </a:r>
            <a:r>
              <a:rPr/>
              <a:t>other</a:t>
            </a:r>
            <a:r>
              <a:rPr/>
              <a:t> </a:t>
            </a:r>
            <a:r>
              <a:rPr/>
              <a:t>direction</a:t>
            </a:r>
            <a:r>
              <a:rPr/>
              <a:t> </a:t>
            </a:r>
            <a:r>
              <a:rPr/>
              <a:t>indicates</a:t>
            </a:r>
            <a:r>
              <a:rPr/>
              <a:t> </a:t>
            </a:r>
            <a:r>
              <a:rPr/>
              <a:t>that</a:t>
            </a:r>
            <a:r>
              <a:rPr/>
              <a:t> </a:t>
            </a:r>
            <a:r>
              <a:rPr/>
              <a:t>the</a:t>
            </a:r>
            <a:r>
              <a:rPr/>
              <a:t> </a:t>
            </a:r>
            <a:r>
              <a:rPr/>
              <a:t>most</a:t>
            </a:r>
            <a:r>
              <a:rPr/>
              <a:t> </a:t>
            </a:r>
            <a:r>
              <a:rPr/>
              <a:t>current</a:t>
            </a:r>
            <a:r>
              <a:rPr/>
              <a:t> </a:t>
            </a:r>
            <a:r>
              <a:rPr/>
              <a:t>version</a:t>
            </a:r>
            <a:r>
              <a:rPr/>
              <a:t> </a:t>
            </a:r>
            <a:r>
              <a:rPr/>
              <a:t>of</a:t>
            </a:r>
            <a:r>
              <a:rPr/>
              <a:t> </a:t>
            </a:r>
            <a:r>
              <a:rPr/>
              <a:t>your</a:t>
            </a:r>
            <a:r>
              <a:rPr/>
              <a:t> </a:t>
            </a:r>
            <a:r>
              <a:rPr/>
              <a:t>program</a:t>
            </a:r>
            <a:r>
              <a:rPr/>
              <a:t> </a:t>
            </a:r>
            <a:r>
              <a:rPr/>
              <a:t>is</a:t>
            </a:r>
            <a:r>
              <a:rPr/>
              <a:t> </a:t>
            </a:r>
            <a:r>
              <a:rPr/>
              <a:t>found</a:t>
            </a:r>
            <a:r>
              <a:rPr/>
              <a:t> </a:t>
            </a:r>
            <a:r>
              <a:rPr/>
              <a:t>somewhere</a:t>
            </a:r>
            <a:r>
              <a:rPr/>
              <a:t> </a:t>
            </a:r>
            <a:r>
              <a:rPr/>
              <a:t>else.</a:t>
            </a:r>
          </a:p>
          <a:p>
            <a:pPr lvl="0" marL="0" indent="0">
              <a:buNone/>
            </a:pPr>
          </a:p>
          <a:p>
            <a:pPr lvl="0" marL="0" indent="0">
              <a:buNone/>
            </a:pPr>
            <a:r>
              <a:rPr/>
              <a:t>Some</a:t>
            </a:r>
            <a:r>
              <a:rPr/>
              <a:t> </a:t>
            </a:r>
            <a:r>
              <a:rPr/>
              <a:t>programs</a:t>
            </a:r>
            <a:r>
              <a:rPr/>
              <a:t> </a:t>
            </a:r>
            <a:r>
              <a:rPr/>
              <a:t>have</a:t>
            </a:r>
            <a:r>
              <a:rPr/>
              <a:t> </a:t>
            </a:r>
            <a:r>
              <a:rPr/>
              <a:t>version</a:t>
            </a:r>
            <a:r>
              <a:rPr/>
              <a:t> </a:t>
            </a:r>
            <a:r>
              <a:rPr/>
              <a:t>numbers</a:t>
            </a:r>
            <a:r>
              <a:rPr/>
              <a:t> </a:t>
            </a:r>
            <a:r>
              <a:rPr/>
              <a:t>and</a:t>
            </a:r>
            <a:r>
              <a:rPr/>
              <a:t> </a:t>
            </a:r>
            <a:r>
              <a:rPr/>
              <a:t>list</a:t>
            </a:r>
            <a:r>
              <a:rPr/>
              <a:t> </a:t>
            </a:r>
            <a:r>
              <a:rPr/>
              <a:t>the</a:t>
            </a:r>
            <a:r>
              <a:rPr/>
              <a:t> </a:t>
            </a:r>
            <a:r>
              <a:rPr/>
              <a:t>version</a:t>
            </a:r>
            <a:r>
              <a:rPr/>
              <a:t> </a:t>
            </a:r>
            <a:r>
              <a:rPr/>
              <a:t>history.</a:t>
            </a:r>
            <a:r>
              <a:rPr/>
              <a:t> </a:t>
            </a:r>
            <a:r>
              <a:rPr/>
              <a:t>This</a:t>
            </a:r>
            <a:r>
              <a:rPr/>
              <a:t> </a:t>
            </a:r>
            <a:r>
              <a:rPr/>
              <a:t>is</a:t>
            </a:r>
            <a:r>
              <a:rPr/>
              <a:t> </a:t>
            </a:r>
            <a:r>
              <a:rPr/>
              <a:t>often</a:t>
            </a:r>
            <a:r>
              <a:rPr/>
              <a:t> </a:t>
            </a:r>
            <a:r>
              <a:rPr/>
              <a:t>overkill.</a:t>
            </a:r>
          </a:p>
          <a:p>
            <a:pPr lvl="0" marL="0" indent="0">
              <a:buNone/>
            </a:pPr>
          </a:p>
          <a:p>
            <a:pPr lvl="0" marL="0" indent="0">
              <a:buNone/>
            </a:pPr>
            <a:r>
              <a:rPr/>
              <a:t>Version</a:t>
            </a:r>
            <a:r>
              <a:rPr/>
              <a:t> </a:t>
            </a:r>
            <a:r>
              <a:rPr/>
              <a:t>control</a:t>
            </a:r>
            <a:r>
              <a:rPr/>
              <a:t> </a:t>
            </a:r>
            <a:r>
              <a:rPr/>
              <a:t>software</a:t>
            </a:r>
            <a:r>
              <a:rPr/>
              <a:t> </a:t>
            </a:r>
            <a:r>
              <a:rPr/>
              <a:t>will</a:t>
            </a:r>
            <a:r>
              <a:rPr/>
              <a:t> </a:t>
            </a:r>
            <a:r>
              <a:rPr/>
              <a:t>track</a:t>
            </a:r>
            <a:r>
              <a:rPr/>
              <a:t> </a:t>
            </a:r>
            <a:r>
              <a:rPr/>
              <a:t>the</a:t>
            </a:r>
            <a:r>
              <a:rPr/>
              <a:t> </a:t>
            </a:r>
            <a:r>
              <a:rPr/>
              <a:t>creation</a:t>
            </a:r>
            <a:r>
              <a:rPr/>
              <a:t> </a:t>
            </a:r>
            <a:r>
              <a:rPr/>
              <a:t>date,</a:t>
            </a:r>
            <a:r>
              <a:rPr/>
              <a:t> </a:t>
            </a:r>
            <a:r>
              <a:rPr/>
              <a:t>all</a:t>
            </a:r>
            <a:r>
              <a:rPr/>
              <a:t> </a:t>
            </a:r>
            <a:r>
              <a:rPr/>
              <a:t>modification</a:t>
            </a:r>
            <a:r>
              <a:rPr/>
              <a:t> </a:t>
            </a:r>
            <a:r>
              <a:rPr/>
              <a:t>dates,</a:t>
            </a:r>
            <a:r>
              <a:rPr/>
              <a:t> </a:t>
            </a:r>
            <a:r>
              <a:rPr/>
              <a:t>and</a:t>
            </a:r>
            <a:r>
              <a:rPr/>
              <a:t> </a:t>
            </a:r>
            <a:r>
              <a:rPr/>
              <a:t>even</a:t>
            </a:r>
            <a:r>
              <a:rPr/>
              <a:t> </a:t>
            </a:r>
            <a:r>
              <a:rPr/>
              <a:t>what</a:t>
            </a:r>
            <a:r>
              <a:rPr/>
              <a:t> </a:t>
            </a:r>
            <a:r>
              <a:rPr/>
              <a:t>modifications</a:t>
            </a:r>
            <a:r>
              <a:rPr/>
              <a:t> </a:t>
            </a:r>
            <a:r>
              <a:rPr/>
              <a:t>were</a:t>
            </a:r>
            <a:r>
              <a:rPr/>
              <a:t> </a:t>
            </a:r>
            <a:r>
              <a:rPr/>
              <a:t>made</a:t>
            </a:r>
            <a:r>
              <a:rPr/>
              <a:t> </a:t>
            </a:r>
            <a:r>
              <a:rPr/>
              <a:t>when.</a:t>
            </a:r>
            <a:r>
              <a:rPr/>
              <a:t> </a:t>
            </a:r>
            <a:r>
              <a:rPr/>
              <a:t>So</a:t>
            </a:r>
            <a:r>
              <a:rPr/>
              <a:t> </a:t>
            </a:r>
            <a:r>
              <a:rPr/>
              <a:t>don’t</a:t>
            </a:r>
            <a:r>
              <a:rPr/>
              <a:t> </a:t>
            </a:r>
            <a:r>
              <a:rPr/>
              <a:t>bother</a:t>
            </a:r>
            <a:r>
              <a:rPr/>
              <a:t> </a:t>
            </a:r>
            <a:r>
              <a:rPr/>
              <a:t>with</a:t>
            </a:r>
            <a:r>
              <a:rPr/>
              <a:t> </a:t>
            </a:r>
            <a:r>
              <a:rPr/>
              <a:t>dates</a:t>
            </a:r>
            <a:r>
              <a:rPr/>
              <a:t> </a:t>
            </a:r>
            <a:r>
              <a:rPr/>
              <a:t>in</a:t>
            </a:r>
            <a:r>
              <a:rPr/>
              <a:t> </a:t>
            </a:r>
            <a:r>
              <a:rPr/>
              <a:t>your</a:t>
            </a:r>
            <a:r>
              <a:rPr/>
              <a:t> </a:t>
            </a:r>
            <a:r>
              <a:rPr/>
              <a:t>documentation</a:t>
            </a:r>
            <a:r>
              <a:rPr/>
              <a:t> </a:t>
            </a:r>
            <a:r>
              <a:rPr/>
              <a:t>header</a:t>
            </a:r>
            <a:r>
              <a:rPr/>
              <a:t> </a:t>
            </a:r>
            <a:r>
              <a:rPr/>
              <a:t>if</a:t>
            </a:r>
            <a:r>
              <a:rPr/>
              <a:t> </a:t>
            </a:r>
            <a:r>
              <a:rPr/>
              <a:t>you</a:t>
            </a:r>
            <a:r>
              <a:rPr/>
              <a:t> </a:t>
            </a:r>
            <a:r>
              <a:rPr/>
              <a:t>are</a:t>
            </a:r>
            <a:r>
              <a:rPr/>
              <a:t> </a:t>
            </a:r>
            <a:r>
              <a:rPr/>
              <a:t>using</a:t>
            </a:r>
            <a:r>
              <a:rPr/>
              <a:t> </a:t>
            </a:r>
            <a:r>
              <a:rPr/>
              <a:t>version</a:t>
            </a:r>
            <a:r>
              <a:rPr/>
              <a:t> </a:t>
            </a:r>
            <a:r>
              <a:rPr/>
              <a:t>control.</a:t>
            </a:r>
            <a:r>
              <a:rPr/>
              <a:t> </a:t>
            </a:r>
            <a:r>
              <a:rPr/>
              <a:t>Just</a:t>
            </a:r>
            <a:r>
              <a:rPr/>
              <a:t> </a:t>
            </a:r>
            <a:r>
              <a:rPr/>
              <a:t>state</a:t>
            </a:r>
            <a:r>
              <a:rPr/>
              <a:t> </a:t>
            </a:r>
            <a:r>
              <a:rPr/>
              <a:t>the</a:t>
            </a:r>
            <a:r>
              <a:rPr/>
              <a:t> </a:t>
            </a:r>
            <a:r>
              <a:rPr/>
              <a:t>version</a:t>
            </a:r>
            <a:r>
              <a:rPr/>
              <a:t> </a:t>
            </a:r>
            <a:r>
              <a:rPr/>
              <a:t>control</a:t>
            </a:r>
            <a:r>
              <a:rPr/>
              <a:t> </a:t>
            </a:r>
            <a:r>
              <a:rPr/>
              <a:t>software</a:t>
            </a:r>
            <a:r>
              <a:rPr/>
              <a:t> </a:t>
            </a:r>
            <a:r>
              <a:rPr/>
              <a:t>you</a:t>
            </a:r>
            <a:r>
              <a:rPr/>
              <a:t> </a:t>
            </a:r>
            <a:r>
              <a:rPr/>
              <a:t>are</a:t>
            </a:r>
            <a:r>
              <a:rPr/>
              <a:t> </a:t>
            </a:r>
            <a:r>
              <a:rPr/>
              <a:t>using</a:t>
            </a:r>
            <a:r>
              <a:rPr/>
              <a:t> </a:t>
            </a:r>
            <a:r>
              <a:rPr/>
              <a:t>and</a:t>
            </a:r>
            <a:r>
              <a:rPr/>
              <a:t> </a:t>
            </a:r>
            <a:r>
              <a:rPr/>
              <a:t>where</a:t>
            </a:r>
            <a:r>
              <a:rPr/>
              <a:t> </a:t>
            </a:r>
            <a:r>
              <a:rPr/>
              <a:t>someone</a:t>
            </a:r>
            <a:r>
              <a:rPr/>
              <a:t> </a:t>
            </a:r>
            <a:r>
              <a:rPr/>
              <a:t>could</a:t>
            </a:r>
            <a:r>
              <a:rPr/>
              <a:t> </a:t>
            </a:r>
            <a:r>
              <a:rPr/>
              <a:t>find</a:t>
            </a:r>
            <a:r>
              <a:rPr/>
              <a:t> </a:t>
            </a:r>
            <a:r>
              <a:rPr/>
              <a:t>your</a:t>
            </a:r>
            <a:r>
              <a:rPr/>
              <a:t> </a:t>
            </a:r>
            <a:r>
              <a:rPr/>
              <a:t>repository.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Code</a:t>
            </a:r>
            <a:r>
              <a:rPr/>
              <a:t> </a:t>
            </a:r>
            <a:r>
              <a:rPr/>
              <a:t>for</a:t>
            </a:r>
            <a:r>
              <a:rPr/>
              <a:t> </a:t>
            </a:r>
            <a:r>
              <a:rPr/>
              <a:t>a</a:t>
            </a:r>
            <a:r>
              <a:rPr/>
              <a:t> </a:t>
            </a:r>
            <a:r>
              <a:rPr/>
              <a:t>program</a:t>
            </a:r>
            <a:r>
              <a:rPr/>
              <a:t> </a:t>
            </a:r>
            <a:r>
              <a:rPr/>
              <a:t>like</a:t>
            </a:r>
            <a:r>
              <a:rPr/>
              <a:t> </a:t>
            </a:r>
            <a:r>
              <a:rPr/>
              <a:t>SAS</a:t>
            </a:r>
            <a:r>
              <a:rPr/>
              <a:t> </a:t>
            </a:r>
            <a:r>
              <a:rPr/>
              <a:t>should</a:t>
            </a:r>
            <a:r>
              <a:rPr/>
              <a:t> </a:t>
            </a:r>
            <a:r>
              <a:rPr/>
              <a:t>be</a:t>
            </a:r>
            <a:r>
              <a:rPr/>
              <a:t> </a:t>
            </a:r>
            <a:r>
              <a:rPr/>
              <a:t>easy</a:t>
            </a:r>
            <a:r>
              <a:rPr/>
              <a:t> </a:t>
            </a:r>
            <a:r>
              <a:rPr/>
              <a:t>for</a:t>
            </a:r>
            <a:r>
              <a:rPr/>
              <a:t> </a:t>
            </a:r>
            <a:r>
              <a:rPr/>
              <a:t>you</a:t>
            </a:r>
            <a:r>
              <a:rPr/>
              <a:t> </a:t>
            </a:r>
            <a:r>
              <a:rPr/>
              <a:t>to</a:t>
            </a:r>
            <a:r>
              <a:rPr/>
              <a:t> </a:t>
            </a:r>
            <a:r>
              <a:rPr/>
              <a:t>recognize,</a:t>
            </a:r>
            <a:r>
              <a:rPr/>
              <a:t> </a:t>
            </a:r>
            <a:r>
              <a:rPr/>
              <a:t>but</a:t>
            </a:r>
            <a:r>
              <a:rPr/>
              <a:t> </a:t>
            </a:r>
            <a:r>
              <a:rPr/>
              <a:t>you’d</a:t>
            </a:r>
            <a:r>
              <a:rPr/>
              <a:t> </a:t>
            </a:r>
            <a:r>
              <a:rPr/>
              <a:t>be</a:t>
            </a:r>
            <a:r>
              <a:rPr/>
              <a:t> </a:t>
            </a:r>
            <a:r>
              <a:rPr/>
              <a:t>surprised</a:t>
            </a:r>
            <a:r>
              <a:rPr/>
              <a:t> </a:t>
            </a:r>
            <a:r>
              <a:rPr/>
              <a:t>how</a:t>
            </a:r>
            <a:r>
              <a:rPr/>
              <a:t> </a:t>
            </a:r>
            <a:r>
              <a:rPr/>
              <a:t>many</a:t>
            </a:r>
            <a:r>
              <a:rPr/>
              <a:t> </a:t>
            </a:r>
            <a:r>
              <a:rPr/>
              <a:t>potential</a:t>
            </a:r>
            <a:r>
              <a:rPr/>
              <a:t> </a:t>
            </a:r>
            <a:r>
              <a:rPr/>
              <a:t>users</a:t>
            </a:r>
            <a:r>
              <a:rPr/>
              <a:t> </a:t>
            </a:r>
            <a:r>
              <a:rPr/>
              <a:t>of</a:t>
            </a:r>
            <a:r>
              <a:rPr/>
              <a:t> </a:t>
            </a:r>
            <a:r>
              <a:rPr/>
              <a:t>your</a:t>
            </a:r>
            <a:r>
              <a:rPr/>
              <a:t> </a:t>
            </a:r>
            <a:r>
              <a:rPr/>
              <a:t>code</a:t>
            </a:r>
            <a:r>
              <a:rPr/>
              <a:t> </a:t>
            </a:r>
            <a:r>
              <a:rPr/>
              <a:t>would</a:t>
            </a:r>
            <a:r>
              <a:rPr/>
              <a:t> </a:t>
            </a:r>
            <a:r>
              <a:rPr/>
              <a:t>not</a:t>
            </a:r>
            <a:r>
              <a:rPr/>
              <a:t> </a:t>
            </a:r>
            <a:r>
              <a:rPr/>
              <a:t>know</a:t>
            </a:r>
            <a:r>
              <a:rPr/>
              <a:t> </a:t>
            </a:r>
            <a:r>
              <a:rPr/>
              <a:t>this</a:t>
            </a:r>
            <a:r>
              <a:rPr/>
              <a:t> </a:t>
            </a:r>
            <a:r>
              <a:rPr/>
              <a:t>right</a:t>
            </a:r>
            <a:r>
              <a:rPr/>
              <a:t> </a:t>
            </a:r>
            <a:r>
              <a:rPr/>
              <a:t>away.</a:t>
            </a:r>
            <a:r>
              <a:rPr/>
              <a:t> </a:t>
            </a:r>
            <a:r>
              <a:rPr/>
              <a:t>You</a:t>
            </a:r>
            <a:r>
              <a:rPr/>
              <a:t> </a:t>
            </a:r>
            <a:r>
              <a:rPr/>
              <a:t>would</a:t>
            </a:r>
            <a:r>
              <a:rPr/>
              <a:t> </a:t>
            </a:r>
            <a:r>
              <a:rPr/>
              <a:t>think</a:t>
            </a:r>
            <a:r>
              <a:rPr/>
              <a:t> </a:t>
            </a:r>
            <a:r>
              <a:rPr/>
              <a:t>that</a:t>
            </a:r>
            <a:r>
              <a:rPr/>
              <a:t> </a:t>
            </a:r>
            <a:r>
              <a:rPr/>
              <a:t>failure</a:t>
            </a:r>
            <a:r>
              <a:rPr/>
              <a:t> </a:t>
            </a:r>
            <a:r>
              <a:rPr/>
              <a:t>to</a:t>
            </a:r>
            <a:r>
              <a:rPr/>
              <a:t> </a:t>
            </a:r>
            <a:r>
              <a:rPr/>
              <a:t>recognize</a:t>
            </a:r>
            <a:r>
              <a:rPr/>
              <a:t> </a:t>
            </a:r>
            <a:r>
              <a:rPr/>
              <a:t>what</a:t>
            </a:r>
            <a:r>
              <a:rPr/>
              <a:t> </a:t>
            </a:r>
            <a:r>
              <a:rPr/>
              <a:t>language</a:t>
            </a:r>
            <a:r>
              <a:rPr/>
              <a:t> </a:t>
            </a:r>
            <a:r>
              <a:rPr/>
              <a:t>a</a:t>
            </a:r>
            <a:r>
              <a:rPr/>
              <a:t> </a:t>
            </a:r>
            <a:r>
              <a:rPr/>
              <a:t>program</a:t>
            </a:r>
            <a:r>
              <a:rPr/>
              <a:t> </a:t>
            </a:r>
            <a:r>
              <a:rPr/>
              <a:t>is</a:t>
            </a:r>
            <a:r>
              <a:rPr/>
              <a:t> </a:t>
            </a:r>
            <a:r>
              <a:rPr/>
              <a:t>written</a:t>
            </a:r>
            <a:r>
              <a:rPr/>
              <a:t> </a:t>
            </a:r>
            <a:r>
              <a:rPr/>
              <a:t>in</a:t>
            </a:r>
            <a:r>
              <a:rPr/>
              <a:t> </a:t>
            </a:r>
            <a:r>
              <a:rPr/>
              <a:t>would</a:t>
            </a:r>
            <a:r>
              <a:rPr/>
              <a:t> </a:t>
            </a:r>
            <a:r>
              <a:rPr/>
              <a:t>be</a:t>
            </a:r>
            <a:r>
              <a:rPr/>
              <a:t> </a:t>
            </a:r>
            <a:r>
              <a:rPr/>
              <a:t>a</a:t>
            </a:r>
            <a:r>
              <a:rPr/>
              <a:t> </a:t>
            </a:r>
            <a:r>
              <a:rPr/>
              <a:t>factor</a:t>
            </a:r>
            <a:r>
              <a:rPr/>
              <a:t> </a:t>
            </a:r>
            <a:r>
              <a:rPr/>
              <a:t>that</a:t>
            </a:r>
            <a:r>
              <a:rPr/>
              <a:t> </a:t>
            </a:r>
            <a:r>
              <a:rPr/>
              <a:t>disqualifies</a:t>
            </a:r>
            <a:r>
              <a:rPr/>
              <a:t> </a:t>
            </a:r>
            <a:r>
              <a:rPr/>
              <a:t>someone</a:t>
            </a:r>
            <a:r>
              <a:rPr/>
              <a:t> </a:t>
            </a:r>
            <a:r>
              <a:rPr/>
              <a:t>from</a:t>
            </a:r>
            <a:r>
              <a:rPr/>
              <a:t> </a:t>
            </a:r>
            <a:r>
              <a:rPr/>
              <a:t>using</a:t>
            </a:r>
            <a:r>
              <a:rPr/>
              <a:t> </a:t>
            </a:r>
            <a:r>
              <a:rPr/>
              <a:t>your</a:t>
            </a:r>
            <a:r>
              <a:rPr/>
              <a:t> </a:t>
            </a:r>
            <a:r>
              <a:rPr/>
              <a:t>program,</a:t>
            </a:r>
            <a:r>
              <a:rPr/>
              <a:t> </a:t>
            </a:r>
            <a:r>
              <a:rPr/>
              <a:t>but</a:t>
            </a:r>
            <a:r>
              <a:rPr/>
              <a:t> </a:t>
            </a:r>
            <a:r>
              <a:rPr/>
              <a:t>please</a:t>
            </a:r>
            <a:r>
              <a:rPr/>
              <a:t> </a:t>
            </a:r>
            <a:r>
              <a:rPr/>
              <a:t>be</a:t>
            </a:r>
            <a:r>
              <a:rPr/>
              <a:t> </a:t>
            </a:r>
            <a:r>
              <a:rPr/>
              <a:t>generous.</a:t>
            </a:r>
            <a:r>
              <a:rPr/>
              <a:t> </a:t>
            </a:r>
            <a:r>
              <a:rPr/>
              <a:t>A</a:t>
            </a:r>
            <a:r>
              <a:rPr/>
              <a:t> </a:t>
            </a:r>
            <a:r>
              <a:rPr/>
              <a:t>single</a:t>
            </a:r>
            <a:r>
              <a:rPr/>
              <a:t> </a:t>
            </a:r>
            <a:r>
              <a:rPr/>
              <a:t>line</a:t>
            </a:r>
            <a:r>
              <a:rPr/>
              <a:t> </a:t>
            </a:r>
            <a:r>
              <a:rPr/>
              <a:t>near</a:t>
            </a:r>
            <a:r>
              <a:rPr/>
              <a:t> </a:t>
            </a:r>
            <a:r>
              <a:rPr/>
              <a:t>the</a:t>
            </a:r>
            <a:r>
              <a:rPr/>
              <a:t> </a:t>
            </a:r>
            <a:r>
              <a:rPr/>
              <a:t>top</a:t>
            </a:r>
            <a:r>
              <a:rPr/>
              <a:t> </a:t>
            </a:r>
            <a:r>
              <a:rPr/>
              <a:t>of</a:t>
            </a:r>
            <a:r>
              <a:rPr/>
              <a:t> </a:t>
            </a:r>
            <a:r>
              <a:rPr/>
              <a:t>your</a:t>
            </a:r>
            <a:r>
              <a:rPr/>
              <a:t> </a:t>
            </a:r>
            <a:r>
              <a:rPr/>
              <a:t>program</a:t>
            </a:r>
            <a:r>
              <a:rPr/>
              <a:t> </a:t>
            </a:r>
            <a:r>
              <a:rPr/>
              <a:t>would</a:t>
            </a:r>
            <a:r>
              <a:rPr/>
              <a:t> </a:t>
            </a:r>
            <a:r>
              <a:rPr/>
              <a:t>save</a:t>
            </a:r>
            <a:r>
              <a:rPr/>
              <a:t> </a:t>
            </a:r>
            <a:r>
              <a:rPr/>
              <a:t>someone</a:t>
            </a:r>
            <a:r>
              <a:rPr/>
              <a:t> </a:t>
            </a:r>
            <a:r>
              <a:rPr/>
              <a:t>a</a:t>
            </a:r>
            <a:r>
              <a:rPr/>
              <a:t> </a:t>
            </a:r>
            <a:r>
              <a:rPr/>
              <a:t>lot</a:t>
            </a:r>
            <a:r>
              <a:rPr/>
              <a:t> </a:t>
            </a:r>
            <a:r>
              <a:rPr/>
              <a:t>of</a:t>
            </a:r>
            <a:r>
              <a:rPr/>
              <a:t> </a:t>
            </a:r>
            <a:r>
              <a:rPr/>
              <a:t>uncertainty.</a:t>
            </a:r>
          </a:p>
          <a:p>
            <a:pPr lvl="0" marL="0" indent="0">
              <a:buNone/>
            </a:pPr>
          </a:p>
          <a:p>
            <a:pPr lvl="0" marL="0" indent="0">
              <a:buNone/>
            </a:pPr>
            <a:r>
              <a:rPr/>
              <a:t>Version</a:t>
            </a:r>
            <a:r>
              <a:rPr/>
              <a:t> </a:t>
            </a:r>
            <a:r>
              <a:rPr/>
              <a:t>numbers</a:t>
            </a:r>
            <a:r>
              <a:rPr/>
              <a:t> </a:t>
            </a:r>
            <a:r>
              <a:rPr/>
              <a:t>for</a:t>
            </a:r>
            <a:r>
              <a:rPr/>
              <a:t> </a:t>
            </a:r>
            <a:r>
              <a:rPr/>
              <a:t>your</a:t>
            </a:r>
            <a:r>
              <a:rPr/>
              <a:t> </a:t>
            </a:r>
            <a:r>
              <a:rPr/>
              <a:t>software</a:t>
            </a:r>
            <a:r>
              <a:rPr/>
              <a:t> </a:t>
            </a:r>
            <a:r>
              <a:rPr/>
              <a:t>may</a:t>
            </a:r>
            <a:r>
              <a:rPr/>
              <a:t> </a:t>
            </a:r>
            <a:r>
              <a:rPr/>
              <a:t>or</a:t>
            </a:r>
            <a:r>
              <a:rPr/>
              <a:t> </a:t>
            </a:r>
            <a:r>
              <a:rPr/>
              <a:t>may</a:t>
            </a:r>
            <a:r>
              <a:rPr/>
              <a:t> </a:t>
            </a:r>
            <a:r>
              <a:rPr/>
              <a:t>not</a:t>
            </a:r>
            <a:r>
              <a:rPr/>
              <a:t> </a:t>
            </a:r>
            <a:r>
              <a:rPr/>
              <a:t>be</a:t>
            </a:r>
            <a:r>
              <a:rPr/>
              <a:t> </a:t>
            </a:r>
            <a:r>
              <a:rPr/>
              <a:t>important.</a:t>
            </a:r>
            <a:r>
              <a:rPr/>
              <a:t> </a:t>
            </a:r>
            <a:r>
              <a:rPr/>
              <a:t>Definitely</a:t>
            </a:r>
            <a:r>
              <a:rPr/>
              <a:t> </a:t>
            </a:r>
            <a:r>
              <a:rPr/>
              <a:t>include</a:t>
            </a:r>
            <a:r>
              <a:rPr/>
              <a:t> </a:t>
            </a:r>
            <a:r>
              <a:rPr/>
              <a:t>a</a:t>
            </a:r>
            <a:r>
              <a:rPr/>
              <a:t> </a:t>
            </a:r>
            <a:r>
              <a:rPr/>
              <a:t>version</a:t>
            </a:r>
            <a:r>
              <a:rPr/>
              <a:t> </a:t>
            </a:r>
            <a:r>
              <a:rPr/>
              <a:t>number</a:t>
            </a:r>
            <a:r>
              <a:rPr/>
              <a:t> </a:t>
            </a:r>
            <a:r>
              <a:rPr/>
              <a:t>if</a:t>
            </a:r>
            <a:r>
              <a:rPr/>
              <a:t> </a:t>
            </a:r>
            <a:r>
              <a:rPr/>
              <a:t>you</a:t>
            </a:r>
            <a:r>
              <a:rPr/>
              <a:t> </a:t>
            </a:r>
            <a:r>
              <a:rPr/>
              <a:t>are</a:t>
            </a:r>
            <a:r>
              <a:rPr/>
              <a:t> </a:t>
            </a:r>
            <a:r>
              <a:rPr/>
              <a:t>using</a:t>
            </a:r>
            <a:r>
              <a:rPr/>
              <a:t> </a:t>
            </a:r>
            <a:r>
              <a:rPr/>
              <a:t>features</a:t>
            </a:r>
            <a:r>
              <a:rPr/>
              <a:t> </a:t>
            </a:r>
            <a:r>
              <a:rPr/>
              <a:t>that</a:t>
            </a:r>
            <a:r>
              <a:rPr/>
              <a:t> </a:t>
            </a:r>
            <a:r>
              <a:rPr/>
              <a:t>were</a:t>
            </a:r>
            <a:r>
              <a:rPr/>
              <a:t> </a:t>
            </a:r>
            <a:r>
              <a:rPr/>
              <a:t>only</a:t>
            </a:r>
            <a:r>
              <a:rPr/>
              <a:t> </a:t>
            </a:r>
            <a:r>
              <a:rPr/>
              <a:t>recently</a:t>
            </a:r>
            <a:r>
              <a:rPr/>
              <a:t> </a:t>
            </a:r>
            <a:r>
              <a:rPr/>
              <a:t>added</a:t>
            </a:r>
            <a:r>
              <a:rPr/>
              <a:t> </a:t>
            </a:r>
            <a:r>
              <a:rPr/>
              <a:t>to</a:t>
            </a:r>
            <a:r>
              <a:rPr/>
              <a:t> </a:t>
            </a:r>
            <a:r>
              <a:rPr/>
              <a:t>the</a:t>
            </a:r>
            <a:r>
              <a:rPr/>
              <a:t> </a:t>
            </a:r>
            <a:r>
              <a:rPr/>
              <a:t>software.</a:t>
            </a:r>
            <a:r>
              <a:rPr/>
              <a:t> </a:t>
            </a:r>
            <a:r>
              <a:rPr/>
              <a:t>Most</a:t>
            </a:r>
            <a:r>
              <a:rPr/>
              <a:t> </a:t>
            </a:r>
            <a:r>
              <a:rPr/>
              <a:t>research</a:t>
            </a:r>
            <a:r>
              <a:rPr/>
              <a:t> </a:t>
            </a:r>
            <a:r>
              <a:rPr/>
              <a:t>publications</a:t>
            </a:r>
            <a:r>
              <a:rPr/>
              <a:t> </a:t>
            </a:r>
            <a:r>
              <a:rPr/>
              <a:t>require</a:t>
            </a:r>
            <a:r>
              <a:rPr/>
              <a:t> </a:t>
            </a:r>
            <a:r>
              <a:rPr/>
              <a:t>documention</a:t>
            </a:r>
            <a:r>
              <a:rPr/>
              <a:t> </a:t>
            </a:r>
            <a:r>
              <a:rPr/>
              <a:t>of</a:t>
            </a:r>
            <a:r>
              <a:rPr/>
              <a:t> </a:t>
            </a:r>
            <a:r>
              <a:rPr/>
              <a:t>both</a:t>
            </a:r>
            <a:r>
              <a:rPr/>
              <a:t> </a:t>
            </a:r>
            <a:r>
              <a:rPr/>
              <a:t>the</a:t>
            </a:r>
            <a:r>
              <a:rPr/>
              <a:t> </a:t>
            </a:r>
            <a:r>
              <a:rPr/>
              <a:t>software</a:t>
            </a:r>
            <a:r>
              <a:rPr/>
              <a:t> </a:t>
            </a:r>
            <a:r>
              <a:rPr/>
              <a:t>itself</a:t>
            </a:r>
            <a:r>
              <a:rPr/>
              <a:t> </a:t>
            </a:r>
            <a:r>
              <a:rPr/>
              <a:t>and</a:t>
            </a:r>
            <a:r>
              <a:rPr/>
              <a:t> </a:t>
            </a:r>
            <a:r>
              <a:rPr/>
              <a:t>the</a:t>
            </a:r>
            <a:r>
              <a:rPr/>
              <a:t> </a:t>
            </a:r>
            <a:r>
              <a:rPr/>
              <a:t>version</a:t>
            </a:r>
            <a:r>
              <a:rPr/>
              <a:t> </a:t>
            </a:r>
            <a:r>
              <a:rPr/>
              <a:t>number.</a:t>
            </a:r>
          </a:p>
          <a:p>
            <a:pPr lvl="0" marL="0" indent="0">
              <a:buNone/>
            </a:pPr>
          </a:p>
          <a:p>
            <a:pPr lvl="0" marL="0" indent="0">
              <a:buNone/>
            </a:pPr>
            <a:r>
              <a:rPr/>
              <a:t>If</a:t>
            </a:r>
            <a:r>
              <a:rPr/>
              <a:t> </a:t>
            </a:r>
            <a:r>
              <a:rPr/>
              <a:t>your</a:t>
            </a:r>
            <a:r>
              <a:rPr/>
              <a:t> </a:t>
            </a:r>
            <a:r>
              <a:rPr/>
              <a:t>program</a:t>
            </a:r>
            <a:r>
              <a:rPr/>
              <a:t> </a:t>
            </a:r>
            <a:r>
              <a:rPr/>
              <a:t>has</a:t>
            </a:r>
            <a:r>
              <a:rPr/>
              <a:t> </a:t>
            </a:r>
            <a:r>
              <a:rPr/>
              <a:t>any</a:t>
            </a:r>
            <a:r>
              <a:rPr/>
              <a:t> </a:t>
            </a:r>
            <a:r>
              <a:rPr/>
              <a:t>dependencies,</a:t>
            </a:r>
            <a:r>
              <a:rPr/>
              <a:t> </a:t>
            </a:r>
            <a:r>
              <a:rPr/>
              <a:t>such</a:t>
            </a:r>
            <a:r>
              <a:rPr/>
              <a:t> </a:t>
            </a:r>
            <a:r>
              <a:rPr/>
              <a:t>as</a:t>
            </a:r>
            <a:r>
              <a:rPr/>
              <a:t> </a:t>
            </a:r>
            <a:r>
              <a:rPr/>
              <a:t>special</a:t>
            </a:r>
            <a:r>
              <a:rPr/>
              <a:t> </a:t>
            </a:r>
            <a:r>
              <a:rPr/>
              <a:t>libraries</a:t>
            </a:r>
            <a:r>
              <a:rPr/>
              <a:t> </a:t>
            </a:r>
            <a:r>
              <a:rPr/>
              <a:t>or</a:t>
            </a:r>
            <a:r>
              <a:rPr/>
              <a:t> </a:t>
            </a:r>
            <a:r>
              <a:rPr/>
              <a:t>macros</a:t>
            </a:r>
            <a:r>
              <a:rPr/>
              <a:t> </a:t>
            </a:r>
            <a:r>
              <a:rPr/>
              <a:t>that</a:t>
            </a:r>
            <a:r>
              <a:rPr/>
              <a:t> </a:t>
            </a:r>
            <a:r>
              <a:rPr/>
              <a:t>need</a:t>
            </a:r>
            <a:r>
              <a:rPr/>
              <a:t> </a:t>
            </a:r>
            <a:r>
              <a:rPr/>
              <a:t>to</a:t>
            </a:r>
            <a:r>
              <a:rPr/>
              <a:t> </a:t>
            </a:r>
            <a:r>
              <a:rPr/>
              <a:t>be</a:t>
            </a:r>
            <a:r>
              <a:rPr/>
              <a:t> </a:t>
            </a:r>
            <a:r>
              <a:rPr/>
              <a:t>installed,</a:t>
            </a:r>
            <a:r>
              <a:rPr/>
              <a:t> </a:t>
            </a:r>
            <a:r>
              <a:rPr/>
              <a:t>document</a:t>
            </a:r>
            <a:r>
              <a:rPr/>
              <a:t> </a:t>
            </a:r>
            <a:r>
              <a:rPr/>
              <a:t>those</a:t>
            </a:r>
            <a:r>
              <a:rPr/>
              <a:t> </a:t>
            </a:r>
            <a:r>
              <a:rPr/>
              <a:t>here</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an</a:t>
            </a:r>
            <a:r>
              <a:rPr/>
              <a:t> </a:t>
            </a:r>
            <a:r>
              <a:rPr/>
              <a:t>example</a:t>
            </a:r>
            <a:r>
              <a:rPr/>
              <a:t> </a:t>
            </a:r>
            <a:r>
              <a:rPr/>
              <a:t>of</a:t>
            </a:r>
            <a:r>
              <a:rPr/>
              <a:t> </a:t>
            </a:r>
            <a:r>
              <a:rPr/>
              <a:t>a</a:t>
            </a:r>
            <a:r>
              <a:rPr/>
              <a:t> </a:t>
            </a:r>
            <a:r>
              <a:rPr/>
              <a:t>documentation</a:t>
            </a:r>
            <a:r>
              <a:rPr/>
              <a:t> </a:t>
            </a:r>
            <a:r>
              <a:rPr/>
              <a:t>header</a:t>
            </a:r>
            <a:r>
              <a:rPr/>
              <a:t> </a:t>
            </a:r>
            <a:r>
              <a:rPr/>
              <a:t>that</a:t>
            </a:r>
            <a:r>
              <a:rPr/>
              <a:t> </a:t>
            </a:r>
            <a:r>
              <a:rPr/>
              <a:t>I</a:t>
            </a:r>
            <a:r>
              <a:rPr/>
              <a:t> </a:t>
            </a:r>
            <a:r>
              <a:rPr/>
              <a:t>found</a:t>
            </a:r>
            <a:r>
              <a:rPr/>
              <a:t> </a:t>
            </a:r>
            <a:r>
              <a:rPr/>
              <a:t>on</a:t>
            </a:r>
            <a:r>
              <a:rPr/>
              <a:t> </a:t>
            </a:r>
            <a:r>
              <a:rPr/>
              <a:t>the</a:t>
            </a:r>
            <a:r>
              <a:rPr/>
              <a:t> </a:t>
            </a:r>
            <a:r>
              <a:rPr/>
              <a:t>Internet.</a:t>
            </a:r>
            <a:r>
              <a:rPr/>
              <a:t> </a:t>
            </a:r>
            <a:r>
              <a:rPr/>
              <a:t>The</a:t>
            </a:r>
            <a:r>
              <a:rPr/>
              <a:t> </a:t>
            </a:r>
            <a:r>
              <a:rPr/>
              <a:t>print</a:t>
            </a:r>
            <a:r>
              <a:rPr/>
              <a:t> </a:t>
            </a:r>
            <a:r>
              <a:rPr/>
              <a:t>is</a:t>
            </a:r>
            <a:r>
              <a:rPr/>
              <a:t> </a:t>
            </a:r>
            <a:r>
              <a:rPr/>
              <a:t>a</a:t>
            </a:r>
            <a:r>
              <a:rPr/>
              <a:t> </a:t>
            </a:r>
            <a:r>
              <a:rPr/>
              <a:t>bit</a:t>
            </a:r>
            <a:r>
              <a:rPr/>
              <a:t> </a:t>
            </a:r>
            <a:r>
              <a:rPr/>
              <a:t>small,</a:t>
            </a:r>
            <a:r>
              <a:rPr/>
              <a:t> </a:t>
            </a:r>
            <a:r>
              <a:rPr/>
              <a:t>but</a:t>
            </a:r>
            <a:r>
              <a:rPr/>
              <a:t> </a:t>
            </a:r>
            <a:r>
              <a:rPr/>
              <a:t>let</a:t>
            </a:r>
            <a:r>
              <a:rPr/>
              <a:t> </a:t>
            </a:r>
            <a:r>
              <a:rPr/>
              <a:t>me</a:t>
            </a:r>
            <a:r>
              <a:rPr/>
              <a:t> </a:t>
            </a:r>
            <a:r>
              <a:rPr/>
              <a:t>describe</a:t>
            </a:r>
            <a:r>
              <a:rPr/>
              <a:t> </a:t>
            </a:r>
            <a:r>
              <a:rPr/>
              <a:t>the</a:t>
            </a:r>
            <a:r>
              <a:rPr/>
              <a:t> </a:t>
            </a:r>
            <a:r>
              <a:rPr/>
              <a:t>individual</a:t>
            </a:r>
            <a:r>
              <a:rPr/>
              <a:t> </a:t>
            </a:r>
            <a:r>
              <a:rPr/>
              <a:t>elements.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SAS</a:t>
            </a:r>
            <a:r>
              <a:rPr/>
              <a:t> </a:t>
            </a:r>
            <a:r>
              <a:rPr/>
              <a:t>macro</a:t>
            </a:r>
            <a:r>
              <a:rPr/>
              <a:t> </a:t>
            </a:r>
            <a:r>
              <a:rPr/>
              <a:t>named</a:t>
            </a:r>
            <a:r>
              <a:rPr/>
              <a:t> </a:t>
            </a:r>
            <a:r>
              <a:rPr/>
              <a:t>add_string.</a:t>
            </a:r>
            <a:r>
              <a:rPr/>
              <a:t> </a:t>
            </a:r>
            <a:r>
              <a:rPr/>
              <a:t>The</a:t>
            </a:r>
            <a:r>
              <a:rPr/>
              <a:t> </a:t>
            </a:r>
            <a:r>
              <a:rPr/>
              <a:t>author</a:t>
            </a:r>
            <a:r>
              <a:rPr/>
              <a:t> </a:t>
            </a:r>
            <a:r>
              <a:rPr/>
              <a:t>explains</a:t>
            </a:r>
            <a:r>
              <a:rPr/>
              <a:t> </a:t>
            </a:r>
            <a:r>
              <a:rPr/>
              <a:t>the</a:t>
            </a:r>
            <a:r>
              <a:rPr/>
              <a:t> </a:t>
            </a:r>
            <a:r>
              <a:rPr/>
              <a:t>purpose</a:t>
            </a:r>
            <a:r>
              <a:rPr/>
              <a:t> </a:t>
            </a:r>
            <a:r>
              <a:rPr/>
              <a:t>of</a:t>
            </a:r>
            <a:r>
              <a:rPr/>
              <a:t> </a:t>
            </a:r>
            <a:r>
              <a:rPr/>
              <a:t>the</a:t>
            </a:r>
            <a:r>
              <a:rPr/>
              <a:t> </a:t>
            </a:r>
            <a:r>
              <a:rPr/>
              <a:t>program</a:t>
            </a:r>
            <a:r>
              <a:rPr/>
              <a:t> </a:t>
            </a:r>
            <a:r>
              <a:rPr/>
              <a:t>and</a:t>
            </a:r>
            <a:r>
              <a:rPr/>
              <a:t> </a:t>
            </a:r>
            <a:r>
              <a:rPr/>
              <a:t>notes</a:t>
            </a:r>
            <a:r>
              <a:rPr/>
              <a:t> </a:t>
            </a:r>
            <a:r>
              <a:rPr/>
              <a:t>that</a:t>
            </a:r>
            <a:r>
              <a:rPr/>
              <a:t> </a:t>
            </a:r>
            <a:r>
              <a:rPr/>
              <a:t>it</a:t>
            </a:r>
            <a:r>
              <a:rPr/>
              <a:t> </a:t>
            </a:r>
            <a:r>
              <a:rPr/>
              <a:t>relies</a:t>
            </a:r>
            <a:r>
              <a:rPr/>
              <a:t> </a:t>
            </a:r>
            <a:r>
              <a:rPr/>
              <a:t>on</a:t>
            </a:r>
            <a:r>
              <a:rPr/>
              <a:t> </a:t>
            </a:r>
            <a:r>
              <a:rPr/>
              <a:t>a</a:t>
            </a:r>
            <a:r>
              <a:rPr/>
              <a:t> </a:t>
            </a:r>
            <a:r>
              <a:rPr/>
              <a:t>second</a:t>
            </a:r>
            <a:r>
              <a:rPr/>
              <a:t> </a:t>
            </a:r>
            <a:r>
              <a:rPr/>
              <a:t>macro</a:t>
            </a:r>
            <a:r>
              <a:rPr/>
              <a:t> </a:t>
            </a:r>
            <a:r>
              <a:rPr/>
              <a:t>named</a:t>
            </a:r>
            <a:r>
              <a:rPr/>
              <a:t> </a:t>
            </a:r>
            <a:r>
              <a:rPr/>
              <a:t>num_tokens.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macro</a:t>
            </a:r>
            <a:r>
              <a:rPr/>
              <a:t> </a:t>
            </a:r>
            <a:r>
              <a:rPr/>
              <a:t>has</a:t>
            </a:r>
            <a:r>
              <a:rPr/>
              <a:t> </a:t>
            </a:r>
            <a:r>
              <a:rPr/>
              <a:t>two</a:t>
            </a:r>
            <a:r>
              <a:rPr/>
              <a:t> </a:t>
            </a:r>
            <a:r>
              <a:rPr/>
              <a:t>required</a:t>
            </a:r>
            <a:r>
              <a:rPr/>
              <a:t> </a:t>
            </a:r>
            <a:r>
              <a:rPr/>
              <a:t>arguments,</a:t>
            </a:r>
            <a:r>
              <a:rPr/>
              <a:t> </a:t>
            </a:r>
            <a:r>
              <a:rPr/>
              <a:t>words</a:t>
            </a:r>
            <a:r>
              <a:rPr/>
              <a:t> </a:t>
            </a:r>
            <a:r>
              <a:rPr/>
              <a:t>and</a:t>
            </a:r>
            <a:r>
              <a:rPr/>
              <a:t> </a:t>
            </a:r>
            <a:r>
              <a:rPr/>
              <a:t>str.</a:t>
            </a:r>
            <a:r>
              <a:rPr/>
              <a:t> </a:t>
            </a:r>
            <a:r>
              <a:rPr/>
              <a:t>It</a:t>
            </a:r>
            <a:r>
              <a:rPr/>
              <a:t> </a:t>
            </a:r>
            <a:r>
              <a:rPr/>
              <a:t>has</a:t>
            </a:r>
            <a:r>
              <a:rPr/>
              <a:t> </a:t>
            </a:r>
            <a:r>
              <a:rPr/>
              <a:t>two</a:t>
            </a:r>
            <a:r>
              <a:rPr/>
              <a:t> </a:t>
            </a:r>
            <a:r>
              <a:rPr/>
              <a:t>optional</a:t>
            </a:r>
            <a:r>
              <a:rPr/>
              <a:t> </a:t>
            </a:r>
            <a:r>
              <a:rPr/>
              <a:t>arguments,</a:t>
            </a:r>
            <a:r>
              <a:rPr/>
              <a:t> </a:t>
            </a:r>
            <a:r>
              <a:rPr/>
              <a:t>location</a:t>
            </a:r>
            <a:r>
              <a:rPr/>
              <a:t> </a:t>
            </a:r>
            <a:r>
              <a:rPr/>
              <a:t>and</a:t>
            </a:r>
            <a:r>
              <a:rPr/>
              <a:t> </a:t>
            </a:r>
            <a:r>
              <a:rPr/>
              <a:t>delim</a:t>
            </a:r>
            <a:r>
              <a:rPr/>
              <a:t> </a:t>
            </a:r>
            <a:r>
              <a:rPr/>
              <a:t>and</a:t>
            </a:r>
            <a:r>
              <a:rPr/>
              <a:t> </a:t>
            </a:r>
            <a:r>
              <a:rPr/>
              <a:t>the</a:t>
            </a:r>
            <a:r>
              <a:rPr/>
              <a:t> </a:t>
            </a:r>
            <a:r>
              <a:rPr/>
              <a:t>user</a:t>
            </a:r>
            <a:r>
              <a:rPr/>
              <a:t> </a:t>
            </a:r>
            <a:r>
              <a:rPr/>
              <a:t>thoughtfully</a:t>
            </a:r>
            <a:r>
              <a:rPr/>
              <a:t> </a:t>
            </a:r>
            <a:r>
              <a:rPr/>
              <a:t>provides</a:t>
            </a:r>
            <a:r>
              <a:rPr/>
              <a:t> </a:t>
            </a:r>
            <a:r>
              <a:rPr/>
              <a:t>the</a:t>
            </a:r>
            <a:r>
              <a:rPr/>
              <a:t> </a:t>
            </a:r>
            <a:r>
              <a:rPr/>
              <a:t>default</a:t>
            </a:r>
            <a:r>
              <a:rPr/>
              <a:t> </a:t>
            </a:r>
            <a:r>
              <a:rPr/>
              <a:t>if</a:t>
            </a:r>
            <a:r>
              <a:rPr/>
              <a:t> </a:t>
            </a:r>
            <a:r>
              <a:rPr/>
              <a:t>these</a:t>
            </a:r>
            <a:r>
              <a:rPr/>
              <a:t> </a:t>
            </a:r>
            <a:r>
              <a:rPr/>
              <a:t>arguments</a:t>
            </a:r>
            <a:r>
              <a:rPr/>
              <a:t> </a:t>
            </a:r>
            <a:r>
              <a:rPr/>
              <a:t>are</a:t>
            </a:r>
            <a:r>
              <a:rPr/>
              <a:t> </a:t>
            </a:r>
            <a:r>
              <a:rPr/>
              <a:t>not</a:t>
            </a:r>
            <a:r>
              <a:rPr/>
              <a:t> </a:t>
            </a:r>
            <a:r>
              <a:rPr/>
              <a:t>specified.</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very</a:t>
            </a:r>
            <a:r>
              <a:rPr/>
              <a:t> </a:t>
            </a:r>
            <a:r>
              <a:rPr/>
              <a:t>nice.</a:t>
            </a:r>
            <a:r>
              <a:rPr/>
              <a:t> </a:t>
            </a:r>
            <a:r>
              <a:rPr/>
              <a:t>The</a:t>
            </a:r>
            <a:r>
              <a:rPr/>
              <a:t> </a:t>
            </a:r>
            <a:r>
              <a:rPr/>
              <a:t>author</a:t>
            </a:r>
            <a:r>
              <a:rPr/>
              <a:t> </a:t>
            </a:r>
            <a:r>
              <a:rPr/>
              <a:t>gives</a:t>
            </a:r>
            <a:r>
              <a:rPr/>
              <a:t> </a:t>
            </a:r>
            <a:r>
              <a:rPr/>
              <a:t>three</a:t>
            </a:r>
            <a:r>
              <a:rPr/>
              <a:t> </a:t>
            </a:r>
            <a:r>
              <a:rPr/>
              <a:t>short</a:t>
            </a:r>
            <a:r>
              <a:rPr/>
              <a:t> </a:t>
            </a:r>
            <a:r>
              <a:rPr/>
              <a:t>and</a:t>
            </a:r>
            <a:r>
              <a:rPr/>
              <a:t> </a:t>
            </a:r>
            <a:r>
              <a:rPr/>
              <a:t>simple</a:t>
            </a:r>
            <a:r>
              <a:rPr/>
              <a:t> </a:t>
            </a:r>
            <a:r>
              <a:rPr/>
              <a:t>examples</a:t>
            </a:r>
            <a:r>
              <a:rPr/>
              <a:t> </a:t>
            </a:r>
            <a:r>
              <a:rPr/>
              <a:t>and</a:t>
            </a:r>
            <a:r>
              <a:rPr/>
              <a:t> </a:t>
            </a:r>
            <a:r>
              <a:rPr/>
              <a:t>shows</a:t>
            </a:r>
            <a:r>
              <a:rPr/>
              <a:t> </a:t>
            </a:r>
            <a:r>
              <a:rPr/>
              <a:t>what</a:t>
            </a:r>
            <a:r>
              <a:rPr/>
              <a:t> </a:t>
            </a:r>
            <a:r>
              <a:rPr/>
              <a:t>the</a:t>
            </a:r>
            <a:r>
              <a:rPr/>
              <a:t> </a:t>
            </a:r>
            <a:r>
              <a:rPr/>
              <a:t>output</a:t>
            </a:r>
            <a:r>
              <a:rPr/>
              <a:t> </a:t>
            </a:r>
            <a:r>
              <a:rPr/>
              <a:t>would</a:t>
            </a:r>
            <a:r>
              <a:rPr/>
              <a:t> </a:t>
            </a:r>
            <a:r>
              <a:rPr/>
              <a:t>look</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author</a:t>
            </a:r>
            <a:r>
              <a:rPr/>
              <a:t> </a:t>
            </a:r>
            <a:r>
              <a:rPr/>
              <a:t>also</a:t>
            </a:r>
            <a:r>
              <a:rPr/>
              <a:t> </a:t>
            </a:r>
            <a:r>
              <a:rPr/>
              <a:t>tells</a:t>
            </a:r>
            <a:r>
              <a:rPr/>
              <a:t> </a:t>
            </a:r>
            <a:r>
              <a:rPr/>
              <a:t>us</a:t>
            </a:r>
            <a:r>
              <a:rPr/>
              <a:t> </a:t>
            </a:r>
            <a:r>
              <a:rPr/>
              <a:t>that</a:t>
            </a:r>
            <a:r>
              <a:rPr/>
              <a:t> </a:t>
            </a:r>
            <a:r>
              <a:rPr/>
              <a:t>this</a:t>
            </a:r>
            <a:r>
              <a:rPr/>
              <a:t> </a:t>
            </a:r>
            <a:r>
              <a:rPr/>
              <a:t>macro</a:t>
            </a:r>
            <a:r>
              <a:rPr/>
              <a:t> </a:t>
            </a:r>
            <a:r>
              <a:rPr/>
              <a:t>was</a:t>
            </a:r>
            <a:r>
              <a:rPr/>
              <a:t> </a:t>
            </a:r>
            <a:r>
              <a:rPr/>
              <a:t>documented</a:t>
            </a:r>
            <a:r>
              <a:rPr/>
              <a:t> </a:t>
            </a:r>
            <a:r>
              <a:rPr/>
              <a:t>as</a:t>
            </a:r>
            <a:r>
              <a:rPr/>
              <a:t> </a:t>
            </a:r>
            <a:r>
              <a:rPr/>
              <a:t>a</a:t>
            </a:r>
            <a:r>
              <a:rPr/>
              <a:t> </a:t>
            </a:r>
            <a:r>
              <a:rPr/>
              <a:t>SAS</a:t>
            </a:r>
            <a:r>
              <a:rPr/>
              <a:t> </a:t>
            </a:r>
            <a:r>
              <a:rPr/>
              <a:t>Users</a:t>
            </a:r>
            <a:r>
              <a:rPr/>
              <a:t> </a:t>
            </a:r>
            <a:r>
              <a:rPr/>
              <a:t>Group</a:t>
            </a:r>
            <a:r>
              <a:rPr/>
              <a:t> </a:t>
            </a:r>
            <a:r>
              <a:rPr/>
              <a:t>conference</a:t>
            </a:r>
            <a:r>
              <a:rPr/>
              <a:t> </a:t>
            </a:r>
            <a:r>
              <a:rPr/>
              <a:t>and</a:t>
            </a:r>
            <a:r>
              <a:rPr/>
              <a:t> </a:t>
            </a:r>
            <a:r>
              <a:rPr/>
              <a:t>gives</a:t>
            </a:r>
            <a:r>
              <a:rPr/>
              <a:t> </a:t>
            </a:r>
            <a:r>
              <a:rPr/>
              <a:t>a</a:t>
            </a:r>
            <a:r>
              <a:rPr/>
              <a:t> </a:t>
            </a:r>
            <a:r>
              <a:rPr/>
              <a:t>hyperlink.</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Perhaps</a:t>
            </a:r>
            <a:r>
              <a:rPr/>
              <a:t> </a:t>
            </a:r>
            <a:r>
              <a:rPr/>
              <a:t>it</a:t>
            </a:r>
            <a:r>
              <a:rPr/>
              <a:t> </a:t>
            </a:r>
            <a:r>
              <a:rPr/>
              <a:t>is</a:t>
            </a:r>
            <a:r>
              <a:rPr/>
              <a:t> </a:t>
            </a:r>
            <a:r>
              <a:rPr/>
              <a:t>listed</a:t>
            </a:r>
            <a:r>
              <a:rPr/>
              <a:t> </a:t>
            </a:r>
            <a:r>
              <a:rPr/>
              <a:t>elsewhere,</a:t>
            </a:r>
            <a:r>
              <a:rPr/>
              <a:t> </a:t>
            </a:r>
            <a:r>
              <a:rPr/>
              <a:t>but</a:t>
            </a:r>
            <a:r>
              <a:rPr/>
              <a:t> </a:t>
            </a:r>
            <a:r>
              <a:rPr/>
              <a:t>I</a:t>
            </a:r>
            <a:r>
              <a:rPr/>
              <a:t> </a:t>
            </a:r>
            <a:r>
              <a:rPr/>
              <a:t>did</a:t>
            </a:r>
            <a:r>
              <a:rPr/>
              <a:t> </a:t>
            </a:r>
            <a:r>
              <a:rPr/>
              <a:t>not</a:t>
            </a:r>
            <a:r>
              <a:rPr/>
              <a:t> </a:t>
            </a:r>
            <a:r>
              <a:rPr/>
              <a:t>see</a:t>
            </a:r>
            <a:r>
              <a:rPr/>
              <a:t> </a:t>
            </a:r>
            <a:r>
              <a:rPr/>
              <a:t>the</a:t>
            </a:r>
            <a:r>
              <a:rPr/>
              <a:t> </a:t>
            </a:r>
            <a:r>
              <a:rPr/>
              <a:t>name</a:t>
            </a:r>
            <a:r>
              <a:rPr/>
              <a:t> </a:t>
            </a:r>
            <a:r>
              <a:rPr/>
              <a:t>of</a:t>
            </a:r>
            <a:r>
              <a:rPr/>
              <a:t> </a:t>
            </a:r>
            <a:r>
              <a:rPr/>
              <a:t>the</a:t>
            </a:r>
            <a:r>
              <a:rPr/>
              <a:t> </a:t>
            </a:r>
            <a:r>
              <a:rPr/>
              <a:t>current</a:t>
            </a:r>
            <a:r>
              <a:rPr/>
              <a:t> </a:t>
            </a:r>
            <a:r>
              <a:rPr/>
              <a:t>author</a:t>
            </a:r>
            <a:r>
              <a:rPr/>
              <a:t> </a:t>
            </a:r>
            <a:r>
              <a:rPr/>
              <a:t>anywhere</a:t>
            </a:r>
            <a:r>
              <a:rPr/>
              <a:t> </a:t>
            </a:r>
            <a:r>
              <a:rPr/>
              <a:t>in</a:t>
            </a:r>
            <a:r>
              <a:rPr/>
              <a:t> </a:t>
            </a:r>
            <a:r>
              <a:rPr/>
              <a:t>this</a:t>
            </a:r>
            <a:r>
              <a:rPr/>
              <a:t> </a:t>
            </a:r>
            <a:r>
              <a:rPr/>
              <a:t>program.</a:t>
            </a:r>
            <a:r>
              <a:rPr/>
              <a:t> </a:t>
            </a:r>
            <a:r>
              <a:rPr/>
              <a:t>I</a:t>
            </a:r>
            <a:r>
              <a:rPr/>
              <a:t> </a:t>
            </a:r>
            <a:r>
              <a:rPr/>
              <a:t>know</a:t>
            </a:r>
            <a:r>
              <a:rPr/>
              <a:t> </a:t>
            </a:r>
            <a:r>
              <a:rPr/>
              <a:t>it</a:t>
            </a:r>
            <a:r>
              <a:rPr/>
              <a:t> </a:t>
            </a:r>
            <a:r>
              <a:rPr/>
              <a:t>is</a:t>
            </a:r>
            <a:r>
              <a:rPr/>
              <a:t> </a:t>
            </a:r>
            <a:r>
              <a:rPr/>
              <a:t>not</a:t>
            </a:r>
            <a:r>
              <a:rPr/>
              <a:t> </a:t>
            </a:r>
            <a:r>
              <a:rPr/>
              <a:t>Robert</a:t>
            </a:r>
            <a:r>
              <a:rPr/>
              <a:t> </a:t>
            </a:r>
            <a:r>
              <a:rPr/>
              <a:t>J.</a:t>
            </a:r>
            <a:r>
              <a:rPr/>
              <a:t> </a:t>
            </a:r>
            <a:r>
              <a:rPr/>
              <a:t>Morris.</a:t>
            </a:r>
            <a:r>
              <a:rPr/>
              <a:t> </a:t>
            </a:r>
            <a:r>
              <a:rPr/>
              <a:t>I</a:t>
            </a:r>
            <a:r>
              <a:rPr/>
              <a:t> </a:t>
            </a:r>
            <a:r>
              <a:rPr/>
              <a:t>did</a:t>
            </a:r>
            <a:r>
              <a:rPr/>
              <a:t> </a:t>
            </a:r>
            <a:r>
              <a:rPr/>
              <a:t>not</a:t>
            </a:r>
            <a:r>
              <a:rPr/>
              <a:t> </a:t>
            </a:r>
            <a:r>
              <a:rPr/>
              <a:t>also</a:t>
            </a:r>
            <a:r>
              <a:rPr/>
              <a:t> </a:t>
            </a:r>
            <a:r>
              <a:rPr/>
              <a:t>see</a:t>
            </a:r>
            <a:r>
              <a:rPr/>
              <a:t> </a:t>
            </a:r>
            <a:r>
              <a:rPr/>
              <a:t>a</a:t>
            </a:r>
            <a:r>
              <a:rPr/>
              <a:t> </a:t>
            </a:r>
            <a:r>
              <a:rPr/>
              <a:t>creation</a:t>
            </a:r>
            <a:r>
              <a:rPr/>
              <a:t> </a:t>
            </a:r>
            <a:r>
              <a:rPr/>
              <a:t>date.</a:t>
            </a:r>
            <a:r>
              <a:rPr/>
              <a:t> </a:t>
            </a:r>
            <a:r>
              <a:rPr/>
              <a:t>Perhaps</a:t>
            </a:r>
            <a:r>
              <a:rPr/>
              <a:t> </a:t>
            </a:r>
            <a:r>
              <a:rPr/>
              <a:t>the</a:t>
            </a:r>
            <a:r>
              <a:rPr/>
              <a:t> </a:t>
            </a:r>
            <a:r>
              <a:rPr/>
              <a:t>date</a:t>
            </a:r>
            <a:r>
              <a:rPr/>
              <a:t> </a:t>
            </a:r>
            <a:r>
              <a:rPr/>
              <a:t>of</a:t>
            </a:r>
            <a:r>
              <a:rPr/>
              <a:t> </a:t>
            </a:r>
            <a:r>
              <a:rPr/>
              <a:t>the</a:t>
            </a:r>
            <a:r>
              <a:rPr/>
              <a:t> </a:t>
            </a:r>
            <a:r>
              <a:rPr/>
              <a:t>SAS</a:t>
            </a:r>
            <a:r>
              <a:rPr/>
              <a:t> </a:t>
            </a:r>
            <a:r>
              <a:rPr/>
              <a:t>presentation</a:t>
            </a:r>
            <a:r>
              <a:rPr/>
              <a:t> </a:t>
            </a:r>
            <a:r>
              <a:rPr/>
              <a:t>would</a:t>
            </a:r>
            <a:r>
              <a:rPr/>
              <a:t> </a:t>
            </a:r>
            <a:r>
              <a:rPr/>
              <a:t>serve</a:t>
            </a:r>
            <a:r>
              <a:rPr/>
              <a:t> </a:t>
            </a:r>
            <a:r>
              <a:rPr/>
              <a:t>as</a:t>
            </a:r>
            <a:r>
              <a:rPr/>
              <a:t> </a:t>
            </a:r>
            <a:r>
              <a:rPr/>
              <a:t>a</a:t>
            </a:r>
            <a:r>
              <a:rPr/>
              <a:t> </a:t>
            </a:r>
            <a:r>
              <a:rPr/>
              <a:t>proxy</a:t>
            </a:r>
            <a:r>
              <a:rPr/>
              <a:t> </a:t>
            </a:r>
            <a:r>
              <a:rPr/>
              <a:t>for</a:t>
            </a:r>
            <a:r>
              <a:rPr/>
              <a:t> </a:t>
            </a:r>
            <a:r>
              <a:rPr/>
              <a:t>the</a:t>
            </a:r>
            <a:r>
              <a:rPr/>
              <a:t> </a:t>
            </a:r>
            <a:r>
              <a:rPr/>
              <a:t>creation</a:t>
            </a:r>
            <a:r>
              <a:rPr/>
              <a:t> </a:t>
            </a:r>
            <a:r>
              <a:rPr/>
              <a:t>date.</a:t>
            </a:r>
            <a:r>
              <a:rPr/>
              <a:t> </a:t>
            </a:r>
            <a:r>
              <a:rPr/>
              <a:t>I</a:t>
            </a:r>
            <a:r>
              <a:rPr/>
              <a:t> </a:t>
            </a:r>
            <a:r>
              <a:rPr/>
              <a:t>also</a:t>
            </a:r>
            <a:r>
              <a:rPr/>
              <a:t> </a:t>
            </a:r>
            <a:r>
              <a:rPr/>
              <a:t>did</a:t>
            </a:r>
            <a:r>
              <a:rPr/>
              <a:t> </a:t>
            </a:r>
            <a:r>
              <a:rPr/>
              <a:t>not</a:t>
            </a:r>
            <a:r>
              <a:rPr/>
              <a:t> </a:t>
            </a:r>
            <a:r>
              <a:rPr/>
              <a:t>see</a:t>
            </a:r>
            <a:r>
              <a:rPr/>
              <a:t> </a:t>
            </a:r>
            <a:r>
              <a:rPr/>
              <a:t>under</a:t>
            </a:r>
            <a:r>
              <a:rPr/>
              <a:t> </a:t>
            </a:r>
            <a:r>
              <a:rPr/>
              <a:t>what</a:t>
            </a:r>
            <a:r>
              <a:rPr/>
              <a:t> </a:t>
            </a:r>
            <a:r>
              <a:rPr/>
              <a:t>provisions</a:t>
            </a:r>
            <a:r>
              <a:rPr/>
              <a:t> </a:t>
            </a:r>
            <a:r>
              <a:rPr/>
              <a:t>I</a:t>
            </a:r>
            <a:r>
              <a:rPr/>
              <a:t> </a:t>
            </a:r>
            <a:r>
              <a:rPr/>
              <a:t>might</a:t>
            </a:r>
            <a:r>
              <a:rPr/>
              <a:t> </a:t>
            </a:r>
            <a:r>
              <a:rPr/>
              <a:t>be</a:t>
            </a:r>
            <a:r>
              <a:rPr/>
              <a:t> </a:t>
            </a:r>
            <a:r>
              <a:rPr/>
              <a:t>able</a:t>
            </a:r>
            <a:r>
              <a:rPr/>
              <a:t> </a:t>
            </a:r>
            <a:r>
              <a:rPr/>
              <a:t>to</a:t>
            </a:r>
            <a:r>
              <a:rPr/>
              <a:t> </a:t>
            </a:r>
            <a:r>
              <a:rPr/>
              <a:t>use</a:t>
            </a:r>
            <a:r>
              <a:rPr/>
              <a:t> </a:t>
            </a:r>
            <a:r>
              <a:rPr/>
              <a:t>this</a:t>
            </a:r>
            <a:r>
              <a:rPr/>
              <a:t> </a:t>
            </a:r>
            <a:r>
              <a:rPr/>
              <a:t>macro</a:t>
            </a:r>
            <a:r>
              <a:rPr/>
              <a:t> </a:t>
            </a:r>
            <a:r>
              <a:rPr/>
              <a:t>myself.</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PowerPoint</a:t>
            </a:r>
            <a:r>
              <a:rPr/>
              <a:t> </a:t>
            </a:r>
            <a:r>
              <a:rPr/>
              <a:t>presentation</a:t>
            </a:r>
            <a:r>
              <a:rPr/>
              <a:t> </a:t>
            </a:r>
            <a:r>
              <a:rPr/>
              <a:t>was</a:t>
            </a:r>
            <a:r>
              <a:rPr/>
              <a:t> </a:t>
            </a:r>
            <a:r>
              <a:rPr/>
              <a:t>itself</a:t>
            </a:r>
            <a:r>
              <a:rPr/>
              <a:t> </a:t>
            </a:r>
            <a:r>
              <a:rPr/>
              <a:t>produced</a:t>
            </a:r>
            <a:r>
              <a:rPr/>
              <a:t> </a:t>
            </a:r>
            <a:r>
              <a:rPr/>
              <a:t>by</a:t>
            </a:r>
            <a:r>
              <a:rPr/>
              <a:t> </a:t>
            </a:r>
            <a:r>
              <a:rPr/>
              <a:t>a</a:t>
            </a:r>
            <a:r>
              <a:rPr/>
              <a:t> </a:t>
            </a:r>
            <a:r>
              <a:rPr/>
              <a:t>program,</a:t>
            </a:r>
            <a:r>
              <a:rPr/>
              <a:t> </a:t>
            </a:r>
            <a:r>
              <a:rPr/>
              <a:t>so</a:t>
            </a:r>
            <a:r>
              <a:rPr/>
              <a:t> </a:t>
            </a:r>
            <a:r>
              <a:rPr/>
              <a:t>it</a:t>
            </a:r>
            <a:r>
              <a:rPr/>
              <a:t> </a:t>
            </a:r>
            <a:r>
              <a:rPr/>
              <a:t>is</a:t>
            </a:r>
            <a:r>
              <a:rPr/>
              <a:t> </a:t>
            </a:r>
            <a:r>
              <a:rPr/>
              <a:t>only</a:t>
            </a:r>
            <a:r>
              <a:rPr/>
              <a:t> </a:t>
            </a:r>
            <a:r>
              <a:rPr/>
              <a:t>fair</a:t>
            </a:r>
            <a:r>
              <a:rPr/>
              <a:t> </a:t>
            </a:r>
            <a:r>
              <a:rPr/>
              <a:t>that</a:t>
            </a:r>
            <a:r>
              <a:rPr/>
              <a:t> </a:t>
            </a:r>
            <a:r>
              <a:rPr/>
              <a:t>I</a:t>
            </a:r>
            <a:r>
              <a:rPr/>
              <a:t> </a:t>
            </a:r>
            <a:r>
              <a:rPr/>
              <a:t>include</a:t>
            </a:r>
            <a:r>
              <a:rPr/>
              <a:t> </a:t>
            </a:r>
            <a:r>
              <a:rPr/>
              <a:t>some</a:t>
            </a:r>
            <a:r>
              <a:rPr/>
              <a:t> </a:t>
            </a:r>
            <a:r>
              <a:rPr/>
              <a:t>documentation.</a:t>
            </a:r>
            <a:r>
              <a:rPr/>
              <a:t> </a:t>
            </a:r>
            <a:r>
              <a:rPr/>
              <a:t>I</a:t>
            </a:r>
            <a:r>
              <a:rPr/>
              <a:t> </a:t>
            </a:r>
            <a:r>
              <a:rPr/>
              <a:t>cheated</a:t>
            </a:r>
            <a:r>
              <a:rPr/>
              <a:t> </a:t>
            </a:r>
            <a:r>
              <a:rPr/>
              <a:t>a</a:t>
            </a:r>
            <a:r>
              <a:rPr/>
              <a:t> </a:t>
            </a:r>
            <a:r>
              <a:rPr/>
              <a:t>bit</a:t>
            </a:r>
            <a:r>
              <a:rPr/>
              <a:t> </a:t>
            </a:r>
            <a:r>
              <a:rPr/>
              <a:t>because</a:t>
            </a:r>
            <a:r>
              <a:rPr/>
              <a:t> </a:t>
            </a:r>
            <a:r>
              <a:rPr/>
              <a:t>this</a:t>
            </a:r>
            <a:r>
              <a:rPr/>
              <a:t> </a:t>
            </a:r>
            <a:r>
              <a:rPr/>
              <a:t>documentation</a:t>
            </a:r>
            <a:r>
              <a:rPr/>
              <a:t> </a:t>
            </a:r>
            <a:r>
              <a:rPr/>
              <a:t>was</a:t>
            </a:r>
            <a:r>
              <a:rPr/>
              <a:t> </a:t>
            </a:r>
            <a:r>
              <a:rPr/>
              <a:t>not</a:t>
            </a:r>
            <a:r>
              <a:rPr/>
              <a:t> </a:t>
            </a:r>
            <a:r>
              <a:rPr/>
              <a:t>placed</a:t>
            </a:r>
            <a:r>
              <a:rPr/>
              <a:t> </a:t>
            </a:r>
            <a:r>
              <a:rPr/>
              <a:t>at</a:t>
            </a:r>
            <a:r>
              <a:rPr/>
              <a:t> </a:t>
            </a:r>
            <a:r>
              <a:rPr/>
              <a:t>the</a:t>
            </a:r>
            <a:r>
              <a:rPr/>
              <a:t> </a:t>
            </a:r>
            <a:r>
              <a:rPr/>
              <a:t>very</a:t>
            </a:r>
            <a:r>
              <a:rPr/>
              <a:t> </a:t>
            </a:r>
            <a:r>
              <a:rPr/>
              <a:t>top</a:t>
            </a:r>
            <a:r>
              <a:rPr/>
              <a:t> </a:t>
            </a:r>
            <a:r>
              <a:rPr/>
              <a:t>of</a:t>
            </a:r>
            <a:r>
              <a:rPr/>
              <a:t> </a:t>
            </a:r>
            <a:r>
              <a:rPr/>
              <a:t>the</a:t>
            </a:r>
            <a:r>
              <a:rPr/>
              <a:t> </a:t>
            </a:r>
            <a:r>
              <a:rPr/>
              <a:t>program.</a:t>
            </a:r>
            <a:r>
              <a:rPr/>
              <a:t> </a:t>
            </a:r>
            <a:r>
              <a:rPr/>
              <a:t>It</a:t>
            </a:r>
            <a:r>
              <a:rPr/>
              <a:t> </a:t>
            </a:r>
            <a:r>
              <a:rPr/>
              <a:t>is</a:t>
            </a:r>
            <a:r>
              <a:rPr/>
              <a:t> </a:t>
            </a:r>
            <a:r>
              <a:rPr/>
              <a:t>not</a:t>
            </a:r>
            <a:r>
              <a:rPr/>
              <a:t> </a:t>
            </a:r>
            <a:r>
              <a:rPr/>
              <a:t>intended</a:t>
            </a:r>
            <a:r>
              <a:rPr/>
              <a:t> </a:t>
            </a:r>
            <a:r>
              <a:rPr/>
              <a:t>to</a:t>
            </a:r>
            <a:r>
              <a:rPr/>
              <a:t> </a:t>
            </a:r>
            <a:r>
              <a:rPr/>
              <a:t>be</a:t>
            </a:r>
            <a:r>
              <a:rPr/>
              <a:t> </a:t>
            </a:r>
            <a:r>
              <a:rPr/>
              <a:t>a</a:t>
            </a:r>
            <a:r>
              <a:rPr/>
              <a:t> </a:t>
            </a:r>
            <a:r>
              <a:rPr/>
              <a:t>model</a:t>
            </a:r>
            <a:r>
              <a:rPr/>
              <a:t> </a:t>
            </a:r>
            <a:r>
              <a:rPr/>
              <a:t>for</a:t>
            </a:r>
            <a:r>
              <a:rPr/>
              <a:t> </a:t>
            </a:r>
            <a:r>
              <a:rPr/>
              <a:t>your</a:t>
            </a:r>
            <a:r>
              <a:rPr/>
              <a:t> </a:t>
            </a:r>
            <a:r>
              <a:rPr/>
              <a:t>program,</a:t>
            </a:r>
            <a:r>
              <a:rPr/>
              <a:t> </a:t>
            </a:r>
            <a:r>
              <a:rPr/>
              <a:t>but</a:t>
            </a:r>
            <a:r>
              <a:rPr/>
              <a:t> </a:t>
            </a:r>
            <a:r>
              <a:rPr/>
              <a:t>more</a:t>
            </a:r>
            <a:r>
              <a:rPr/>
              <a:t> </a:t>
            </a:r>
            <a:r>
              <a:rPr/>
              <a:t>as</a:t>
            </a:r>
            <a:r>
              <a:rPr/>
              <a:t> </a:t>
            </a:r>
            <a:r>
              <a:rPr/>
              <a:t>an</a:t>
            </a:r>
            <a:r>
              <a:rPr/>
              <a:t> </a:t>
            </a:r>
            <a:r>
              <a:rPr/>
              <a:t>effort</a:t>
            </a:r>
            <a:r>
              <a:rPr/>
              <a:t> </a:t>
            </a:r>
            <a:r>
              <a:rPr/>
              <a:t>to</a:t>
            </a:r>
            <a:r>
              <a:rPr/>
              <a:t> </a:t>
            </a:r>
            <a:r>
              <a:rPr/>
              <a:t>keep</a:t>
            </a:r>
            <a:r>
              <a:rPr/>
              <a:t> </a:t>
            </a:r>
            <a:r>
              <a:rPr/>
              <a:t>me</a:t>
            </a:r>
            <a:r>
              <a:rPr/>
              <a:t> </a:t>
            </a:r>
            <a:r>
              <a:rPr/>
              <a:t>from</a:t>
            </a:r>
            <a:r>
              <a:rPr/>
              <a:t> </a:t>
            </a:r>
            <a:r>
              <a:rPr/>
              <a:t>feeling</a:t>
            </a:r>
            <a:r>
              <a:rPr/>
              <a:t> </a:t>
            </a:r>
            <a:r>
              <a:rPr/>
              <a:t>too</a:t>
            </a:r>
            <a:r>
              <a:rPr/>
              <a:t> </a:t>
            </a:r>
            <a:r>
              <a:rPr/>
              <a:t>guilty</a:t>
            </a:r>
            <a:r>
              <a:rPr/>
              <a:t> </a:t>
            </a:r>
            <a:r>
              <a:rPr/>
              <a:t>about</a:t>
            </a:r>
            <a:r>
              <a:rPr/>
              <a:t> </a:t>
            </a:r>
            <a:r>
              <a:rPr/>
              <a:t>failing</a:t>
            </a:r>
            <a:r>
              <a:rPr/>
              <a:t> </a:t>
            </a:r>
            <a:r>
              <a:rPr/>
              <a:t>to</a:t>
            </a:r>
            <a:r>
              <a:rPr/>
              <a:t> </a:t>
            </a:r>
            <a:r>
              <a:rPr/>
              <a:t>practice</a:t>
            </a:r>
            <a:r>
              <a:rPr/>
              <a:t> </a:t>
            </a:r>
            <a:r>
              <a:rPr/>
              <a:t>what</a:t>
            </a:r>
            <a:r>
              <a:rPr/>
              <a:t> </a:t>
            </a:r>
            <a:r>
              <a:rPr/>
              <a:t>I</a:t>
            </a:r>
            <a:r>
              <a:rPr/>
              <a:t> </a:t>
            </a:r>
            <a:r>
              <a:rPr/>
              <a:t>preach.</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some</a:t>
            </a:r>
            <a:r>
              <a:rPr/>
              <a:t> </a:t>
            </a:r>
            <a:r>
              <a:rPr/>
              <a:t>additional</a:t>
            </a:r>
            <a:r>
              <a:rPr/>
              <a:t> </a:t>
            </a:r>
            <a:r>
              <a:rPr/>
              <a:t>information</a:t>
            </a:r>
            <a:r>
              <a:rPr/>
              <a:t> </a:t>
            </a:r>
            <a:r>
              <a:rPr/>
              <a:t>in</a:t>
            </a:r>
            <a:r>
              <a:rPr/>
              <a:t> </a:t>
            </a:r>
            <a:r>
              <a:rPr/>
              <a:t>my</a:t>
            </a:r>
            <a:r>
              <a:rPr/>
              <a:t> </a:t>
            </a:r>
            <a:r>
              <a:rPr/>
              <a:t>documentation</a:t>
            </a:r>
            <a:r>
              <a:rPr/>
              <a:t> </a:t>
            </a:r>
            <a:r>
              <a:rPr/>
              <a:t>header.</a:t>
            </a:r>
            <a:r>
              <a:rPr/>
              <a:t> </a:t>
            </a:r>
            <a:r>
              <a:rPr/>
              <a:t>It</a:t>
            </a:r>
            <a:r>
              <a:rPr/>
              <a:t> </a:t>
            </a:r>
            <a:r>
              <a:rPr/>
              <a:t>is</a:t>
            </a:r>
            <a:r>
              <a:rPr/>
              <a:t> </a:t>
            </a:r>
            <a:r>
              <a:rPr/>
              <a:t>a</a:t>
            </a:r>
            <a:r>
              <a:rPr/>
              <a:t> </a:t>
            </a:r>
            <a:r>
              <a:rPr/>
              <a:t>bit</a:t>
            </a:r>
            <a:r>
              <a:rPr/>
              <a:t> </a:t>
            </a:r>
            <a:r>
              <a:rPr/>
              <a:t>unusual</a:t>
            </a:r>
            <a:r>
              <a:rPr/>
              <a:t> </a:t>
            </a:r>
            <a:r>
              <a:rPr/>
              <a:t>to</a:t>
            </a:r>
            <a:r>
              <a:rPr/>
              <a:t> </a:t>
            </a:r>
            <a:r>
              <a:rPr/>
              <a:t>use</a:t>
            </a:r>
            <a:r>
              <a:rPr/>
              <a:t> </a:t>
            </a:r>
            <a:r>
              <a:rPr/>
              <a:t>R</a:t>
            </a:r>
            <a:r>
              <a:rPr/>
              <a:t> </a:t>
            </a:r>
            <a:r>
              <a:rPr/>
              <a:t>Markdown</a:t>
            </a:r>
            <a:r>
              <a:rPr/>
              <a:t> </a:t>
            </a:r>
            <a:r>
              <a:rPr/>
              <a:t>to</a:t>
            </a:r>
            <a:r>
              <a:rPr/>
              <a:t> </a:t>
            </a:r>
            <a:r>
              <a:rPr/>
              <a:t>produce</a:t>
            </a:r>
            <a:r>
              <a:rPr/>
              <a:t> </a:t>
            </a:r>
            <a:r>
              <a:rPr/>
              <a:t>a</a:t>
            </a:r>
            <a:r>
              <a:rPr/>
              <a:t> </a:t>
            </a:r>
            <a:r>
              <a:rPr/>
              <a:t>PowerPoint</a:t>
            </a:r>
            <a:r>
              <a:rPr/>
              <a:t> </a:t>
            </a:r>
            <a:r>
              <a:rPr/>
              <a:t>presentation.</a:t>
            </a:r>
            <a:r>
              <a:rPr/>
              <a:t> </a:t>
            </a:r>
            <a:r>
              <a:rPr/>
              <a:t>If</a:t>
            </a:r>
            <a:r>
              <a:rPr/>
              <a:t> </a:t>
            </a:r>
            <a:r>
              <a:rPr/>
              <a:t>you</a:t>
            </a:r>
            <a:r>
              <a:rPr/>
              <a:t> </a:t>
            </a:r>
            <a:r>
              <a:rPr/>
              <a:t>are</a:t>
            </a:r>
            <a:r>
              <a:rPr/>
              <a:t> </a:t>
            </a:r>
            <a:r>
              <a:rPr/>
              <a:t>curious</a:t>
            </a:r>
            <a:r>
              <a:rPr/>
              <a:t> </a:t>
            </a:r>
            <a:r>
              <a:rPr/>
              <a:t>about</a:t>
            </a:r>
            <a:r>
              <a:rPr/>
              <a:t> </a:t>
            </a:r>
            <a:r>
              <a:rPr/>
              <a:t>this,</a:t>
            </a:r>
            <a:r>
              <a:rPr/>
              <a:t> </a:t>
            </a:r>
            <a:r>
              <a:rPr/>
              <a:t>please</a:t>
            </a:r>
            <a:r>
              <a:rPr/>
              <a:t> </a:t>
            </a:r>
            <a:r>
              <a:rPr/>
              <a:t>refer</a:t>
            </a:r>
            <a:r>
              <a:rPr/>
              <a:t> </a:t>
            </a:r>
            <a:r>
              <a:rPr/>
              <a:t>to</a:t>
            </a:r>
            <a:r>
              <a:rPr/>
              <a:t> </a:t>
            </a:r>
            <a:r>
              <a:rPr/>
              <a:t>the</a:t>
            </a:r>
            <a:r>
              <a:rPr/>
              <a:t> </a:t>
            </a:r>
            <a:r>
              <a:rPr/>
              <a:t>entry</a:t>
            </a:r>
            <a:r>
              <a:rPr/>
              <a:t> </a:t>
            </a:r>
            <a:r>
              <a:rPr/>
              <a:t>on</a:t>
            </a:r>
            <a:r>
              <a:rPr/>
              <a:t> </a:t>
            </a:r>
            <a:r>
              <a:rPr/>
              <a:t>my</a:t>
            </a:r>
            <a:r>
              <a:rPr/>
              <a:t> </a:t>
            </a:r>
            <a:r>
              <a:rPr/>
              <a:t>blog</a:t>
            </a:r>
            <a:r>
              <a:rPr/>
              <a:t> </a:t>
            </a:r>
            <a:r>
              <a:rPr/>
              <a:t>listed</a:t>
            </a:r>
            <a:r>
              <a:rPr/>
              <a:t> </a:t>
            </a:r>
            <a:r>
              <a:rPr/>
              <a:t>at</a:t>
            </a:r>
            <a:r>
              <a:rPr/>
              <a:t> </a:t>
            </a:r>
            <a:r>
              <a:rPr/>
              <a:t>the</a:t>
            </a:r>
            <a:r>
              <a:rPr/>
              <a:t> </a:t>
            </a:r>
            <a:r>
              <a:rPr/>
              <a:t>bottom</a:t>
            </a:r>
            <a:r>
              <a:rPr/>
              <a:t> </a:t>
            </a:r>
            <a:r>
              <a:rPr/>
              <a:t>of</a:t>
            </a:r>
            <a:r>
              <a:rPr/>
              <a:t> </a:t>
            </a:r>
            <a:r>
              <a:rPr/>
              <a:t>this</a:t>
            </a:r>
            <a:r>
              <a:rPr/>
              <a:t> </a:t>
            </a:r>
            <a:r>
              <a:rPr/>
              <a:t>slide.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no</a:t>
            </a:r>
            <a:r>
              <a:rPr/>
              <a:t> </a:t>
            </a:r>
            <a:r>
              <a:rPr/>
              <a:t>agreed</a:t>
            </a:r>
            <a:r>
              <a:rPr/>
              <a:t> </a:t>
            </a:r>
            <a:r>
              <a:rPr/>
              <a:t>upon</a:t>
            </a:r>
            <a:r>
              <a:rPr/>
              <a:t> </a:t>
            </a:r>
            <a:r>
              <a:rPr/>
              <a:t>standards</a:t>
            </a:r>
            <a:r>
              <a:rPr/>
              <a:t> </a:t>
            </a:r>
            <a:r>
              <a:rPr/>
              <a:t>for</a:t>
            </a:r>
            <a:r>
              <a:rPr/>
              <a:t> </a:t>
            </a:r>
            <a:r>
              <a:rPr/>
              <a:t>documentation,</a:t>
            </a:r>
            <a:r>
              <a:rPr/>
              <a:t> </a:t>
            </a:r>
            <a:r>
              <a:rPr/>
              <a:t>and</a:t>
            </a:r>
            <a:r>
              <a:rPr/>
              <a:t> </a:t>
            </a:r>
            <a:r>
              <a:rPr/>
              <a:t>I</a:t>
            </a:r>
            <a:r>
              <a:rPr/>
              <a:t> </a:t>
            </a:r>
            <a:r>
              <a:rPr/>
              <a:t>don’t</a:t>
            </a:r>
            <a:r>
              <a:rPr/>
              <a:t> </a:t>
            </a:r>
            <a:r>
              <a:rPr/>
              <a:t>plan</a:t>
            </a:r>
            <a:r>
              <a:rPr/>
              <a:t> </a:t>
            </a:r>
            <a:r>
              <a:rPr/>
              <a:t>on</a:t>
            </a:r>
            <a:r>
              <a:rPr/>
              <a:t> </a:t>
            </a:r>
            <a:r>
              <a:rPr/>
              <a:t>setting</a:t>
            </a:r>
            <a:r>
              <a:rPr/>
              <a:t> </a:t>
            </a:r>
            <a:r>
              <a:rPr/>
              <a:t>up</a:t>
            </a:r>
            <a:r>
              <a:rPr/>
              <a:t> </a:t>
            </a:r>
            <a:r>
              <a:rPr/>
              <a:t>my</a:t>
            </a:r>
            <a:r>
              <a:rPr/>
              <a:t> </a:t>
            </a:r>
            <a:r>
              <a:rPr/>
              <a:t>own</a:t>
            </a:r>
            <a:r>
              <a:rPr/>
              <a:t> </a:t>
            </a:r>
            <a:r>
              <a:rPr/>
              <a:t>standards.</a:t>
            </a:r>
            <a:r>
              <a:rPr/>
              <a:t> </a:t>
            </a:r>
            <a:r>
              <a:rPr/>
              <a:t>What</a:t>
            </a:r>
            <a:r>
              <a:rPr/>
              <a:t> </a:t>
            </a:r>
            <a:r>
              <a:rPr/>
              <a:t>you</a:t>
            </a:r>
            <a:r>
              <a:rPr/>
              <a:t> </a:t>
            </a:r>
            <a:r>
              <a:rPr/>
              <a:t>document</a:t>
            </a:r>
            <a:r>
              <a:rPr/>
              <a:t> </a:t>
            </a:r>
            <a:r>
              <a:rPr/>
              <a:t>and</a:t>
            </a:r>
            <a:r>
              <a:rPr/>
              <a:t> </a:t>
            </a:r>
            <a:r>
              <a:rPr/>
              <a:t>at</a:t>
            </a:r>
            <a:r>
              <a:rPr/>
              <a:t> </a:t>
            </a:r>
            <a:r>
              <a:rPr/>
              <a:t>what</a:t>
            </a:r>
            <a:r>
              <a:rPr/>
              <a:t> </a:t>
            </a:r>
            <a:r>
              <a:rPr/>
              <a:t>level</a:t>
            </a:r>
            <a:r>
              <a:rPr/>
              <a:t> </a:t>
            </a:r>
            <a:r>
              <a:rPr/>
              <a:t>of</a:t>
            </a:r>
            <a:r>
              <a:rPr/>
              <a:t> </a:t>
            </a:r>
            <a:r>
              <a:rPr/>
              <a:t>detail</a:t>
            </a:r>
            <a:r>
              <a:rPr/>
              <a:t> </a:t>
            </a:r>
            <a:r>
              <a:rPr/>
              <a:t>depends</a:t>
            </a:r>
            <a:r>
              <a:rPr/>
              <a:t> </a:t>
            </a:r>
            <a:r>
              <a:rPr/>
              <a:t>on</a:t>
            </a:r>
            <a:r>
              <a:rPr/>
              <a:t> </a:t>
            </a:r>
            <a:r>
              <a:rPr/>
              <a:t>a</a:t>
            </a:r>
            <a:r>
              <a:rPr/>
              <a:t> </a:t>
            </a:r>
            <a:r>
              <a:rPr/>
              <a:t>lot</a:t>
            </a:r>
            <a:r>
              <a:rPr/>
              <a:t> </a:t>
            </a:r>
            <a:r>
              <a:rPr/>
              <a:t>of</a:t>
            </a:r>
            <a:r>
              <a:rPr/>
              <a:t> </a:t>
            </a:r>
            <a:r>
              <a:rPr/>
              <a:t>factors.</a:t>
            </a:r>
            <a:r>
              <a:rPr/>
              <a:t> </a:t>
            </a:r>
            <a:r>
              <a:rPr/>
              <a:t>Here</a:t>
            </a:r>
            <a:r>
              <a:rPr/>
              <a:t> </a:t>
            </a:r>
            <a:r>
              <a:rPr/>
              <a:t>are</a:t>
            </a:r>
            <a:r>
              <a:rPr/>
              <a:t> </a:t>
            </a:r>
            <a:r>
              <a:rPr/>
              <a:t>some</a:t>
            </a:r>
            <a:r>
              <a:rPr/>
              <a:t> </a:t>
            </a:r>
            <a:r>
              <a:rPr/>
              <a:t>suggestions</a:t>
            </a:r>
            <a:r>
              <a:rPr/>
              <a:t> </a:t>
            </a:r>
            <a:r>
              <a:rPr/>
              <a:t>that</a:t>
            </a:r>
            <a:r>
              <a:rPr/>
              <a:t> </a:t>
            </a:r>
            <a:r>
              <a:rPr/>
              <a:t>you</a:t>
            </a:r>
            <a:r>
              <a:rPr/>
              <a:t> </a:t>
            </a:r>
            <a:r>
              <a:rPr/>
              <a:t>might</a:t>
            </a:r>
            <a:r>
              <a:rPr/>
              <a:t> </a:t>
            </a:r>
            <a:r>
              <a:rPr/>
              <a:t>consider.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Give</a:t>
            </a:r>
            <a:r>
              <a:rPr/>
              <a:t> </a:t>
            </a:r>
            <a:r>
              <a:rPr/>
              <a:t>yourself</a:t>
            </a:r>
            <a:r>
              <a:rPr/>
              <a:t> </a:t>
            </a:r>
            <a:r>
              <a:rPr/>
              <a:t>some</a:t>
            </a:r>
            <a:r>
              <a:rPr/>
              <a:t> </a:t>
            </a:r>
            <a:r>
              <a:rPr/>
              <a:t>credit</a:t>
            </a:r>
            <a:r>
              <a:rPr/>
              <a:t> </a:t>
            </a:r>
            <a:r>
              <a:rPr/>
              <a:t>when</a:t>
            </a:r>
            <a:r>
              <a:rPr/>
              <a:t> </a:t>
            </a:r>
            <a:r>
              <a:rPr/>
              <a:t>you</a:t>
            </a:r>
            <a:r>
              <a:rPr/>
              <a:t> </a:t>
            </a:r>
            <a:r>
              <a:rPr/>
              <a:t>write</a:t>
            </a:r>
            <a:r>
              <a:rPr/>
              <a:t> </a:t>
            </a:r>
            <a:r>
              <a:rPr/>
              <a:t>a</a:t>
            </a:r>
            <a:r>
              <a:rPr/>
              <a:t> </a:t>
            </a:r>
            <a:r>
              <a:rPr/>
              <a:t>program.</a:t>
            </a:r>
            <a:r>
              <a:rPr/>
              <a:t> </a:t>
            </a:r>
            <a:r>
              <a:rPr/>
              <a:t>If</a:t>
            </a:r>
            <a:r>
              <a:rPr/>
              <a:t> </a:t>
            </a:r>
            <a:r>
              <a:rPr/>
              <a:t>you</a:t>
            </a:r>
            <a:r>
              <a:rPr/>
              <a:t> </a:t>
            </a:r>
            <a:r>
              <a:rPr/>
              <a:t>don’t</a:t>
            </a:r>
            <a:r>
              <a:rPr/>
              <a:t> </a:t>
            </a:r>
            <a:r>
              <a:rPr/>
              <a:t>intend</a:t>
            </a:r>
            <a:r>
              <a:rPr/>
              <a:t> </a:t>
            </a:r>
            <a:r>
              <a:rPr/>
              <a:t>for</a:t>
            </a:r>
            <a:r>
              <a:rPr/>
              <a:t> </a:t>
            </a:r>
            <a:r>
              <a:rPr/>
              <a:t>other</a:t>
            </a:r>
            <a:r>
              <a:rPr/>
              <a:t> </a:t>
            </a:r>
            <a:r>
              <a:rPr/>
              <a:t>people</a:t>
            </a:r>
            <a:r>
              <a:rPr/>
              <a:t> </a:t>
            </a:r>
            <a:r>
              <a:rPr/>
              <a:t>to</a:t>
            </a:r>
            <a:r>
              <a:rPr/>
              <a:t> </a:t>
            </a:r>
            <a:r>
              <a:rPr/>
              <a:t>use</a:t>
            </a:r>
            <a:r>
              <a:rPr/>
              <a:t> </a:t>
            </a:r>
            <a:r>
              <a:rPr/>
              <a:t>your</a:t>
            </a:r>
            <a:r>
              <a:rPr/>
              <a:t> </a:t>
            </a:r>
            <a:r>
              <a:rPr/>
              <a:t>program,</a:t>
            </a:r>
            <a:r>
              <a:rPr/>
              <a:t> </a:t>
            </a:r>
            <a:r>
              <a:rPr/>
              <a:t>you</a:t>
            </a:r>
            <a:r>
              <a:rPr/>
              <a:t> </a:t>
            </a:r>
            <a:r>
              <a:rPr/>
              <a:t>can</a:t>
            </a:r>
            <a:r>
              <a:rPr/>
              <a:t> </a:t>
            </a:r>
            <a:r>
              <a:rPr/>
              <a:t>stop</a:t>
            </a:r>
            <a:r>
              <a:rPr/>
              <a:t> </a:t>
            </a:r>
            <a:r>
              <a:rPr/>
              <a:t>here.</a:t>
            </a:r>
          </a:p>
          <a:p>
            <a:pPr lvl="0" marL="0" indent="0">
              <a:buNone/>
            </a:pPr>
          </a:p>
          <a:p>
            <a:pPr lvl="0" marL="0" indent="0">
              <a:buNone/>
            </a:pPr>
            <a:r>
              <a:rPr/>
              <a:t>If</a:t>
            </a:r>
            <a:r>
              <a:rPr/>
              <a:t> </a:t>
            </a:r>
            <a:r>
              <a:rPr/>
              <a:t>other</a:t>
            </a:r>
            <a:r>
              <a:rPr/>
              <a:t> </a:t>
            </a:r>
            <a:r>
              <a:rPr/>
              <a:t>people</a:t>
            </a:r>
            <a:r>
              <a:rPr/>
              <a:t> </a:t>
            </a:r>
            <a:r>
              <a:rPr/>
              <a:t>are</a:t>
            </a:r>
            <a:r>
              <a:rPr/>
              <a:t> </a:t>
            </a:r>
            <a:r>
              <a:rPr/>
              <a:t>likely</a:t>
            </a:r>
            <a:r>
              <a:rPr/>
              <a:t> </a:t>
            </a:r>
            <a:r>
              <a:rPr/>
              <a:t>to</a:t>
            </a:r>
            <a:r>
              <a:rPr/>
              <a:t> </a:t>
            </a:r>
            <a:r>
              <a:rPr/>
              <a:t>use</a:t>
            </a:r>
            <a:r>
              <a:rPr/>
              <a:t> </a:t>
            </a:r>
            <a:r>
              <a:rPr/>
              <a:t>your</a:t>
            </a:r>
            <a:r>
              <a:rPr/>
              <a:t> </a:t>
            </a:r>
            <a:r>
              <a:rPr/>
              <a:t>program,</a:t>
            </a:r>
            <a:r>
              <a:rPr/>
              <a:t> </a:t>
            </a:r>
            <a:r>
              <a:rPr/>
              <a:t>most</a:t>
            </a:r>
            <a:r>
              <a:rPr/>
              <a:t> </a:t>
            </a:r>
            <a:r>
              <a:rPr/>
              <a:t>of</a:t>
            </a:r>
            <a:r>
              <a:rPr/>
              <a:t> </a:t>
            </a:r>
            <a:r>
              <a:rPr/>
              <a:t>them</a:t>
            </a:r>
            <a:r>
              <a:rPr/>
              <a:t> </a:t>
            </a:r>
            <a:r>
              <a:rPr/>
              <a:t>would</a:t>
            </a:r>
            <a:r>
              <a:rPr/>
              <a:t> </a:t>
            </a:r>
            <a:r>
              <a:rPr/>
              <a:t>like</a:t>
            </a:r>
            <a:r>
              <a:rPr/>
              <a:t> </a:t>
            </a:r>
            <a:r>
              <a:rPr/>
              <a:t>to</a:t>
            </a:r>
            <a:r>
              <a:rPr/>
              <a:t> </a:t>
            </a:r>
            <a:r>
              <a:rPr/>
              <a:t>acknowledge</a:t>
            </a:r>
            <a:r>
              <a:rPr/>
              <a:t> </a:t>
            </a:r>
            <a:r>
              <a:rPr/>
              <a:t>your</a:t>
            </a:r>
            <a:r>
              <a:rPr/>
              <a:t> </a:t>
            </a:r>
            <a:r>
              <a:rPr/>
              <a:t>work.</a:t>
            </a:r>
            <a:r>
              <a:rPr/>
              <a:t> </a:t>
            </a:r>
            <a:r>
              <a:rPr/>
              <a:t>If</a:t>
            </a:r>
            <a:r>
              <a:rPr/>
              <a:t> </a:t>
            </a:r>
            <a:r>
              <a:rPr/>
              <a:t>it</a:t>
            </a:r>
            <a:r>
              <a:rPr/>
              <a:t> </a:t>
            </a:r>
            <a:r>
              <a:rPr/>
              <a:t>is</a:t>
            </a:r>
            <a:r>
              <a:rPr/>
              <a:t> </a:t>
            </a:r>
            <a:r>
              <a:rPr/>
              <a:t>important</a:t>
            </a:r>
            <a:r>
              <a:rPr/>
              <a:t> </a:t>
            </a:r>
            <a:r>
              <a:rPr/>
              <a:t>enough,</a:t>
            </a:r>
            <a:r>
              <a:rPr/>
              <a:t> </a:t>
            </a:r>
            <a:r>
              <a:rPr/>
              <a:t>give</a:t>
            </a:r>
            <a:r>
              <a:rPr/>
              <a:t> </a:t>
            </a:r>
            <a:r>
              <a:rPr/>
              <a:t>them</a:t>
            </a:r>
            <a:r>
              <a:rPr/>
              <a:t> </a:t>
            </a:r>
            <a:r>
              <a:rPr/>
              <a:t>your</a:t>
            </a:r>
            <a:r>
              <a:rPr/>
              <a:t> </a:t>
            </a:r>
            <a:r>
              <a:rPr/>
              <a:t>email</a:t>
            </a:r>
            <a:r>
              <a:rPr/>
              <a:t> </a:t>
            </a:r>
            <a:r>
              <a:rPr/>
              <a:t>address</a:t>
            </a:r>
            <a:r>
              <a:rPr/>
              <a:t> </a:t>
            </a:r>
            <a:r>
              <a:rPr/>
              <a:t>or</a:t>
            </a:r>
            <a:r>
              <a:rPr/>
              <a:t> </a:t>
            </a:r>
            <a:r>
              <a:rPr/>
              <a:t>telephone</a:t>
            </a:r>
            <a:r>
              <a:rPr/>
              <a:t> </a:t>
            </a:r>
            <a:r>
              <a:rPr/>
              <a:t>number.</a:t>
            </a:r>
            <a:r>
              <a:rPr/>
              <a:t> </a:t>
            </a:r>
            <a:r>
              <a:rPr/>
              <a:t>That</a:t>
            </a:r>
            <a:r>
              <a:rPr/>
              <a:t> </a:t>
            </a:r>
            <a:r>
              <a:rPr/>
              <a:t>may</a:t>
            </a:r>
            <a:r>
              <a:rPr/>
              <a:t> </a:t>
            </a:r>
            <a:r>
              <a:rPr/>
              <a:t>imply</a:t>
            </a:r>
            <a:r>
              <a:rPr/>
              <a:t> </a:t>
            </a:r>
            <a:r>
              <a:rPr/>
              <a:t>a</a:t>
            </a:r>
            <a:r>
              <a:rPr/>
              <a:t> </a:t>
            </a:r>
            <a:r>
              <a:rPr/>
              <a:t>level</a:t>
            </a:r>
            <a:r>
              <a:rPr/>
              <a:t> </a:t>
            </a:r>
            <a:r>
              <a:rPr/>
              <a:t>of</a:t>
            </a:r>
            <a:r>
              <a:rPr/>
              <a:t> </a:t>
            </a:r>
            <a:r>
              <a:rPr/>
              <a:t>commitment</a:t>
            </a:r>
            <a:r>
              <a:rPr/>
              <a:t> </a:t>
            </a:r>
            <a:r>
              <a:rPr/>
              <a:t>that</a:t>
            </a:r>
            <a:r>
              <a:rPr/>
              <a:t> </a:t>
            </a:r>
            <a:r>
              <a:rPr/>
              <a:t>you</a:t>
            </a:r>
            <a:r>
              <a:rPr/>
              <a:t> </a:t>
            </a:r>
            <a:r>
              <a:rPr/>
              <a:t>are</a:t>
            </a:r>
            <a:r>
              <a:rPr/>
              <a:t> </a:t>
            </a:r>
            <a:r>
              <a:rPr/>
              <a:t>unwilling</a:t>
            </a:r>
            <a:r>
              <a:rPr/>
              <a:t> </a:t>
            </a:r>
            <a:r>
              <a:rPr/>
              <a:t>to</a:t>
            </a:r>
            <a:r>
              <a:rPr/>
              <a:t> </a:t>
            </a:r>
            <a:r>
              <a:rPr/>
              <a:t>offer.</a:t>
            </a:r>
            <a:r>
              <a:rPr/>
              <a:t> </a:t>
            </a:r>
            <a:r>
              <a:rPr/>
              <a:t>Fair</a:t>
            </a:r>
            <a:r>
              <a:rPr/>
              <a:t> </a:t>
            </a:r>
            <a:r>
              <a:rPr/>
              <a:t>enough.</a:t>
            </a:r>
          </a:p>
          <a:p>
            <a:pPr lvl="0" marL="0" indent="0">
              <a:buNone/>
            </a:pPr>
          </a:p>
          <a:p>
            <a:pPr lvl="0" marL="0" indent="0">
              <a:buNone/>
            </a:pPr>
            <a:r>
              <a:rPr/>
              <a:t>You</a:t>
            </a:r>
            <a:r>
              <a:rPr/>
              <a:t> </a:t>
            </a:r>
            <a:r>
              <a:rPr/>
              <a:t>yourself</a:t>
            </a:r>
            <a:r>
              <a:rPr/>
              <a:t> </a:t>
            </a:r>
            <a:r>
              <a:rPr/>
              <a:t>should</a:t>
            </a:r>
            <a:r>
              <a:rPr/>
              <a:t> </a:t>
            </a:r>
            <a:r>
              <a:rPr/>
              <a:t>give</a:t>
            </a:r>
            <a:r>
              <a:rPr/>
              <a:t> </a:t>
            </a:r>
            <a:r>
              <a:rPr/>
              <a:t>credit</a:t>
            </a:r>
            <a:r>
              <a:rPr/>
              <a:t> </a:t>
            </a:r>
            <a:r>
              <a:rPr/>
              <a:t>if</a:t>
            </a:r>
            <a:r>
              <a:rPr/>
              <a:t> </a:t>
            </a:r>
            <a:r>
              <a:rPr/>
              <a:t>you</a:t>
            </a:r>
            <a:r>
              <a:rPr/>
              <a:t> </a:t>
            </a:r>
            <a:r>
              <a:rPr/>
              <a:t>have</a:t>
            </a:r>
            <a:r>
              <a:rPr/>
              <a:t> </a:t>
            </a:r>
            <a:r>
              <a:rPr/>
              <a:t>adapted</a:t>
            </a:r>
            <a:r>
              <a:rPr/>
              <a:t> </a:t>
            </a:r>
            <a:r>
              <a:rPr/>
              <a:t>or</a:t>
            </a:r>
            <a:r>
              <a:rPr/>
              <a:t> </a:t>
            </a:r>
            <a:r>
              <a:rPr/>
              <a:t>modified</a:t>
            </a:r>
            <a:r>
              <a:rPr/>
              <a:t> </a:t>
            </a:r>
            <a:r>
              <a:rPr/>
              <a:t>code</a:t>
            </a:r>
            <a:r>
              <a:rPr/>
              <a:t> </a:t>
            </a:r>
            <a:r>
              <a:rPr/>
              <a:t>from</a:t>
            </a:r>
            <a:r>
              <a:rPr/>
              <a:t> </a:t>
            </a:r>
            <a:r>
              <a:rPr/>
              <a:t>someone</a:t>
            </a:r>
            <a:r>
              <a:rPr/>
              <a:t> </a:t>
            </a:r>
            <a:r>
              <a:rPr/>
              <a:t>else.</a:t>
            </a:r>
            <a:r>
              <a:rPr/>
              <a:t> </a:t>
            </a:r>
            <a:r>
              <a:rPr/>
              <a:t>This</a:t>
            </a:r>
            <a:r>
              <a:rPr/>
              <a:t> </a:t>
            </a:r>
            <a:r>
              <a:rPr/>
              <a:t>is</a:t>
            </a:r>
            <a:r>
              <a:rPr/>
              <a:t> </a:t>
            </a:r>
            <a:r>
              <a:rPr/>
              <a:t>also</a:t>
            </a:r>
            <a:r>
              <a:rPr/>
              <a:t> </a:t>
            </a:r>
            <a:r>
              <a:rPr/>
              <a:t>an</a:t>
            </a:r>
            <a:r>
              <a:rPr/>
              <a:t> </a:t>
            </a:r>
            <a:r>
              <a:rPr/>
              <a:t>opportunity</a:t>
            </a:r>
            <a:r>
              <a:rPr/>
              <a:t> </a:t>
            </a:r>
            <a:r>
              <a:rPr/>
              <a:t>for</a:t>
            </a:r>
            <a:r>
              <a:rPr/>
              <a:t> </a:t>
            </a:r>
            <a:r>
              <a:rPr/>
              <a:t>the</a:t>
            </a:r>
            <a:r>
              <a:rPr/>
              <a:t> </a:t>
            </a:r>
            <a:r>
              <a:rPr/>
              <a:t>next</a:t>
            </a:r>
            <a:r>
              <a:rPr/>
              <a:t> </a:t>
            </a:r>
            <a:r>
              <a:rPr/>
              <a:t>person</a:t>
            </a:r>
            <a:r>
              <a:rPr/>
              <a:t> </a:t>
            </a:r>
            <a:r>
              <a:rPr/>
              <a:t>to</a:t>
            </a:r>
            <a:r>
              <a:rPr/>
              <a:t> </a:t>
            </a:r>
            <a:r>
              <a:rPr/>
              <a:t>learn</a:t>
            </a:r>
            <a:r>
              <a:rPr/>
              <a:t> </a:t>
            </a:r>
            <a:r>
              <a:rPr/>
              <a:t>from</a:t>
            </a:r>
            <a:r>
              <a:rPr/>
              <a:t> </a:t>
            </a:r>
            <a:r>
              <a:rPr/>
              <a:t>the</a:t>
            </a:r>
            <a:r>
              <a:rPr/>
              <a:t> </a:t>
            </a:r>
            <a:r>
              <a:rPr/>
              <a:t>same</a:t>
            </a:r>
            <a:r>
              <a:rPr/>
              <a:t> </a:t>
            </a:r>
            <a:r>
              <a:rPr/>
              <a:t>resource</a:t>
            </a:r>
            <a:r>
              <a:rPr/>
              <a:t> </a:t>
            </a:r>
            <a:r>
              <a:rPr/>
              <a:t>that</a:t>
            </a:r>
            <a:r>
              <a:rPr/>
              <a:t> </a:t>
            </a:r>
            <a:r>
              <a:rPr/>
              <a:t>you</a:t>
            </a:r>
            <a:r>
              <a:rPr/>
              <a:t> </a:t>
            </a:r>
            <a:r>
              <a:rPr/>
              <a:t>relied</a:t>
            </a:r>
            <a:r>
              <a:rPr/>
              <a:t> </a:t>
            </a:r>
            <a:r>
              <a:rPr/>
              <a:t>on.</a:t>
            </a:r>
          </a:p>
          <a:p>
            <a:pPr lvl="0" marL="0" indent="0">
              <a:buNone/>
            </a:pPr>
          </a:p>
          <a:p>
            <a:pPr lvl="0" marL="0" indent="0">
              <a:buNone/>
            </a:pPr>
            <a:r>
              <a:rPr/>
              <a:t>If</a:t>
            </a:r>
            <a:r>
              <a:rPr/>
              <a:t> </a:t>
            </a:r>
            <a:r>
              <a:rPr/>
              <a:t>the</a:t>
            </a:r>
            <a:r>
              <a:rPr/>
              <a:t> </a:t>
            </a:r>
            <a:r>
              <a:rPr/>
              <a:t>person</a:t>
            </a:r>
            <a:r>
              <a:rPr/>
              <a:t> </a:t>
            </a:r>
            <a:r>
              <a:rPr/>
              <a:t>currently</a:t>
            </a:r>
            <a:r>
              <a:rPr/>
              <a:t> </a:t>
            </a:r>
            <a:r>
              <a:rPr/>
              <a:t>responsible</a:t>
            </a:r>
            <a:r>
              <a:rPr/>
              <a:t> </a:t>
            </a:r>
            <a:r>
              <a:rPr/>
              <a:t>for</a:t>
            </a:r>
            <a:r>
              <a:rPr/>
              <a:t> </a:t>
            </a:r>
            <a:r>
              <a:rPr/>
              <a:t>the</a:t>
            </a:r>
            <a:r>
              <a:rPr/>
              <a:t> </a:t>
            </a:r>
            <a:r>
              <a:rPr/>
              <a:t>maintenance</a:t>
            </a:r>
            <a:r>
              <a:rPr/>
              <a:t> </a:t>
            </a:r>
            <a:r>
              <a:rPr/>
              <a:t>of</a:t>
            </a:r>
            <a:r>
              <a:rPr/>
              <a:t> </a:t>
            </a:r>
            <a:r>
              <a:rPr/>
              <a:t>the</a:t>
            </a:r>
            <a:r>
              <a:rPr/>
              <a:t> </a:t>
            </a:r>
            <a:r>
              <a:rPr/>
              <a:t>program</a:t>
            </a:r>
            <a:r>
              <a:rPr/>
              <a:t> </a:t>
            </a:r>
            <a:r>
              <a:rPr/>
              <a:t>is</a:t>
            </a:r>
            <a:r>
              <a:rPr/>
              <a:t> </a:t>
            </a:r>
            <a:r>
              <a:rPr/>
              <a:t>different</a:t>
            </a:r>
            <a:r>
              <a:rPr/>
              <a:t> </a:t>
            </a:r>
            <a:r>
              <a:rPr/>
              <a:t>from</a:t>
            </a:r>
            <a:r>
              <a:rPr/>
              <a:t> </a:t>
            </a:r>
            <a:r>
              <a:rPr/>
              <a:t>the</a:t>
            </a:r>
            <a:r>
              <a:rPr/>
              <a:t> </a:t>
            </a:r>
            <a:r>
              <a:rPr/>
              <a:t>original</a:t>
            </a:r>
            <a:r>
              <a:rPr/>
              <a:t> </a:t>
            </a:r>
            <a:r>
              <a:rPr/>
              <a:t>author,</a:t>
            </a:r>
            <a:r>
              <a:rPr/>
              <a:t> </a:t>
            </a:r>
            <a:r>
              <a:rPr/>
              <a:t>be</a:t>
            </a:r>
            <a:r>
              <a:rPr/>
              <a:t> </a:t>
            </a:r>
            <a:r>
              <a:rPr/>
              <a:t>sure</a:t>
            </a:r>
            <a:r>
              <a:rPr/>
              <a:t> </a:t>
            </a:r>
            <a:r>
              <a:rPr/>
              <a:t>to</a:t>
            </a:r>
            <a:r>
              <a:rPr/>
              <a:t> </a:t>
            </a:r>
            <a:r>
              <a:rPr/>
              <a:t>specify</a:t>
            </a:r>
            <a:r>
              <a:rPr/>
              <a:t> </a:t>
            </a:r>
            <a:r>
              <a:rPr/>
              <a:t>that.</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yourself</a:t>
            </a:r>
            <a:r>
              <a:rPr/>
              <a:t> </a:t>
            </a:r>
            <a:r>
              <a:rPr/>
              <a:t>can</a:t>
            </a:r>
            <a:r>
              <a:rPr/>
              <a:t> </a:t>
            </a:r>
            <a:r>
              <a:rPr/>
              <a:t>remember</a:t>
            </a:r>
            <a:r>
              <a:rPr/>
              <a:t> </a:t>
            </a:r>
            <a:r>
              <a:rPr/>
              <a:t>what</a:t>
            </a:r>
            <a:r>
              <a:rPr/>
              <a:t> </a:t>
            </a:r>
            <a:r>
              <a:rPr/>
              <a:t>your</a:t>
            </a:r>
            <a:r>
              <a:rPr/>
              <a:t> </a:t>
            </a:r>
            <a:r>
              <a:rPr/>
              <a:t>program</a:t>
            </a:r>
            <a:r>
              <a:rPr/>
              <a:t> </a:t>
            </a:r>
            <a:r>
              <a:rPr/>
              <a:t>is</a:t>
            </a:r>
            <a:r>
              <a:rPr/>
              <a:t> </a:t>
            </a:r>
            <a:r>
              <a:rPr/>
              <a:t>supposed</a:t>
            </a:r>
            <a:r>
              <a:rPr/>
              <a:t> </a:t>
            </a:r>
            <a:r>
              <a:rPr/>
              <a:t>to</a:t>
            </a:r>
            <a:r>
              <a:rPr/>
              <a:t> </a:t>
            </a:r>
            <a:r>
              <a:rPr/>
              <a:t>do</a:t>
            </a:r>
            <a:r>
              <a:rPr/>
              <a:t> </a:t>
            </a:r>
            <a:r>
              <a:rPr/>
              <a:t>after</a:t>
            </a:r>
            <a:r>
              <a:rPr/>
              <a:t> </a:t>
            </a:r>
            <a:r>
              <a:rPr/>
              <a:t>it</a:t>
            </a:r>
            <a:r>
              <a:rPr/>
              <a:t> </a:t>
            </a:r>
            <a:r>
              <a:rPr/>
              <a:t>has</a:t>
            </a:r>
            <a:r>
              <a:rPr/>
              <a:t> </a:t>
            </a:r>
            <a:r>
              <a:rPr/>
              <a:t>been</a:t>
            </a:r>
            <a:r>
              <a:rPr/>
              <a:t> </a:t>
            </a:r>
            <a:r>
              <a:rPr/>
              <a:t>sitting</a:t>
            </a:r>
            <a:r>
              <a:rPr/>
              <a:t> </a:t>
            </a:r>
            <a:r>
              <a:rPr/>
              <a:t>idle</a:t>
            </a:r>
            <a:r>
              <a:rPr/>
              <a:t> </a:t>
            </a:r>
            <a:r>
              <a:rPr/>
              <a:t>on</a:t>
            </a:r>
            <a:r>
              <a:rPr/>
              <a:t> </a:t>
            </a:r>
            <a:r>
              <a:rPr/>
              <a:t>your</a:t>
            </a:r>
            <a:r>
              <a:rPr/>
              <a:t> </a:t>
            </a:r>
            <a:r>
              <a:rPr/>
              <a:t>computer</a:t>
            </a:r>
            <a:r>
              <a:rPr/>
              <a:t> </a:t>
            </a:r>
            <a:r>
              <a:rPr/>
              <a:t>for</a:t>
            </a:r>
            <a:r>
              <a:rPr/>
              <a:t> </a:t>
            </a:r>
            <a:r>
              <a:rPr/>
              <a:t>the</a:t>
            </a:r>
            <a:r>
              <a:rPr/>
              <a:t> </a:t>
            </a:r>
            <a:r>
              <a:rPr/>
              <a:t>past</a:t>
            </a:r>
            <a:r>
              <a:rPr/>
              <a:t> </a:t>
            </a:r>
            <a:r>
              <a:rPr/>
              <a:t>six</a:t>
            </a:r>
            <a:r>
              <a:rPr/>
              <a:t> </a:t>
            </a:r>
            <a:r>
              <a:rPr/>
              <a:t>months,</a:t>
            </a:r>
            <a:r>
              <a:rPr/>
              <a:t> </a:t>
            </a:r>
            <a:r>
              <a:rPr/>
              <a:t>you</a:t>
            </a:r>
            <a:r>
              <a:rPr/>
              <a:t> </a:t>
            </a:r>
            <a:r>
              <a:rPr/>
              <a:t>are</a:t>
            </a:r>
            <a:r>
              <a:rPr/>
              <a:t> </a:t>
            </a:r>
            <a:r>
              <a:rPr/>
              <a:t>a</a:t>
            </a:r>
            <a:r>
              <a:rPr/>
              <a:t> </a:t>
            </a:r>
            <a:r>
              <a:rPr/>
              <a:t>smarter</a:t>
            </a:r>
            <a:r>
              <a:rPr/>
              <a:t> </a:t>
            </a:r>
            <a:r>
              <a:rPr/>
              <a:t>person</a:t>
            </a:r>
            <a:r>
              <a:rPr/>
              <a:t> </a:t>
            </a:r>
            <a:r>
              <a:rPr/>
              <a:t>than</a:t>
            </a:r>
            <a:r>
              <a:rPr/>
              <a:t> </a:t>
            </a:r>
            <a:r>
              <a:rPr/>
              <a:t>I</a:t>
            </a:r>
            <a:r>
              <a:rPr/>
              <a:t> </a:t>
            </a:r>
            <a:r>
              <a:rPr/>
              <a:t>am.</a:t>
            </a:r>
            <a:r>
              <a:rPr/>
              <a:t> </a:t>
            </a:r>
            <a:r>
              <a:rPr/>
              <a:t>Do</a:t>
            </a:r>
            <a:r>
              <a:rPr/>
              <a:t> </a:t>
            </a:r>
            <a:r>
              <a:rPr/>
              <a:t>yourself</a:t>
            </a:r>
            <a:r>
              <a:rPr/>
              <a:t> </a:t>
            </a:r>
            <a:r>
              <a:rPr/>
              <a:t>a</a:t>
            </a:r>
            <a:r>
              <a:rPr/>
              <a:t> </a:t>
            </a:r>
            <a:r>
              <a:rPr/>
              <a:t>favor</a:t>
            </a:r>
            <a:r>
              <a:rPr/>
              <a:t> </a:t>
            </a:r>
            <a:r>
              <a:rPr/>
              <a:t>and</a:t>
            </a:r>
            <a:r>
              <a:rPr/>
              <a:t> </a:t>
            </a:r>
            <a:r>
              <a:rPr/>
              <a:t>write</a:t>
            </a:r>
            <a:r>
              <a:rPr/>
              <a:t> </a:t>
            </a:r>
            <a:r>
              <a:rPr/>
              <a:t>up</a:t>
            </a:r>
            <a:r>
              <a:rPr/>
              <a:t> </a:t>
            </a:r>
            <a:r>
              <a:rPr/>
              <a:t>at</a:t>
            </a:r>
            <a:r>
              <a:rPr/>
              <a:t> </a:t>
            </a:r>
            <a:r>
              <a:rPr/>
              <a:t>least</a:t>
            </a:r>
            <a:r>
              <a:rPr/>
              <a:t> </a:t>
            </a:r>
            <a:r>
              <a:rPr/>
              <a:t>one</a:t>
            </a:r>
            <a:r>
              <a:rPr/>
              <a:t> </a:t>
            </a:r>
            <a:r>
              <a:rPr/>
              <a:t>sentence</a:t>
            </a:r>
            <a:r>
              <a:rPr/>
              <a:t> </a:t>
            </a:r>
            <a:r>
              <a:rPr/>
              <a:t>to</a:t>
            </a:r>
            <a:r>
              <a:rPr/>
              <a:t> </a:t>
            </a:r>
            <a:r>
              <a:rPr/>
              <a:t>help</a:t>
            </a:r>
            <a:r>
              <a:rPr/>
              <a:t> </a:t>
            </a:r>
            <a:r>
              <a:rPr/>
              <a:t>jog</a:t>
            </a:r>
            <a:r>
              <a:rPr/>
              <a:t> </a:t>
            </a:r>
            <a:r>
              <a:rPr/>
              <a:t>your</a:t>
            </a:r>
            <a:r>
              <a:rPr/>
              <a:t> </a:t>
            </a:r>
            <a:r>
              <a:rPr/>
              <a:t>memory.</a:t>
            </a:r>
          </a:p>
          <a:p>
            <a:pPr lvl="0" marL="0" indent="0">
              <a:buNone/>
            </a:pPr>
          </a:p>
          <a:p>
            <a:pPr lvl="0" marL="0" indent="0">
              <a:buNone/>
            </a:pPr>
            <a:r>
              <a:rPr/>
              <a:t>A</a:t>
            </a:r>
            <a:r>
              <a:rPr/>
              <a:t> </a:t>
            </a:r>
            <a:r>
              <a:rPr/>
              <a:t>single</a:t>
            </a:r>
            <a:r>
              <a:rPr/>
              <a:t> </a:t>
            </a:r>
            <a:r>
              <a:rPr/>
              <a:t>sentence</a:t>
            </a:r>
            <a:r>
              <a:rPr/>
              <a:t> </a:t>
            </a:r>
            <a:r>
              <a:rPr/>
              <a:t>may</a:t>
            </a:r>
            <a:r>
              <a:rPr/>
              <a:t> </a:t>
            </a:r>
            <a:r>
              <a:rPr/>
              <a:t>be</a:t>
            </a:r>
            <a:r>
              <a:rPr/>
              <a:t> </a:t>
            </a:r>
            <a:r>
              <a:rPr/>
              <a:t>enough</a:t>
            </a:r>
            <a:r>
              <a:rPr/>
              <a:t> </a:t>
            </a:r>
            <a:r>
              <a:rPr/>
              <a:t>for</a:t>
            </a:r>
            <a:r>
              <a:rPr/>
              <a:t> </a:t>
            </a:r>
            <a:r>
              <a:rPr/>
              <a:t>a</a:t>
            </a:r>
            <a:r>
              <a:rPr/>
              <a:t> </a:t>
            </a:r>
            <a:r>
              <a:rPr/>
              <a:t>specialized</a:t>
            </a:r>
            <a:r>
              <a:rPr/>
              <a:t> </a:t>
            </a:r>
            <a:r>
              <a:rPr/>
              <a:t>program</a:t>
            </a:r>
            <a:r>
              <a:rPr/>
              <a:t> </a:t>
            </a:r>
            <a:r>
              <a:rPr/>
              <a:t>that</a:t>
            </a:r>
            <a:r>
              <a:rPr/>
              <a:t> </a:t>
            </a:r>
            <a:r>
              <a:rPr/>
              <a:t>only</a:t>
            </a:r>
            <a:r>
              <a:rPr/>
              <a:t> </a:t>
            </a:r>
            <a:r>
              <a:rPr/>
              <a:t>works</a:t>
            </a:r>
            <a:r>
              <a:rPr/>
              <a:t> </a:t>
            </a:r>
            <a:r>
              <a:rPr/>
              <a:t>with</a:t>
            </a:r>
            <a:r>
              <a:rPr/>
              <a:t> </a:t>
            </a:r>
            <a:r>
              <a:rPr/>
              <a:t>a</a:t>
            </a:r>
            <a:r>
              <a:rPr/>
              <a:t> </a:t>
            </a:r>
            <a:r>
              <a:rPr/>
              <a:t>single</a:t>
            </a:r>
            <a:r>
              <a:rPr/>
              <a:t> </a:t>
            </a:r>
            <a:r>
              <a:rPr/>
              <a:t>specialized</a:t>
            </a:r>
            <a:r>
              <a:rPr/>
              <a:t> </a:t>
            </a:r>
            <a:r>
              <a:rPr/>
              <a:t>data</a:t>
            </a:r>
            <a:r>
              <a:rPr/>
              <a:t> </a:t>
            </a:r>
            <a:r>
              <a:rPr/>
              <a:t>set.</a:t>
            </a:r>
          </a:p>
          <a:p>
            <a:pPr lvl="0" marL="0" indent="0">
              <a:buNone/>
            </a:pPr>
          </a:p>
          <a:p>
            <a:pPr lvl="0" marL="0" indent="0">
              <a:buNone/>
            </a:pPr>
            <a:r>
              <a:rPr/>
              <a:t>If</a:t>
            </a:r>
            <a:r>
              <a:rPr/>
              <a:t> </a:t>
            </a:r>
            <a:r>
              <a:rPr/>
              <a:t>your</a:t>
            </a:r>
            <a:r>
              <a:rPr/>
              <a:t> </a:t>
            </a:r>
            <a:r>
              <a:rPr/>
              <a:t>program</a:t>
            </a:r>
            <a:r>
              <a:rPr/>
              <a:t> </a:t>
            </a:r>
            <a:r>
              <a:rPr/>
              <a:t>is</a:t>
            </a:r>
            <a:r>
              <a:rPr/>
              <a:t> </a:t>
            </a:r>
            <a:r>
              <a:rPr/>
              <a:t>intended</a:t>
            </a:r>
            <a:r>
              <a:rPr/>
              <a:t> </a:t>
            </a:r>
            <a:r>
              <a:rPr/>
              <a:t>to</a:t>
            </a:r>
            <a:r>
              <a:rPr/>
              <a:t> </a:t>
            </a:r>
            <a:r>
              <a:rPr/>
              <a:t>be</a:t>
            </a:r>
            <a:r>
              <a:rPr/>
              <a:t> </a:t>
            </a:r>
            <a:r>
              <a:rPr/>
              <a:t>used</a:t>
            </a:r>
            <a:r>
              <a:rPr/>
              <a:t> </a:t>
            </a:r>
            <a:r>
              <a:rPr/>
              <a:t>with</a:t>
            </a:r>
            <a:r>
              <a:rPr/>
              <a:t> </a:t>
            </a:r>
            <a:r>
              <a:rPr/>
              <a:t>more</a:t>
            </a:r>
            <a:r>
              <a:rPr/>
              <a:t> </a:t>
            </a:r>
            <a:r>
              <a:rPr/>
              <a:t>than</a:t>
            </a:r>
            <a:r>
              <a:rPr/>
              <a:t> </a:t>
            </a:r>
            <a:r>
              <a:rPr/>
              <a:t>one</a:t>
            </a:r>
            <a:r>
              <a:rPr/>
              <a:t> </a:t>
            </a:r>
            <a:r>
              <a:rPr/>
              <a:t>data</a:t>
            </a:r>
            <a:r>
              <a:rPr/>
              <a:t> </a:t>
            </a:r>
            <a:r>
              <a:rPr/>
              <a:t>set</a:t>
            </a:r>
            <a:r>
              <a:rPr/>
              <a:t> </a:t>
            </a:r>
            <a:r>
              <a:rPr/>
              <a:t>or</a:t>
            </a:r>
            <a:r>
              <a:rPr/>
              <a:t> </a:t>
            </a:r>
            <a:r>
              <a:rPr/>
              <a:t>more</a:t>
            </a:r>
            <a:r>
              <a:rPr/>
              <a:t> </a:t>
            </a:r>
            <a:r>
              <a:rPr/>
              <a:t>than</a:t>
            </a:r>
            <a:r>
              <a:rPr/>
              <a:t> </a:t>
            </a:r>
            <a:r>
              <a:rPr/>
              <a:t>one</a:t>
            </a:r>
            <a:r>
              <a:rPr/>
              <a:t> </a:t>
            </a:r>
            <a:r>
              <a:rPr/>
              <a:t>set</a:t>
            </a:r>
            <a:r>
              <a:rPr/>
              <a:t> </a:t>
            </a:r>
            <a:r>
              <a:rPr/>
              <a:t>of</a:t>
            </a:r>
            <a:r>
              <a:rPr/>
              <a:t> </a:t>
            </a:r>
            <a:r>
              <a:rPr/>
              <a:t>input</a:t>
            </a:r>
            <a:r>
              <a:rPr/>
              <a:t> </a:t>
            </a:r>
            <a:r>
              <a:rPr/>
              <a:t>variables,</a:t>
            </a:r>
            <a:r>
              <a:rPr/>
              <a:t> </a:t>
            </a:r>
            <a:r>
              <a:rPr/>
              <a:t>describe</a:t>
            </a:r>
            <a:r>
              <a:rPr/>
              <a:t> </a:t>
            </a:r>
            <a:r>
              <a:rPr/>
              <a:t>this.</a:t>
            </a:r>
            <a:r>
              <a:rPr/>
              <a:t> </a:t>
            </a:r>
            <a:r>
              <a:rPr/>
              <a:t>Does</a:t>
            </a:r>
            <a:r>
              <a:rPr/>
              <a:t> </a:t>
            </a:r>
            <a:r>
              <a:rPr/>
              <a:t>the</a:t>
            </a:r>
            <a:r>
              <a:rPr/>
              <a:t> </a:t>
            </a:r>
            <a:r>
              <a:rPr/>
              <a:t>data</a:t>
            </a:r>
            <a:r>
              <a:rPr/>
              <a:t> </a:t>
            </a:r>
            <a:r>
              <a:rPr/>
              <a:t>set</a:t>
            </a:r>
            <a:r>
              <a:rPr/>
              <a:t> </a:t>
            </a:r>
            <a:r>
              <a:rPr/>
              <a:t>have</a:t>
            </a:r>
            <a:r>
              <a:rPr/>
              <a:t> </a:t>
            </a:r>
            <a:r>
              <a:rPr/>
              <a:t>to</a:t>
            </a:r>
            <a:r>
              <a:rPr/>
              <a:t> </a:t>
            </a:r>
            <a:r>
              <a:rPr/>
              <a:t>have</a:t>
            </a:r>
            <a:r>
              <a:rPr/>
              <a:t> </a:t>
            </a:r>
            <a:r>
              <a:rPr/>
              <a:t>a</a:t>
            </a:r>
            <a:r>
              <a:rPr/>
              <a:t> </a:t>
            </a:r>
            <a:r>
              <a:rPr/>
              <a:t>special</a:t>
            </a:r>
            <a:r>
              <a:rPr/>
              <a:t> </a:t>
            </a:r>
            <a:r>
              <a:rPr/>
              <a:t>form?</a:t>
            </a:r>
            <a:r>
              <a:rPr/>
              <a:t> </a:t>
            </a:r>
            <a:r>
              <a:rPr/>
              <a:t>If</a:t>
            </a:r>
            <a:r>
              <a:rPr/>
              <a:t> </a:t>
            </a:r>
            <a:r>
              <a:rPr/>
              <a:t>there</a:t>
            </a:r>
            <a:r>
              <a:rPr/>
              <a:t> </a:t>
            </a:r>
            <a:r>
              <a:rPr/>
              <a:t>are</a:t>
            </a:r>
            <a:r>
              <a:rPr/>
              <a:t> </a:t>
            </a:r>
            <a:r>
              <a:rPr/>
              <a:t>input</a:t>
            </a:r>
            <a:r>
              <a:rPr/>
              <a:t> </a:t>
            </a:r>
            <a:r>
              <a:rPr/>
              <a:t>variables,</a:t>
            </a:r>
            <a:r>
              <a:rPr/>
              <a:t> </a:t>
            </a:r>
            <a:r>
              <a:rPr/>
              <a:t>specify</a:t>
            </a:r>
            <a:r>
              <a:rPr/>
              <a:t> </a:t>
            </a:r>
            <a:r>
              <a:rPr/>
              <a:t>the</a:t>
            </a:r>
            <a:r>
              <a:rPr/>
              <a:t> </a:t>
            </a:r>
            <a:r>
              <a:rPr/>
              <a:t>order</a:t>
            </a:r>
            <a:r>
              <a:rPr/>
              <a:t> </a:t>
            </a:r>
            <a:r>
              <a:rPr/>
              <a:t>of</a:t>
            </a:r>
            <a:r>
              <a:rPr/>
              <a:t> </a:t>
            </a:r>
            <a:r>
              <a:rPr/>
              <a:t>input</a:t>
            </a:r>
            <a:r>
              <a:rPr/>
              <a:t> </a:t>
            </a:r>
            <a:r>
              <a:rPr/>
              <a:t>and</a:t>
            </a:r>
            <a:r>
              <a:rPr/>
              <a:t> </a:t>
            </a:r>
            <a:r>
              <a:rPr/>
              <a:t>any</a:t>
            </a:r>
            <a:r>
              <a:rPr/>
              <a:t> </a:t>
            </a:r>
            <a:r>
              <a:rPr/>
              <a:t>default</a:t>
            </a:r>
            <a:r>
              <a:rPr/>
              <a:t> </a:t>
            </a:r>
            <a:r>
              <a:rPr/>
              <a:t>values.</a:t>
            </a:r>
            <a:r>
              <a:rPr/>
              <a:t> </a:t>
            </a:r>
            <a:r>
              <a:rPr/>
              <a:t>If</a:t>
            </a:r>
            <a:r>
              <a:rPr/>
              <a:t> </a:t>
            </a:r>
            <a:r>
              <a:rPr/>
              <a:t>you</a:t>
            </a:r>
            <a:r>
              <a:rPr/>
              <a:t> </a:t>
            </a:r>
            <a:r>
              <a:rPr/>
              <a:t>can</a:t>
            </a:r>
            <a:r>
              <a:rPr/>
              <a:t> </a:t>
            </a:r>
            <a:r>
              <a:rPr/>
              <a:t>provide</a:t>
            </a:r>
            <a:r>
              <a:rPr/>
              <a:t> </a:t>
            </a:r>
            <a:r>
              <a:rPr/>
              <a:t>a</a:t>
            </a:r>
            <a:r>
              <a:rPr/>
              <a:t> </a:t>
            </a:r>
            <a:r>
              <a:rPr/>
              <a:t>simple</a:t>
            </a:r>
            <a:r>
              <a:rPr/>
              <a:t> </a:t>
            </a:r>
            <a:r>
              <a:rPr/>
              <a:t>working</a:t>
            </a:r>
            <a:r>
              <a:rPr/>
              <a:t> </a:t>
            </a:r>
            <a:r>
              <a:rPr/>
              <a:t>example,</a:t>
            </a:r>
            <a:r>
              <a:rPr/>
              <a:t> </a:t>
            </a:r>
            <a:r>
              <a:rPr/>
              <a:t>please</a:t>
            </a:r>
            <a:r>
              <a:rPr/>
              <a:t> </a:t>
            </a:r>
            <a:r>
              <a:rPr/>
              <a:t>do</a:t>
            </a:r>
            <a:r>
              <a:rPr/>
              <a:t> </a:t>
            </a:r>
            <a:r>
              <a:rPr/>
              <a:t>so.</a:t>
            </a:r>
            <a:r>
              <a:rPr/>
              <a:t> </a:t>
            </a:r>
            <a:r>
              <a:rPr/>
              <a:t>Those</a:t>
            </a:r>
            <a:r>
              <a:rPr/>
              <a:t> </a:t>
            </a:r>
            <a:r>
              <a:rPr/>
              <a:t>examples</a:t>
            </a:r>
            <a:r>
              <a:rPr/>
              <a:t> </a:t>
            </a:r>
            <a:r>
              <a:rPr/>
              <a:t>are</a:t>
            </a:r>
            <a:r>
              <a:rPr/>
              <a:t> </a:t>
            </a:r>
            <a:r>
              <a:rPr/>
              <a:t>often</a:t>
            </a:r>
            <a:r>
              <a:rPr/>
              <a:t> </a:t>
            </a:r>
            <a:r>
              <a:rPr/>
              <a:t>the</a:t>
            </a:r>
            <a:r>
              <a:rPr/>
              <a:t> </a:t>
            </a:r>
            <a:r>
              <a:rPr/>
              <a:t>most</a:t>
            </a:r>
            <a:r>
              <a:rPr/>
              <a:t> </a:t>
            </a:r>
            <a:r>
              <a:rPr/>
              <a:t>helpful</a:t>
            </a:r>
            <a:r>
              <a:rPr/>
              <a:t> </a:t>
            </a:r>
            <a:r>
              <a:rPr/>
              <a:t>part</a:t>
            </a:r>
            <a:r>
              <a:rPr/>
              <a:t> </a:t>
            </a:r>
            <a:r>
              <a:rPr/>
              <a:t>of</a:t>
            </a:r>
            <a:r>
              <a:rPr/>
              <a:t> </a:t>
            </a:r>
            <a:r>
              <a:rPr/>
              <a:t>your</a:t>
            </a:r>
            <a:r>
              <a:rPr/>
              <a:t> </a:t>
            </a:r>
            <a:r>
              <a:rPr/>
              <a:t>documentation.</a:t>
            </a:r>
          </a:p>
          <a:p>
            <a:pPr lvl="0" marL="0" indent="0">
              <a:buNone/>
            </a:pPr>
          </a:p>
          <a:p>
            <a:pPr lvl="0" marL="0" indent="0">
              <a:buNone/>
            </a:pPr>
            <a:r>
              <a:rPr/>
              <a:t>Tell</a:t>
            </a:r>
            <a:r>
              <a:rPr/>
              <a:t> </a:t>
            </a:r>
            <a:r>
              <a:rPr/>
              <a:t>your</a:t>
            </a:r>
            <a:r>
              <a:rPr/>
              <a:t> </a:t>
            </a:r>
            <a:r>
              <a:rPr/>
              <a:t>audience</a:t>
            </a:r>
            <a:r>
              <a:rPr/>
              <a:t> </a:t>
            </a:r>
            <a:r>
              <a:rPr/>
              <a:t>what</a:t>
            </a:r>
            <a:r>
              <a:rPr/>
              <a:t> </a:t>
            </a:r>
            <a:r>
              <a:rPr/>
              <a:t>type</a:t>
            </a:r>
            <a:r>
              <a:rPr/>
              <a:t> </a:t>
            </a:r>
            <a:r>
              <a:rPr/>
              <a:t>of</a:t>
            </a:r>
            <a:r>
              <a:rPr/>
              <a:t> </a:t>
            </a:r>
            <a:r>
              <a:rPr/>
              <a:t>output</a:t>
            </a:r>
            <a:r>
              <a:rPr/>
              <a:t> </a:t>
            </a:r>
            <a:r>
              <a:rPr/>
              <a:t>to</a:t>
            </a:r>
            <a:r>
              <a:rPr/>
              <a:t> </a:t>
            </a:r>
            <a:r>
              <a:rPr/>
              <a:t>expect</a:t>
            </a:r>
            <a:r>
              <a:rPr/>
              <a:t> </a:t>
            </a:r>
            <a:r>
              <a:rPr/>
              <a:t>(text,</a:t>
            </a:r>
            <a:r>
              <a:rPr/>
              <a:t> </a:t>
            </a:r>
            <a:r>
              <a:rPr/>
              <a:t>graphics,</a:t>
            </a:r>
            <a:r>
              <a:rPr/>
              <a:t> </a:t>
            </a:r>
            <a:r>
              <a:rPr/>
              <a:t>etc.).</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may</a:t>
            </a:r>
            <a:r>
              <a:rPr/>
              <a:t> </a:t>
            </a:r>
            <a:r>
              <a:rPr/>
              <a:t>seem</a:t>
            </a:r>
            <a:r>
              <a:rPr/>
              <a:t> </a:t>
            </a:r>
            <a:r>
              <a:rPr/>
              <a:t>a</a:t>
            </a:r>
            <a:r>
              <a:rPr/>
              <a:t> </a:t>
            </a:r>
            <a:r>
              <a:rPr/>
              <a:t>bit</a:t>
            </a:r>
            <a:r>
              <a:rPr/>
              <a:t> </a:t>
            </a:r>
            <a:r>
              <a:rPr/>
              <a:t>silly,</a:t>
            </a:r>
            <a:r>
              <a:rPr/>
              <a:t> </a:t>
            </a:r>
            <a:r>
              <a:rPr/>
              <a:t>but</a:t>
            </a:r>
            <a:r>
              <a:rPr/>
              <a:t> </a:t>
            </a:r>
            <a:r>
              <a:rPr/>
              <a:t>you</a:t>
            </a:r>
            <a:r>
              <a:rPr/>
              <a:t> </a:t>
            </a:r>
            <a:r>
              <a:rPr/>
              <a:t>should</a:t>
            </a:r>
            <a:r>
              <a:rPr/>
              <a:t> </a:t>
            </a:r>
            <a:r>
              <a:rPr/>
              <a:t>include</a:t>
            </a:r>
            <a:r>
              <a:rPr/>
              <a:t> </a:t>
            </a:r>
            <a:r>
              <a:rPr/>
              <a:t>the</a:t>
            </a:r>
            <a:r>
              <a:rPr/>
              <a:t> </a:t>
            </a:r>
            <a:r>
              <a:rPr/>
              <a:t>name</a:t>
            </a:r>
            <a:r>
              <a:rPr/>
              <a:t> </a:t>
            </a:r>
            <a:r>
              <a:rPr/>
              <a:t>of</a:t>
            </a:r>
            <a:r>
              <a:rPr/>
              <a:t> </a:t>
            </a:r>
            <a:r>
              <a:rPr/>
              <a:t>the</a:t>
            </a:r>
            <a:r>
              <a:rPr/>
              <a:t> </a:t>
            </a:r>
            <a:r>
              <a:rPr/>
              <a:t>file</a:t>
            </a:r>
            <a:r>
              <a:rPr/>
              <a:t> </a:t>
            </a:r>
            <a:r>
              <a:rPr/>
              <a:t>in</a:t>
            </a:r>
            <a:r>
              <a:rPr/>
              <a:t> </a:t>
            </a:r>
            <a:r>
              <a:rPr/>
              <a:t>your</a:t>
            </a:r>
            <a:r>
              <a:rPr/>
              <a:t> </a:t>
            </a:r>
            <a:r>
              <a:rPr/>
              <a:t>documentation</a:t>
            </a:r>
            <a:r>
              <a:rPr/>
              <a:t> </a:t>
            </a:r>
            <a:r>
              <a:rPr/>
              <a:t>header.</a:t>
            </a:r>
            <a:r>
              <a:rPr/>
              <a:t> </a:t>
            </a:r>
            <a:r>
              <a:rPr/>
              <a:t>There</a:t>
            </a:r>
            <a:r>
              <a:rPr/>
              <a:t> </a:t>
            </a:r>
            <a:r>
              <a:rPr/>
              <a:t>are</a:t>
            </a:r>
            <a:r>
              <a:rPr/>
              <a:t> </a:t>
            </a:r>
            <a:r>
              <a:rPr/>
              <a:t>a</a:t>
            </a:r>
            <a:r>
              <a:rPr/>
              <a:t> </a:t>
            </a:r>
            <a:r>
              <a:rPr/>
              <a:t>variety</a:t>
            </a:r>
            <a:r>
              <a:rPr/>
              <a:t> </a:t>
            </a:r>
            <a:r>
              <a:rPr/>
              <a:t>of</a:t>
            </a:r>
            <a:r>
              <a:rPr/>
              <a:t> </a:t>
            </a:r>
            <a:r>
              <a:rPr/>
              <a:t>ways</a:t>
            </a:r>
            <a:r>
              <a:rPr/>
              <a:t> </a:t>
            </a:r>
            <a:r>
              <a:rPr/>
              <a:t>that</a:t>
            </a:r>
            <a:r>
              <a:rPr/>
              <a:t> </a:t>
            </a:r>
            <a:r>
              <a:rPr/>
              <a:t>your</a:t>
            </a:r>
            <a:r>
              <a:rPr/>
              <a:t> </a:t>
            </a:r>
            <a:r>
              <a:rPr/>
              <a:t>filename</a:t>
            </a:r>
            <a:r>
              <a:rPr/>
              <a:t> </a:t>
            </a:r>
            <a:r>
              <a:rPr/>
              <a:t>can</a:t>
            </a:r>
            <a:r>
              <a:rPr/>
              <a:t> </a:t>
            </a:r>
            <a:r>
              <a:rPr/>
              <a:t>get</a:t>
            </a:r>
            <a:r>
              <a:rPr/>
              <a:t> </a:t>
            </a:r>
            <a:r>
              <a:rPr/>
              <a:t>lost.</a:t>
            </a:r>
            <a:r>
              <a:rPr/>
              <a:t> </a:t>
            </a:r>
            <a:r>
              <a:rPr/>
              <a:t>Including</a:t>
            </a:r>
            <a:r>
              <a:rPr/>
              <a:t> </a:t>
            </a:r>
            <a:r>
              <a:rPr/>
              <a:t>an</a:t>
            </a:r>
            <a:r>
              <a:rPr/>
              <a:t> </a:t>
            </a:r>
            <a:r>
              <a:rPr/>
              <a:t>explicit</a:t>
            </a:r>
            <a:r>
              <a:rPr/>
              <a:t> </a:t>
            </a:r>
            <a:r>
              <a:rPr/>
              <a:t>filename</a:t>
            </a:r>
            <a:r>
              <a:rPr/>
              <a:t> </a:t>
            </a:r>
            <a:r>
              <a:rPr/>
              <a:t>will</a:t>
            </a:r>
            <a:r>
              <a:rPr/>
              <a:t> </a:t>
            </a:r>
            <a:r>
              <a:rPr/>
              <a:t>also</a:t>
            </a:r>
            <a:r>
              <a:rPr/>
              <a:t> </a:t>
            </a:r>
            <a:r>
              <a:rPr/>
              <a:t>help</a:t>
            </a:r>
            <a:r>
              <a:rPr/>
              <a:t> </a:t>
            </a:r>
            <a:r>
              <a:rPr/>
              <a:t>you</a:t>
            </a:r>
            <a:r>
              <a:rPr/>
              <a:t> </a:t>
            </a:r>
            <a:r>
              <a:rPr/>
              <a:t>and</a:t>
            </a:r>
            <a:r>
              <a:rPr/>
              <a:t> </a:t>
            </a:r>
            <a:r>
              <a:rPr/>
              <a:t>others</a:t>
            </a:r>
            <a:r>
              <a:rPr/>
              <a:t> </a:t>
            </a:r>
            <a:r>
              <a:rPr/>
              <a:t>to</a:t>
            </a:r>
            <a:r>
              <a:rPr/>
              <a:t> </a:t>
            </a:r>
            <a:r>
              <a:rPr/>
              <a:t>give</a:t>
            </a:r>
            <a:r>
              <a:rPr/>
              <a:t> </a:t>
            </a:r>
            <a:r>
              <a:rPr/>
              <a:t>proper</a:t>
            </a:r>
            <a:r>
              <a:rPr/>
              <a:t> </a:t>
            </a:r>
            <a:r>
              <a:rPr/>
              <a:t>attribution</a:t>
            </a:r>
            <a:r>
              <a:rPr/>
              <a:t> </a:t>
            </a:r>
            <a:r>
              <a:rPr/>
              <a:t>to</a:t>
            </a:r>
            <a:r>
              <a:rPr/>
              <a:t> </a:t>
            </a:r>
            <a:r>
              <a:rPr/>
              <a:t>a</a:t>
            </a:r>
            <a:r>
              <a:rPr/>
              <a:t> </a:t>
            </a:r>
            <a:r>
              <a:rPr/>
              <a:t>different</a:t>
            </a:r>
            <a:r>
              <a:rPr/>
              <a:t> </a:t>
            </a:r>
            <a:r>
              <a:rPr/>
              <a:t>program</a:t>
            </a:r>
            <a:r>
              <a:rPr/>
              <a:t> </a:t>
            </a:r>
            <a:r>
              <a:rPr/>
              <a:t>that</a:t>
            </a:r>
            <a:r>
              <a:rPr/>
              <a:t> </a:t>
            </a:r>
            <a:r>
              <a:rPr/>
              <a:t>relies</a:t>
            </a:r>
            <a:r>
              <a:rPr/>
              <a:t> </a:t>
            </a:r>
            <a:r>
              <a:rPr/>
              <a:t>heavily</a:t>
            </a:r>
            <a:r>
              <a:rPr/>
              <a:t> </a:t>
            </a:r>
            <a:r>
              <a:rPr/>
              <a:t>on</a:t>
            </a:r>
            <a:r>
              <a:rPr/>
              <a:t> </a:t>
            </a:r>
            <a:r>
              <a:rPr/>
              <a:t>your</a:t>
            </a:r>
            <a:r>
              <a:rPr/>
              <a:t> </a:t>
            </a:r>
            <a:r>
              <a:rPr/>
              <a:t>original</a:t>
            </a:r>
            <a:r>
              <a:rPr/>
              <a:t> </a:t>
            </a:r>
            <a:r>
              <a:rPr/>
              <a:t>code.</a:t>
            </a:r>
          </a:p>
          <a:p>
            <a:pPr lvl="0" marL="0" indent="0">
              <a:buNone/>
            </a:pPr>
          </a:p>
          <a:p>
            <a:pPr lvl="0" marL="0" indent="0">
              <a:buNone/>
            </a:pPr>
            <a:r>
              <a:rPr/>
              <a:t>Ideally,</a:t>
            </a:r>
            <a:r>
              <a:rPr/>
              <a:t> </a:t>
            </a:r>
            <a:r>
              <a:rPr/>
              <a:t>your</a:t>
            </a:r>
            <a:r>
              <a:rPr/>
              <a:t> </a:t>
            </a:r>
            <a:r>
              <a:rPr/>
              <a:t>program</a:t>
            </a:r>
            <a:r>
              <a:rPr/>
              <a:t> </a:t>
            </a:r>
            <a:r>
              <a:rPr/>
              <a:t>should</a:t>
            </a:r>
            <a:r>
              <a:rPr/>
              <a:t> </a:t>
            </a:r>
            <a:r>
              <a:rPr/>
              <a:t>run</a:t>
            </a:r>
            <a:r>
              <a:rPr/>
              <a:t> </a:t>
            </a:r>
            <a:r>
              <a:rPr/>
              <a:t>no</a:t>
            </a:r>
            <a:r>
              <a:rPr/>
              <a:t> </a:t>
            </a:r>
            <a:r>
              <a:rPr/>
              <a:t>mater</a:t>
            </a:r>
            <a:r>
              <a:rPr/>
              <a:t> </a:t>
            </a:r>
            <a:r>
              <a:rPr/>
              <a:t>where</a:t>
            </a:r>
            <a:r>
              <a:rPr/>
              <a:t> </a:t>
            </a:r>
            <a:r>
              <a:rPr/>
              <a:t>in</a:t>
            </a:r>
            <a:r>
              <a:rPr/>
              <a:t> </a:t>
            </a:r>
            <a:r>
              <a:rPr/>
              <a:t>the</a:t>
            </a:r>
            <a:r>
              <a:rPr/>
              <a:t> </a:t>
            </a:r>
            <a:r>
              <a:rPr/>
              <a:t>directory</a:t>
            </a:r>
            <a:r>
              <a:rPr/>
              <a:t> </a:t>
            </a:r>
            <a:r>
              <a:rPr/>
              <a:t>structure</a:t>
            </a:r>
            <a:r>
              <a:rPr/>
              <a:t> </a:t>
            </a:r>
            <a:r>
              <a:rPr/>
              <a:t>it</a:t>
            </a:r>
            <a:r>
              <a:rPr/>
              <a:t> </a:t>
            </a:r>
            <a:r>
              <a:rPr/>
              <a:t>resides,</a:t>
            </a:r>
            <a:r>
              <a:rPr/>
              <a:t> </a:t>
            </a:r>
            <a:r>
              <a:rPr/>
              <a:t>but</a:t>
            </a:r>
            <a:r>
              <a:rPr/>
              <a:t> </a:t>
            </a:r>
            <a:r>
              <a:rPr/>
              <a:t>you’d</a:t>
            </a:r>
            <a:r>
              <a:rPr/>
              <a:t> </a:t>
            </a:r>
            <a:r>
              <a:rPr/>
              <a:t>be</a:t>
            </a:r>
            <a:r>
              <a:rPr/>
              <a:t> </a:t>
            </a:r>
            <a:r>
              <a:rPr/>
              <a:t>surprised</a:t>
            </a:r>
            <a:r>
              <a:rPr/>
              <a:t> </a:t>
            </a:r>
            <a:r>
              <a:rPr/>
              <a:t>at</a:t>
            </a:r>
            <a:r>
              <a:rPr/>
              <a:t> </a:t>
            </a:r>
            <a:r>
              <a:rPr/>
              <a:t>how</a:t>
            </a:r>
            <a:r>
              <a:rPr/>
              <a:t> </a:t>
            </a:r>
            <a:r>
              <a:rPr/>
              <a:t>often</a:t>
            </a:r>
            <a:r>
              <a:rPr/>
              <a:t> </a:t>
            </a:r>
            <a:r>
              <a:rPr/>
              <a:t>relocating</a:t>
            </a:r>
            <a:r>
              <a:rPr/>
              <a:t> </a:t>
            </a:r>
            <a:r>
              <a:rPr/>
              <a:t>a</a:t>
            </a:r>
            <a:r>
              <a:rPr/>
              <a:t> </a:t>
            </a:r>
            <a:r>
              <a:rPr/>
              <a:t>program</a:t>
            </a:r>
            <a:r>
              <a:rPr/>
              <a:t> </a:t>
            </a:r>
            <a:r>
              <a:rPr/>
              <a:t>to</a:t>
            </a:r>
            <a:r>
              <a:rPr/>
              <a:t> </a:t>
            </a:r>
            <a:r>
              <a:rPr/>
              <a:t>a</a:t>
            </a:r>
            <a:r>
              <a:rPr/>
              <a:t> </a:t>
            </a:r>
            <a:r>
              <a:rPr/>
              <a:t>different</a:t>
            </a:r>
            <a:r>
              <a:rPr/>
              <a:t> </a:t>
            </a:r>
            <a:r>
              <a:rPr/>
              <a:t>folder</a:t>
            </a:r>
            <a:r>
              <a:rPr/>
              <a:t> </a:t>
            </a:r>
            <a:r>
              <a:rPr/>
              <a:t>will</a:t>
            </a:r>
            <a:r>
              <a:rPr/>
              <a:t> </a:t>
            </a:r>
            <a:r>
              <a:rPr/>
              <a:t>change</a:t>
            </a:r>
            <a:r>
              <a:rPr/>
              <a:t> </a:t>
            </a:r>
            <a:r>
              <a:rPr/>
              <a:t>how</a:t>
            </a:r>
            <a:r>
              <a:rPr/>
              <a:t> </a:t>
            </a:r>
            <a:r>
              <a:rPr/>
              <a:t>that</a:t>
            </a:r>
            <a:r>
              <a:rPr/>
              <a:t> </a:t>
            </a:r>
            <a:r>
              <a:rPr/>
              <a:t>program</a:t>
            </a:r>
            <a:r>
              <a:rPr/>
              <a:t> </a:t>
            </a:r>
            <a:r>
              <a:rPr/>
              <a:t>runs.</a:t>
            </a:r>
            <a:r>
              <a:rPr/>
              <a:t> </a:t>
            </a:r>
            <a:r>
              <a:rPr/>
              <a:t>So</a:t>
            </a:r>
            <a:r>
              <a:rPr/>
              <a:t> </a:t>
            </a:r>
            <a:r>
              <a:rPr/>
              <a:t>include</a:t>
            </a:r>
            <a:r>
              <a:rPr/>
              <a:t> </a:t>
            </a:r>
            <a:r>
              <a:rPr/>
              <a:t>the</a:t>
            </a:r>
            <a:r>
              <a:rPr/>
              <a:t> </a:t>
            </a:r>
            <a:r>
              <a:rPr/>
              <a:t>path</a:t>
            </a:r>
            <a:r>
              <a:rPr/>
              <a:t> </a:t>
            </a:r>
            <a:r>
              <a:rPr/>
              <a:t>name</a:t>
            </a:r>
            <a:r>
              <a:rPr/>
              <a:t> </a:t>
            </a:r>
            <a:r>
              <a:rPr/>
              <a:t>in</a:t>
            </a:r>
            <a:r>
              <a:rPr/>
              <a:t> </a:t>
            </a:r>
            <a:r>
              <a:rPr/>
              <a:t>addition</a:t>
            </a:r>
            <a:r>
              <a:rPr/>
              <a:t> </a:t>
            </a:r>
            <a:r>
              <a:rPr/>
              <a:t>to</a:t>
            </a:r>
            <a:r>
              <a:rPr/>
              <a:t> </a:t>
            </a:r>
            <a:r>
              <a:rPr/>
              <a:t>the</a:t>
            </a:r>
            <a:r>
              <a:rPr/>
              <a:t> </a:t>
            </a:r>
            <a:r>
              <a:rPr/>
              <a:t>program</a:t>
            </a:r>
            <a:r>
              <a:rPr/>
              <a:t> </a:t>
            </a:r>
            <a:r>
              <a:rPr/>
              <a:t>name</a:t>
            </a:r>
            <a:r>
              <a:rPr/>
              <a:t> </a:t>
            </a:r>
            <a:r>
              <a:rPr/>
              <a:t>if</a:t>
            </a:r>
            <a:r>
              <a:rPr/>
              <a:t> </a:t>
            </a:r>
            <a:r>
              <a:rPr/>
              <a:t>you</a:t>
            </a:r>
            <a:r>
              <a:rPr/>
              <a:t> </a:t>
            </a:r>
            <a:r>
              <a:rPr/>
              <a:t>suspect</a:t>
            </a:r>
            <a:r>
              <a:rPr/>
              <a:t> </a:t>
            </a:r>
            <a:r>
              <a:rPr/>
              <a:t>that</a:t>
            </a:r>
            <a:r>
              <a:rPr/>
              <a:t> </a:t>
            </a:r>
            <a:r>
              <a:rPr/>
              <a:t>this</a:t>
            </a:r>
            <a:r>
              <a:rPr/>
              <a:t> </a:t>
            </a:r>
            <a:r>
              <a:rPr/>
              <a:t>is</a:t>
            </a:r>
            <a:r>
              <a:rPr/>
              <a:t> </a:t>
            </a:r>
            <a:r>
              <a:rPr/>
              <a:t>important.</a:t>
            </a:r>
          </a:p>
          <a:p>
            <a:pPr lvl="0" marL="0" indent="0">
              <a:buNone/>
            </a:pPr>
          </a:p>
          <a:p>
            <a:pPr lvl="0" marL="0" indent="0">
              <a:buNone/>
            </a:pPr>
            <a:r>
              <a:rPr/>
              <a:t>If</a:t>
            </a:r>
            <a:r>
              <a:rPr/>
              <a:t> </a:t>
            </a:r>
            <a:r>
              <a:rPr/>
              <a:t>the</a:t>
            </a:r>
            <a:r>
              <a:rPr/>
              <a:t> </a:t>
            </a:r>
            <a:r>
              <a:rPr/>
              <a:t>program</a:t>
            </a:r>
            <a:r>
              <a:rPr/>
              <a:t> </a:t>
            </a:r>
            <a:r>
              <a:rPr/>
              <a:t>is</a:t>
            </a:r>
            <a:r>
              <a:rPr/>
              <a:t> </a:t>
            </a:r>
            <a:r>
              <a:rPr/>
              <a:t>available</a:t>
            </a:r>
            <a:r>
              <a:rPr/>
              <a:t> </a:t>
            </a:r>
            <a:r>
              <a:rPr/>
              <a:t>on</a:t>
            </a:r>
            <a:r>
              <a:rPr/>
              <a:t> </a:t>
            </a:r>
            <a:r>
              <a:rPr/>
              <a:t>a</a:t>
            </a:r>
            <a:r>
              <a:rPr/>
              <a:t> </a:t>
            </a:r>
            <a:r>
              <a:rPr/>
              <a:t>particular</a:t>
            </a:r>
            <a:r>
              <a:rPr/>
              <a:t> </a:t>
            </a:r>
            <a:r>
              <a:rPr/>
              <a:t>website,</a:t>
            </a:r>
            <a:r>
              <a:rPr/>
              <a:t> </a:t>
            </a:r>
            <a:r>
              <a:rPr/>
              <a:t>definitely</a:t>
            </a:r>
            <a:r>
              <a:rPr/>
              <a:t> </a:t>
            </a:r>
            <a:r>
              <a:rPr/>
              <a:t>include</a:t>
            </a:r>
            <a:r>
              <a:rPr/>
              <a:t> </a:t>
            </a:r>
            <a:r>
              <a:rPr/>
              <a:t>the</a:t>
            </a:r>
            <a:r>
              <a:rPr/>
              <a:t> </a:t>
            </a:r>
            <a:r>
              <a:rPr/>
              <a:t>URL</a:t>
            </a:r>
            <a:r>
              <a:rPr/>
              <a:t> </a:t>
            </a:r>
            <a:r>
              <a:rPr/>
              <a:t>so</a:t>
            </a:r>
            <a:r>
              <a:rPr/>
              <a:t> </a:t>
            </a:r>
            <a:r>
              <a:rPr/>
              <a:t>that</a:t>
            </a:r>
            <a:r>
              <a:rPr/>
              <a:t> </a:t>
            </a:r>
            <a:r>
              <a:rPr/>
              <a:t>anyone</a:t>
            </a:r>
            <a:r>
              <a:rPr/>
              <a:t> </a:t>
            </a:r>
            <a:r>
              <a:rPr/>
              <a:t>who</a:t>
            </a:r>
            <a:r>
              <a:rPr/>
              <a:t> </a:t>
            </a:r>
            <a:r>
              <a:rPr/>
              <a:t>downloads</a:t>
            </a:r>
            <a:r>
              <a:rPr/>
              <a:t> </a:t>
            </a:r>
            <a:r>
              <a:rPr/>
              <a:t>the</a:t>
            </a:r>
            <a:r>
              <a:rPr/>
              <a:t> </a:t>
            </a:r>
            <a:r>
              <a:rPr/>
              <a:t>program</a:t>
            </a:r>
            <a:r>
              <a:rPr/>
              <a:t> </a:t>
            </a:r>
            <a:r>
              <a:rPr/>
              <a:t>will</a:t>
            </a:r>
            <a:r>
              <a:rPr/>
              <a:t> </a:t>
            </a:r>
            <a:r>
              <a:rPr/>
              <a:t>remember</a:t>
            </a:r>
            <a:r>
              <a:rPr/>
              <a:t> </a:t>
            </a:r>
            <a:r>
              <a:rPr/>
              <a:t>where</a:t>
            </a:r>
            <a:r>
              <a:rPr/>
              <a:t> </a:t>
            </a:r>
            <a:r>
              <a:rPr/>
              <a:t>they</a:t>
            </a:r>
            <a:r>
              <a:rPr/>
              <a:t> </a:t>
            </a:r>
            <a:r>
              <a:rPr/>
              <a:t>got</a:t>
            </a:r>
            <a:r>
              <a:rPr/>
              <a:t> </a:t>
            </a:r>
            <a:r>
              <a:rPr/>
              <a:t>it</a:t>
            </a:r>
            <a:r>
              <a:rPr/>
              <a:t> </a:t>
            </a:r>
            <a:r>
              <a:rPr/>
              <a:t>from.</a:t>
            </a:r>
          </a:p>
          <a:p>
            <a:pPr lvl="0" marL="0" indent="0">
              <a:buNone/>
            </a:pPr>
          </a:p>
          <a:p>
            <a:pPr lvl="0" marL="0" indent="0">
              <a:buNone/>
            </a:pPr>
            <a:r>
              <a:rPr/>
              <a:t>Many</a:t>
            </a:r>
            <a:r>
              <a:rPr/>
              <a:t> </a:t>
            </a:r>
            <a:r>
              <a:rPr/>
              <a:t>programs</a:t>
            </a:r>
            <a:r>
              <a:rPr/>
              <a:t> </a:t>
            </a:r>
            <a:r>
              <a:rPr/>
              <a:t>are</a:t>
            </a:r>
            <a:r>
              <a:rPr/>
              <a:t> </a:t>
            </a:r>
            <a:r>
              <a:rPr/>
              <a:t>maintained</a:t>
            </a:r>
            <a:r>
              <a:rPr/>
              <a:t> </a:t>
            </a:r>
            <a:r>
              <a:rPr/>
              <a:t>on</a:t>
            </a:r>
            <a:r>
              <a:rPr/>
              <a:t> </a:t>
            </a:r>
            <a:r>
              <a:rPr/>
              <a:t>a</a:t>
            </a:r>
            <a:r>
              <a:rPr/>
              <a:t> </a:t>
            </a:r>
            <a:r>
              <a:rPr/>
              <a:t>repository.</a:t>
            </a:r>
            <a:r>
              <a:rPr/>
              <a:t> </a:t>
            </a:r>
            <a:r>
              <a:rPr/>
              <a:t>A</a:t>
            </a:r>
            <a:r>
              <a:rPr/>
              <a:t> </a:t>
            </a:r>
            <a:r>
              <a:rPr/>
              <a:t>repository</a:t>
            </a:r>
            <a:r>
              <a:rPr/>
              <a:t> </a:t>
            </a:r>
            <a:r>
              <a:rPr/>
              <a:t>offers</a:t>
            </a:r>
            <a:r>
              <a:rPr/>
              <a:t> </a:t>
            </a:r>
            <a:r>
              <a:rPr/>
              <a:t>version</a:t>
            </a:r>
            <a:r>
              <a:rPr/>
              <a:t> </a:t>
            </a:r>
            <a:r>
              <a:rPr/>
              <a:t>control,</a:t>
            </a:r>
            <a:r>
              <a:rPr/>
              <a:t> </a:t>
            </a:r>
            <a:r>
              <a:rPr/>
              <a:t>branching,</a:t>
            </a:r>
            <a:r>
              <a:rPr/>
              <a:t> </a:t>
            </a:r>
            <a:r>
              <a:rPr/>
              <a:t>and</a:t>
            </a:r>
            <a:r>
              <a:rPr/>
              <a:t> </a:t>
            </a:r>
            <a:r>
              <a:rPr/>
              <a:t>other</a:t>
            </a:r>
            <a:r>
              <a:rPr/>
              <a:t> </a:t>
            </a:r>
            <a:r>
              <a:rPr/>
              <a:t>features</a:t>
            </a:r>
            <a:r>
              <a:rPr/>
              <a:t> </a:t>
            </a:r>
            <a:r>
              <a:rPr/>
              <a:t>that</a:t>
            </a:r>
            <a:r>
              <a:rPr/>
              <a:t> </a:t>
            </a:r>
            <a:r>
              <a:rPr/>
              <a:t>make</a:t>
            </a:r>
            <a:r>
              <a:rPr/>
              <a:t> </a:t>
            </a:r>
            <a:r>
              <a:rPr/>
              <a:t>it</a:t>
            </a:r>
            <a:r>
              <a:rPr/>
              <a:t> </a:t>
            </a:r>
            <a:r>
              <a:rPr/>
              <a:t>easy</a:t>
            </a:r>
            <a:r>
              <a:rPr/>
              <a:t> </a:t>
            </a:r>
            <a:r>
              <a:rPr/>
              <a:t>for</a:t>
            </a:r>
            <a:r>
              <a:rPr/>
              <a:t> </a:t>
            </a:r>
            <a:r>
              <a:rPr/>
              <a:t>a</a:t>
            </a:r>
            <a:r>
              <a:rPr/>
              <a:t> </a:t>
            </a:r>
            <a:r>
              <a:rPr/>
              <a:t>team</a:t>
            </a:r>
            <a:r>
              <a:rPr/>
              <a:t> </a:t>
            </a:r>
            <a:r>
              <a:rPr/>
              <a:t>to</a:t>
            </a:r>
            <a:r>
              <a:rPr/>
              <a:t> </a:t>
            </a:r>
            <a:r>
              <a:rPr/>
              <a:t>collaborate</a:t>
            </a:r>
            <a:r>
              <a:rPr/>
              <a:t> </a:t>
            </a:r>
            <a:r>
              <a:rPr/>
              <a:t>on</a:t>
            </a:r>
            <a:r>
              <a:rPr/>
              <a:t> </a:t>
            </a:r>
            <a:r>
              <a:rPr/>
              <a:t>a</a:t>
            </a:r>
            <a:r>
              <a:rPr/>
              <a:t> </a:t>
            </a:r>
            <a:r>
              <a:rPr/>
              <a:t>program.</a:t>
            </a:r>
            <a:r>
              <a:rPr/>
              <a:t> </a:t>
            </a:r>
            <a:r>
              <a:rPr/>
              <a:t>A</a:t>
            </a:r>
            <a:r>
              <a:rPr/>
              <a:t> </a:t>
            </a:r>
            <a:r>
              <a:rPr/>
              <a:t>popular</a:t>
            </a:r>
            <a:r>
              <a:rPr/>
              <a:t> </a:t>
            </a:r>
            <a:r>
              <a:rPr/>
              <a:t>repository</a:t>
            </a:r>
            <a:r>
              <a:rPr/>
              <a:t> </a:t>
            </a:r>
            <a:r>
              <a:rPr/>
              <a:t>that</a:t>
            </a:r>
            <a:r>
              <a:rPr/>
              <a:t> </a:t>
            </a:r>
            <a:r>
              <a:rPr/>
              <a:t>I</a:t>
            </a:r>
            <a:r>
              <a:rPr/>
              <a:t> </a:t>
            </a:r>
            <a:r>
              <a:rPr/>
              <a:t>use</a:t>
            </a:r>
            <a:r>
              <a:rPr/>
              <a:t> </a:t>
            </a:r>
            <a:r>
              <a:rPr/>
              <a:t>is</a:t>
            </a:r>
            <a:r>
              <a:rPr/>
              <a:t> </a:t>
            </a:r>
            <a:r>
              <a:rPr/>
              <a:t>github.</a:t>
            </a:r>
            <a:r>
              <a:rPr/>
              <a:t> </a:t>
            </a:r>
            <a:r>
              <a:rPr/>
              <a:t>If</a:t>
            </a:r>
            <a:r>
              <a:rPr/>
              <a:t> </a:t>
            </a:r>
            <a:r>
              <a:rPr/>
              <a:t>you</a:t>
            </a:r>
            <a:r>
              <a:rPr/>
              <a:t> </a:t>
            </a:r>
            <a:r>
              <a:rPr/>
              <a:t>are</a:t>
            </a:r>
            <a:r>
              <a:rPr/>
              <a:t> </a:t>
            </a:r>
            <a:r>
              <a:rPr/>
              <a:t>using</a:t>
            </a:r>
            <a:r>
              <a:rPr/>
              <a:t> </a:t>
            </a:r>
            <a:r>
              <a:rPr/>
              <a:t>a</a:t>
            </a:r>
            <a:r>
              <a:rPr/>
              <a:t> </a:t>
            </a:r>
            <a:r>
              <a:rPr/>
              <a:t>repository,</a:t>
            </a:r>
            <a:r>
              <a:rPr/>
              <a:t> </a:t>
            </a:r>
            <a:r>
              <a:rPr/>
              <a:t>specify</a:t>
            </a:r>
            <a:r>
              <a:rPr/>
              <a:t> </a:t>
            </a:r>
            <a:r>
              <a:rPr/>
              <a:t>the</a:t>
            </a:r>
            <a:r>
              <a:rPr/>
              <a:t> </a:t>
            </a:r>
            <a:r>
              <a:rPr/>
              <a:t>location</a:t>
            </a:r>
            <a:r>
              <a:rPr/>
              <a:t> </a:t>
            </a:r>
            <a:r>
              <a:rPr/>
              <a:t>of</a:t>
            </a:r>
            <a:r>
              <a:rPr/>
              <a:t> </a:t>
            </a:r>
            <a:r>
              <a:rPr/>
              <a:t>the</a:t>
            </a:r>
            <a:r>
              <a:rPr/>
              <a:t> </a:t>
            </a:r>
            <a:r>
              <a:rPr/>
              <a:t>repository</a:t>
            </a:r>
            <a:r>
              <a:rPr/>
              <a:t> </a:t>
            </a:r>
            <a:r>
              <a:rPr/>
              <a:t>in</a:t>
            </a:r>
            <a:r>
              <a:rPr/>
              <a:t> </a:t>
            </a:r>
            <a:r>
              <a:rPr/>
              <a:t>the</a:t>
            </a:r>
            <a:r>
              <a:rPr/>
              <a:t> </a:t>
            </a:r>
            <a:r>
              <a:rPr/>
              <a:t>documentation</a:t>
            </a:r>
            <a:r>
              <a:rPr/>
              <a:t> </a:t>
            </a:r>
            <a:r>
              <a:rPr/>
              <a:t>header.</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let</a:t>
            </a:r>
            <a:r>
              <a:rPr/>
              <a:t> </a:t>
            </a:r>
            <a:r>
              <a:rPr/>
              <a:t>everyone</a:t>
            </a:r>
            <a:r>
              <a:rPr/>
              <a:t> </a:t>
            </a:r>
            <a:r>
              <a:rPr/>
              <a:t>know</a:t>
            </a:r>
            <a:r>
              <a:rPr/>
              <a:t> </a:t>
            </a:r>
            <a:r>
              <a:rPr/>
              <a:t>what</a:t>
            </a:r>
            <a:r>
              <a:rPr/>
              <a:t> </a:t>
            </a:r>
            <a:r>
              <a:rPr/>
              <a:t>restrictions</a:t>
            </a:r>
            <a:r>
              <a:rPr/>
              <a:t> </a:t>
            </a:r>
            <a:r>
              <a:rPr/>
              <a:t>you</a:t>
            </a:r>
            <a:r>
              <a:rPr/>
              <a:t> </a:t>
            </a:r>
            <a:r>
              <a:rPr/>
              <a:t>are</a:t>
            </a:r>
            <a:r>
              <a:rPr/>
              <a:t> </a:t>
            </a:r>
            <a:r>
              <a:rPr/>
              <a:t>placing</a:t>
            </a:r>
            <a:r>
              <a:rPr/>
              <a:t> </a:t>
            </a:r>
            <a:r>
              <a:rPr/>
              <a:t>on</a:t>
            </a:r>
            <a:r>
              <a:rPr/>
              <a:t> </a:t>
            </a:r>
            <a:r>
              <a:rPr/>
              <a:t>your</a:t>
            </a:r>
            <a:r>
              <a:rPr/>
              <a:t> </a:t>
            </a:r>
            <a:r>
              <a:rPr/>
              <a:t>computer</a:t>
            </a:r>
            <a:r>
              <a:rPr/>
              <a:t> </a:t>
            </a:r>
            <a:r>
              <a:rPr/>
              <a:t>program.</a:t>
            </a:r>
            <a:r>
              <a:rPr/>
              <a:t> </a:t>
            </a:r>
            <a:r>
              <a:rPr/>
              <a:t>At</a:t>
            </a:r>
            <a:r>
              <a:rPr/>
              <a:t> </a:t>
            </a:r>
            <a:r>
              <a:rPr/>
              <a:t>one</a:t>
            </a:r>
            <a:r>
              <a:rPr/>
              <a:t> </a:t>
            </a:r>
            <a:r>
              <a:rPr/>
              <a:t>extreme,</a:t>
            </a:r>
            <a:r>
              <a:rPr/>
              <a:t> </a:t>
            </a:r>
            <a:r>
              <a:rPr/>
              <a:t>you</a:t>
            </a:r>
            <a:r>
              <a:rPr/>
              <a:t> </a:t>
            </a:r>
            <a:r>
              <a:rPr/>
              <a:t>can</a:t>
            </a:r>
            <a:r>
              <a:rPr/>
              <a:t> </a:t>
            </a:r>
            <a:r>
              <a:rPr/>
              <a:t>place</a:t>
            </a:r>
            <a:r>
              <a:rPr/>
              <a:t> </a:t>
            </a:r>
            <a:r>
              <a:rPr/>
              <a:t>your</a:t>
            </a:r>
            <a:r>
              <a:rPr/>
              <a:t> </a:t>
            </a:r>
            <a:r>
              <a:rPr/>
              <a:t>program</a:t>
            </a:r>
            <a:r>
              <a:rPr/>
              <a:t> </a:t>
            </a:r>
            <a:r>
              <a:rPr/>
              <a:t>in</a:t>
            </a:r>
            <a:r>
              <a:rPr/>
              <a:t> </a:t>
            </a:r>
            <a:r>
              <a:rPr/>
              <a:t>the</a:t>
            </a:r>
            <a:r>
              <a:rPr/>
              <a:t> </a:t>
            </a:r>
            <a:r>
              <a:rPr/>
              <a:t>public</a:t>
            </a:r>
            <a:r>
              <a:rPr/>
              <a:t> </a:t>
            </a:r>
            <a:r>
              <a:rPr/>
              <a:t>domain.</a:t>
            </a:r>
            <a:r>
              <a:rPr/>
              <a:t> </a:t>
            </a:r>
            <a:r>
              <a:rPr/>
              <a:t>This</a:t>
            </a:r>
            <a:r>
              <a:rPr/>
              <a:t> </a:t>
            </a:r>
            <a:r>
              <a:rPr/>
              <a:t>means</a:t>
            </a:r>
            <a:r>
              <a:rPr/>
              <a:t> </a:t>
            </a:r>
            <a:r>
              <a:rPr/>
              <a:t>that</a:t>
            </a:r>
            <a:r>
              <a:rPr/>
              <a:t> </a:t>
            </a:r>
            <a:r>
              <a:rPr/>
              <a:t>anyone</a:t>
            </a:r>
            <a:r>
              <a:rPr/>
              <a:t> </a:t>
            </a:r>
            <a:r>
              <a:rPr/>
              <a:t>can</a:t>
            </a:r>
            <a:r>
              <a:rPr/>
              <a:t> </a:t>
            </a:r>
            <a:r>
              <a:rPr/>
              <a:t>use</a:t>
            </a:r>
            <a:r>
              <a:rPr/>
              <a:t> </a:t>
            </a:r>
            <a:r>
              <a:rPr/>
              <a:t>your</a:t>
            </a:r>
            <a:r>
              <a:rPr/>
              <a:t> </a:t>
            </a:r>
            <a:r>
              <a:rPr/>
              <a:t>program</a:t>
            </a:r>
            <a:r>
              <a:rPr/>
              <a:t> </a:t>
            </a:r>
            <a:r>
              <a:rPr/>
              <a:t>in</a:t>
            </a:r>
            <a:r>
              <a:rPr/>
              <a:t> </a:t>
            </a:r>
            <a:r>
              <a:rPr/>
              <a:t>any</a:t>
            </a:r>
            <a:r>
              <a:rPr/>
              <a:t> </a:t>
            </a:r>
            <a:r>
              <a:rPr/>
              <a:t>way</a:t>
            </a:r>
            <a:r>
              <a:rPr/>
              <a:t> </a:t>
            </a:r>
            <a:r>
              <a:rPr/>
              <a:t>without</a:t>
            </a:r>
            <a:r>
              <a:rPr/>
              <a:t> </a:t>
            </a:r>
            <a:r>
              <a:rPr/>
              <a:t>any</a:t>
            </a:r>
            <a:r>
              <a:rPr/>
              <a:t> </a:t>
            </a:r>
            <a:r>
              <a:rPr/>
              <a:t>restrictions.</a:t>
            </a:r>
          </a:p>
          <a:p>
            <a:pPr lvl="0" marL="0" indent="0">
              <a:buNone/>
            </a:pPr>
          </a:p>
          <a:p>
            <a:pPr lvl="0" marL="0" indent="0">
              <a:buNone/>
            </a:pPr>
            <a:r>
              <a:rPr/>
              <a:t>You</a:t>
            </a:r>
            <a:r>
              <a:rPr/>
              <a:t> </a:t>
            </a:r>
            <a:r>
              <a:rPr/>
              <a:t>have</a:t>
            </a:r>
            <a:r>
              <a:rPr/>
              <a:t> </a:t>
            </a:r>
            <a:r>
              <a:rPr/>
              <a:t>to</a:t>
            </a:r>
            <a:r>
              <a:rPr/>
              <a:t> </a:t>
            </a:r>
            <a:r>
              <a:rPr/>
              <a:t>explicitly</a:t>
            </a:r>
            <a:r>
              <a:rPr/>
              <a:t> </a:t>
            </a:r>
            <a:r>
              <a:rPr/>
              <a:t>place</a:t>
            </a:r>
            <a:r>
              <a:rPr/>
              <a:t> </a:t>
            </a:r>
            <a:r>
              <a:rPr/>
              <a:t>your</a:t>
            </a:r>
            <a:r>
              <a:rPr/>
              <a:t> </a:t>
            </a:r>
            <a:r>
              <a:rPr/>
              <a:t>program</a:t>
            </a:r>
            <a:r>
              <a:rPr/>
              <a:t> </a:t>
            </a:r>
            <a:r>
              <a:rPr/>
              <a:t>in</a:t>
            </a:r>
            <a:r>
              <a:rPr/>
              <a:t> </a:t>
            </a:r>
            <a:r>
              <a:rPr/>
              <a:t>the</a:t>
            </a:r>
            <a:r>
              <a:rPr/>
              <a:t> </a:t>
            </a:r>
            <a:r>
              <a:rPr/>
              <a:t>public</a:t>
            </a:r>
            <a:r>
              <a:rPr/>
              <a:t> </a:t>
            </a:r>
            <a:r>
              <a:rPr/>
              <a:t>domain.</a:t>
            </a:r>
            <a:r>
              <a:rPr/>
              <a:t> </a:t>
            </a:r>
            <a:r>
              <a:rPr/>
              <a:t>If</a:t>
            </a:r>
            <a:r>
              <a:rPr/>
              <a:t> </a:t>
            </a:r>
            <a:r>
              <a:rPr/>
              <a:t>you</a:t>
            </a:r>
            <a:r>
              <a:rPr/>
              <a:t> </a:t>
            </a:r>
            <a:r>
              <a:rPr/>
              <a:t>fail</a:t>
            </a:r>
            <a:r>
              <a:rPr/>
              <a:t> </a:t>
            </a:r>
            <a:r>
              <a:rPr/>
              <a:t>to</a:t>
            </a:r>
            <a:r>
              <a:rPr/>
              <a:t> </a:t>
            </a:r>
            <a:r>
              <a:rPr/>
              <a:t>specify</a:t>
            </a:r>
            <a:r>
              <a:rPr/>
              <a:t> </a:t>
            </a:r>
            <a:r>
              <a:rPr/>
              <a:t>any</a:t>
            </a:r>
            <a:r>
              <a:rPr/>
              <a:t> </a:t>
            </a:r>
            <a:r>
              <a:rPr/>
              <a:t>details,</a:t>
            </a:r>
            <a:r>
              <a:rPr/>
              <a:t> </a:t>
            </a:r>
            <a:r>
              <a:rPr/>
              <a:t>you</a:t>
            </a:r>
            <a:r>
              <a:rPr/>
              <a:t> </a:t>
            </a:r>
            <a:r>
              <a:rPr/>
              <a:t>are</a:t>
            </a:r>
            <a:r>
              <a:rPr/>
              <a:t> </a:t>
            </a:r>
            <a:r>
              <a:rPr/>
              <a:t>automatically</a:t>
            </a:r>
            <a:r>
              <a:rPr/>
              <a:t> </a:t>
            </a:r>
            <a:r>
              <a:rPr/>
              <a:t>assumed</a:t>
            </a:r>
            <a:r>
              <a:rPr/>
              <a:t> </a:t>
            </a:r>
            <a:r>
              <a:rPr/>
              <a:t>to</a:t>
            </a:r>
            <a:r>
              <a:rPr/>
              <a:t> </a:t>
            </a:r>
            <a:r>
              <a:rPr/>
              <a:t>be</a:t>
            </a:r>
            <a:r>
              <a:rPr/>
              <a:t> </a:t>
            </a:r>
            <a:r>
              <a:rPr/>
              <a:t>the</a:t>
            </a:r>
            <a:r>
              <a:rPr/>
              <a:t> </a:t>
            </a:r>
            <a:r>
              <a:rPr/>
              <a:t>copyright</a:t>
            </a:r>
            <a:r>
              <a:rPr/>
              <a:t> </a:t>
            </a:r>
            <a:r>
              <a:rPr/>
              <a:t>holder.</a:t>
            </a:r>
            <a:r>
              <a:rPr/>
              <a:t> </a:t>
            </a:r>
            <a:r>
              <a:rPr/>
              <a:t>One</a:t>
            </a:r>
            <a:r>
              <a:rPr/>
              <a:t> </a:t>
            </a:r>
            <a:r>
              <a:rPr/>
              <a:t>exception</a:t>
            </a:r>
            <a:r>
              <a:rPr/>
              <a:t> </a:t>
            </a:r>
            <a:r>
              <a:rPr/>
              <a:t>is</a:t>
            </a:r>
            <a:r>
              <a:rPr/>
              <a:t> </a:t>
            </a:r>
            <a:r>
              <a:rPr/>
              <a:t>if</a:t>
            </a:r>
            <a:r>
              <a:rPr/>
              <a:t> </a:t>
            </a:r>
            <a:r>
              <a:rPr/>
              <a:t>you</a:t>
            </a:r>
            <a:r>
              <a:rPr/>
              <a:t> </a:t>
            </a:r>
            <a:r>
              <a:rPr/>
              <a:t>are</a:t>
            </a:r>
            <a:r>
              <a:rPr/>
              <a:t> </a:t>
            </a:r>
            <a:r>
              <a:rPr/>
              <a:t>doing</a:t>
            </a:r>
            <a:r>
              <a:rPr/>
              <a:t> </a:t>
            </a:r>
            <a:r>
              <a:rPr/>
              <a:t>work</a:t>
            </a:r>
            <a:r>
              <a:rPr/>
              <a:t> </a:t>
            </a:r>
            <a:r>
              <a:rPr/>
              <a:t>for</a:t>
            </a:r>
            <a:r>
              <a:rPr/>
              <a:t> </a:t>
            </a:r>
            <a:r>
              <a:rPr/>
              <a:t>an</a:t>
            </a:r>
            <a:r>
              <a:rPr/>
              <a:t> </a:t>
            </a:r>
            <a:r>
              <a:rPr/>
              <a:t>employer</a:t>
            </a:r>
            <a:r>
              <a:rPr/>
              <a:t> </a:t>
            </a:r>
            <a:r>
              <a:rPr/>
              <a:t>and</a:t>
            </a:r>
            <a:r>
              <a:rPr/>
              <a:t> </a:t>
            </a:r>
            <a:r>
              <a:rPr/>
              <a:t>your</a:t>
            </a:r>
            <a:r>
              <a:rPr/>
              <a:t> </a:t>
            </a:r>
            <a:r>
              <a:rPr/>
              <a:t>employer</a:t>
            </a:r>
            <a:r>
              <a:rPr/>
              <a:t> </a:t>
            </a:r>
            <a:r>
              <a:rPr/>
              <a:t>insists</a:t>
            </a:r>
            <a:r>
              <a:rPr/>
              <a:t> </a:t>
            </a:r>
            <a:r>
              <a:rPr/>
              <a:t>controlling</a:t>
            </a:r>
            <a:r>
              <a:rPr/>
              <a:t> </a:t>
            </a:r>
            <a:r>
              <a:rPr/>
              <a:t>copyright.</a:t>
            </a:r>
            <a:r>
              <a:rPr/>
              <a:t> </a:t>
            </a:r>
            <a:r>
              <a:rPr/>
              <a:t>Another</a:t>
            </a:r>
            <a:r>
              <a:rPr/>
              <a:t> </a:t>
            </a:r>
            <a:r>
              <a:rPr/>
              <a:t>exception</a:t>
            </a:r>
            <a:r>
              <a:rPr/>
              <a:t> </a:t>
            </a:r>
            <a:r>
              <a:rPr/>
              <a:t>is</a:t>
            </a:r>
            <a:r>
              <a:rPr/>
              <a:t> </a:t>
            </a:r>
            <a:r>
              <a:rPr/>
              <a:t>if</a:t>
            </a:r>
            <a:r>
              <a:rPr/>
              <a:t> </a:t>
            </a:r>
            <a:r>
              <a:rPr/>
              <a:t>you</a:t>
            </a:r>
            <a:r>
              <a:rPr/>
              <a:t> </a:t>
            </a:r>
            <a:r>
              <a:rPr/>
              <a:t>are</a:t>
            </a:r>
            <a:r>
              <a:rPr/>
              <a:t> </a:t>
            </a:r>
            <a:r>
              <a:rPr/>
              <a:t>doing</a:t>
            </a:r>
            <a:r>
              <a:rPr/>
              <a:t> </a:t>
            </a:r>
            <a:r>
              <a:rPr/>
              <a:t>consulting</a:t>
            </a:r>
            <a:r>
              <a:rPr/>
              <a:t> </a:t>
            </a:r>
            <a:r>
              <a:rPr/>
              <a:t>work</a:t>
            </a:r>
            <a:r>
              <a:rPr/>
              <a:t> </a:t>
            </a:r>
            <a:r>
              <a:rPr/>
              <a:t>under</a:t>
            </a:r>
            <a:r>
              <a:rPr/>
              <a:t> </a:t>
            </a:r>
            <a:r>
              <a:rPr/>
              <a:t>contract</a:t>
            </a:r>
            <a:r>
              <a:rPr/>
              <a:t> </a:t>
            </a:r>
            <a:r>
              <a:rPr/>
              <a:t>and</a:t>
            </a:r>
            <a:r>
              <a:rPr/>
              <a:t> </a:t>
            </a:r>
            <a:r>
              <a:rPr/>
              <a:t>that</a:t>
            </a:r>
            <a:r>
              <a:rPr/>
              <a:t> </a:t>
            </a:r>
            <a:r>
              <a:rPr/>
              <a:t>contract</a:t>
            </a:r>
            <a:r>
              <a:rPr/>
              <a:t> </a:t>
            </a:r>
            <a:r>
              <a:rPr/>
              <a:t>demands</a:t>
            </a:r>
            <a:r>
              <a:rPr/>
              <a:t> </a:t>
            </a:r>
            <a:r>
              <a:rPr/>
              <a:t>that</a:t>
            </a:r>
            <a:r>
              <a:rPr/>
              <a:t> </a:t>
            </a:r>
            <a:r>
              <a:rPr/>
              <a:t>you</a:t>
            </a:r>
            <a:r>
              <a:rPr/>
              <a:t> </a:t>
            </a:r>
            <a:r>
              <a:rPr/>
              <a:t>turn</a:t>
            </a:r>
            <a:r>
              <a:rPr/>
              <a:t> </a:t>
            </a:r>
            <a:r>
              <a:rPr/>
              <a:t>over</a:t>
            </a:r>
            <a:r>
              <a:rPr/>
              <a:t> </a:t>
            </a:r>
            <a:r>
              <a:rPr/>
              <a:t>copyright</a:t>
            </a:r>
            <a:r>
              <a:rPr/>
              <a:t> </a:t>
            </a:r>
            <a:r>
              <a:rPr/>
              <a:t>control</a:t>
            </a:r>
            <a:r>
              <a:rPr/>
              <a:t> </a:t>
            </a:r>
            <a:r>
              <a:rPr/>
              <a:t>of</a:t>
            </a:r>
            <a:r>
              <a:rPr/>
              <a:t> </a:t>
            </a:r>
            <a:r>
              <a:rPr/>
              <a:t>any</a:t>
            </a:r>
            <a:r>
              <a:rPr/>
              <a:t> </a:t>
            </a:r>
            <a:r>
              <a:rPr/>
              <a:t>program</a:t>
            </a:r>
            <a:r>
              <a:rPr/>
              <a:t> </a:t>
            </a:r>
            <a:r>
              <a:rPr/>
              <a:t>that</a:t>
            </a:r>
            <a:r>
              <a:rPr/>
              <a:t> </a:t>
            </a:r>
            <a:r>
              <a:rPr/>
              <a:t>you</a:t>
            </a:r>
            <a:r>
              <a:rPr/>
              <a:t> </a:t>
            </a:r>
            <a:r>
              <a:rPr/>
              <a:t>write</a:t>
            </a:r>
            <a:r>
              <a:rPr/>
              <a:t> </a:t>
            </a:r>
            <a:r>
              <a:rPr/>
              <a:t>to</a:t>
            </a:r>
            <a:r>
              <a:rPr/>
              <a:t> </a:t>
            </a:r>
            <a:r>
              <a:rPr/>
              <a:t>your</a:t>
            </a:r>
            <a:r>
              <a:rPr/>
              <a:t> </a:t>
            </a:r>
            <a:r>
              <a:rPr/>
              <a:t>client.</a:t>
            </a:r>
          </a:p>
          <a:p>
            <a:pPr lvl="0" marL="0" indent="0">
              <a:buNone/>
            </a:pPr>
          </a:p>
          <a:p>
            <a:pPr lvl="0" marL="0" indent="0">
              <a:buNone/>
            </a:pPr>
            <a:r>
              <a:rPr/>
              <a:t>Even</a:t>
            </a:r>
            <a:r>
              <a:rPr/>
              <a:t> </a:t>
            </a:r>
            <a:r>
              <a:rPr/>
              <a:t>thoug</a:t>
            </a:r>
            <a:r>
              <a:rPr/>
              <a:t> </a:t>
            </a:r>
            <a:r>
              <a:rPr/>
              <a:t>it</a:t>
            </a:r>
            <a:r>
              <a:rPr/>
              <a:t> </a:t>
            </a:r>
            <a:r>
              <a:rPr/>
              <a:t>is</a:t>
            </a:r>
            <a:r>
              <a:rPr/>
              <a:t> </a:t>
            </a:r>
            <a:r>
              <a:rPr/>
              <a:t>not</a:t>
            </a:r>
            <a:r>
              <a:rPr/>
              <a:t> </a:t>
            </a:r>
            <a:r>
              <a:rPr/>
              <a:t>required,</a:t>
            </a:r>
            <a:r>
              <a:rPr/>
              <a:t> </a:t>
            </a:r>
            <a:r>
              <a:rPr/>
              <a:t>it</a:t>
            </a:r>
            <a:r>
              <a:rPr/>
              <a:t> </a:t>
            </a:r>
            <a:r>
              <a:rPr/>
              <a:t>is</a:t>
            </a:r>
            <a:r>
              <a:rPr/>
              <a:t> </a:t>
            </a:r>
            <a:r>
              <a:rPr/>
              <a:t>probably</a:t>
            </a:r>
            <a:r>
              <a:rPr/>
              <a:t> </a:t>
            </a:r>
            <a:r>
              <a:rPr/>
              <a:t>a</a:t>
            </a:r>
            <a:r>
              <a:rPr/>
              <a:t> </a:t>
            </a:r>
            <a:r>
              <a:rPr/>
              <a:t>good</a:t>
            </a:r>
            <a:r>
              <a:rPr/>
              <a:t> </a:t>
            </a:r>
            <a:r>
              <a:rPr/>
              <a:t>idea</a:t>
            </a:r>
            <a:r>
              <a:rPr/>
              <a:t> </a:t>
            </a:r>
            <a:r>
              <a:rPr/>
              <a:t>to</a:t>
            </a:r>
            <a:r>
              <a:rPr/>
              <a:t> </a:t>
            </a:r>
            <a:r>
              <a:rPr/>
              <a:t>assert</a:t>
            </a:r>
            <a:r>
              <a:rPr/>
              <a:t> </a:t>
            </a:r>
            <a:r>
              <a:rPr/>
              <a:t>copyright</a:t>
            </a:r>
            <a:r>
              <a:rPr/>
              <a:t> </a:t>
            </a:r>
            <a:r>
              <a:rPr/>
              <a:t>ownership.</a:t>
            </a:r>
            <a:r>
              <a:rPr/>
              <a:t> </a:t>
            </a:r>
            <a:r>
              <a:rPr/>
              <a:t>This</a:t>
            </a:r>
            <a:r>
              <a:rPr/>
              <a:t> </a:t>
            </a:r>
            <a:r>
              <a:rPr/>
              <a:t>could</a:t>
            </a:r>
            <a:r>
              <a:rPr/>
              <a:t> </a:t>
            </a:r>
            <a:r>
              <a:rPr/>
              <a:t>be</a:t>
            </a:r>
            <a:r>
              <a:rPr/>
              <a:t> </a:t>
            </a:r>
            <a:r>
              <a:rPr/>
              <a:t>as</a:t>
            </a:r>
            <a:r>
              <a:rPr/>
              <a:t> </a:t>
            </a:r>
            <a:r>
              <a:rPr/>
              <a:t>simple</a:t>
            </a:r>
            <a:r>
              <a:rPr/>
              <a:t> </a:t>
            </a:r>
            <a:r>
              <a:rPr/>
              <a:t>as</a:t>
            </a:r>
            <a:r>
              <a:rPr/>
              <a:t> </a:t>
            </a:r>
            <a:r>
              <a:rPr/>
              <a:t>a</a:t>
            </a:r>
            <a:r>
              <a:rPr/>
              <a:t> </a:t>
            </a:r>
            <a:r>
              <a:rPr/>
              <a:t>statement</a:t>
            </a:r>
            <a:r>
              <a:rPr/>
              <a:t> </a:t>
            </a:r>
            <a:r>
              <a:rPr/>
              <a:t>like</a:t>
            </a:r>
            <a:r>
              <a:rPr/>
              <a:t> </a:t>
            </a:r>
            <a:r>
              <a:rPr/>
              <a:t>“</a:t>
            </a:r>
            <a:r>
              <a:rPr/>
              <a:t>This</a:t>
            </a:r>
            <a:r>
              <a:rPr/>
              <a:t> </a:t>
            </a:r>
            <a:r>
              <a:rPr/>
              <a:t>program</a:t>
            </a:r>
            <a:r>
              <a:rPr/>
              <a:t> </a:t>
            </a:r>
            <a:r>
              <a:rPr/>
              <a:t>is</a:t>
            </a:r>
            <a:r>
              <a:rPr/>
              <a:t> </a:t>
            </a:r>
            <a:r>
              <a:rPr/>
              <a:t>copyrighted</a:t>
            </a:r>
            <a:r>
              <a:rPr/>
              <a:t> </a:t>
            </a:r>
            <a:r>
              <a:rPr/>
              <a:t>by</a:t>
            </a:r>
            <a:r>
              <a:rPr/>
              <a:t> </a:t>
            </a:r>
            <a:r>
              <a:rPr/>
              <a:t>Steve</a:t>
            </a:r>
            <a:r>
              <a:rPr/>
              <a:t> </a:t>
            </a:r>
            <a:r>
              <a:rPr/>
              <a:t>Simon</a:t>
            </a:r>
            <a:r>
              <a:rPr/>
              <a:t> </a:t>
            </a:r>
            <a:r>
              <a:rPr/>
              <a:t>in</a:t>
            </a:r>
            <a:r>
              <a:rPr/>
              <a:t> </a:t>
            </a:r>
            <a:r>
              <a:rPr/>
              <a:t>2019.</a:t>
            </a:r>
            <a:r>
              <a:rPr/>
              <a:t>”</a:t>
            </a:r>
            <a:r>
              <a:rPr/>
              <a:t> </a:t>
            </a:r>
            <a:r>
              <a:rPr/>
              <a:t>You</a:t>
            </a:r>
            <a:r>
              <a:rPr/>
              <a:t> </a:t>
            </a:r>
            <a:r>
              <a:rPr/>
              <a:t>can</a:t>
            </a:r>
            <a:r>
              <a:rPr/>
              <a:t> </a:t>
            </a:r>
            <a:r>
              <a:rPr/>
              <a:t>formally</a:t>
            </a:r>
            <a:r>
              <a:rPr/>
              <a:t> </a:t>
            </a:r>
            <a:r>
              <a:rPr/>
              <a:t>register</a:t>
            </a:r>
            <a:r>
              <a:rPr/>
              <a:t> </a:t>
            </a:r>
            <a:r>
              <a:rPr/>
              <a:t>copyright</a:t>
            </a:r>
            <a:r>
              <a:rPr/>
              <a:t> </a:t>
            </a:r>
            <a:r>
              <a:rPr/>
              <a:t>with</a:t>
            </a:r>
            <a:r>
              <a:rPr/>
              <a:t> </a:t>
            </a:r>
            <a:r>
              <a:rPr/>
              <a:t>the</a:t>
            </a:r>
            <a:r>
              <a:rPr/>
              <a:t> </a:t>
            </a:r>
            <a:r>
              <a:rPr/>
              <a:t>U.S.</a:t>
            </a:r>
            <a:r>
              <a:rPr/>
              <a:t> </a:t>
            </a:r>
            <a:r>
              <a:rPr/>
              <a:t>Copyright</a:t>
            </a:r>
            <a:r>
              <a:rPr/>
              <a:t> </a:t>
            </a:r>
            <a:r>
              <a:rPr/>
              <a:t>office</a:t>
            </a:r>
            <a:r>
              <a:rPr/>
              <a:t> </a:t>
            </a:r>
            <a:r>
              <a:rPr/>
              <a:t>or</a:t>
            </a:r>
            <a:r>
              <a:rPr/>
              <a:t> </a:t>
            </a:r>
            <a:r>
              <a:rPr/>
              <a:t>the</a:t>
            </a:r>
            <a:r>
              <a:rPr/>
              <a:t> </a:t>
            </a:r>
            <a:r>
              <a:rPr/>
              <a:t>corresponding</a:t>
            </a:r>
            <a:r>
              <a:rPr/>
              <a:t> </a:t>
            </a:r>
            <a:r>
              <a:rPr/>
              <a:t>copyright</a:t>
            </a:r>
            <a:r>
              <a:rPr/>
              <a:t> </a:t>
            </a:r>
            <a:r>
              <a:rPr/>
              <a:t>office</a:t>
            </a:r>
            <a:r>
              <a:rPr/>
              <a:t> </a:t>
            </a:r>
            <a:r>
              <a:rPr/>
              <a:t>in</a:t>
            </a:r>
            <a:r>
              <a:rPr/>
              <a:t> </a:t>
            </a:r>
            <a:r>
              <a:rPr/>
              <a:t>your</a:t>
            </a:r>
            <a:r>
              <a:rPr/>
              <a:t> </a:t>
            </a:r>
            <a:r>
              <a:rPr/>
              <a:t>own</a:t>
            </a:r>
            <a:r>
              <a:rPr/>
              <a:t> </a:t>
            </a:r>
            <a:r>
              <a:rPr/>
              <a:t>country.</a:t>
            </a:r>
            <a:r>
              <a:rPr/>
              <a:t> </a:t>
            </a:r>
            <a:r>
              <a:rPr/>
              <a:t>This</a:t>
            </a:r>
            <a:r>
              <a:rPr/>
              <a:t> </a:t>
            </a:r>
            <a:r>
              <a:rPr/>
              <a:t>provides</a:t>
            </a:r>
            <a:r>
              <a:rPr/>
              <a:t> </a:t>
            </a:r>
            <a:r>
              <a:rPr/>
              <a:t>a</a:t>
            </a:r>
            <a:r>
              <a:rPr/>
              <a:t> </a:t>
            </a:r>
            <a:r>
              <a:rPr/>
              <a:t>few</a:t>
            </a:r>
            <a:r>
              <a:rPr/>
              <a:t> </a:t>
            </a:r>
            <a:r>
              <a:rPr/>
              <a:t>additional</a:t>
            </a:r>
            <a:r>
              <a:rPr/>
              <a:t> </a:t>
            </a:r>
            <a:r>
              <a:rPr/>
              <a:t>legal</a:t>
            </a:r>
            <a:r>
              <a:rPr/>
              <a:t> </a:t>
            </a:r>
            <a:r>
              <a:rPr/>
              <a:t>protections,</a:t>
            </a:r>
            <a:r>
              <a:rPr/>
              <a:t> </a:t>
            </a:r>
            <a:r>
              <a:rPr/>
              <a:t>but</a:t>
            </a:r>
            <a:r>
              <a:rPr/>
              <a:t> </a:t>
            </a:r>
            <a:r>
              <a:rPr/>
              <a:t>probably</a:t>
            </a:r>
            <a:r>
              <a:rPr/>
              <a:t> </a:t>
            </a:r>
            <a:r>
              <a:rPr/>
              <a:t>is</a:t>
            </a:r>
            <a:r>
              <a:rPr/>
              <a:t> </a:t>
            </a:r>
            <a:r>
              <a:rPr/>
              <a:t>not</a:t>
            </a:r>
            <a:r>
              <a:rPr/>
              <a:t> </a:t>
            </a:r>
            <a:r>
              <a:rPr/>
              <a:t>worth</a:t>
            </a:r>
            <a:r>
              <a:rPr/>
              <a:t> </a:t>
            </a:r>
            <a:r>
              <a:rPr/>
              <a:t>it</a:t>
            </a:r>
            <a:r>
              <a:rPr/>
              <a:t> </a:t>
            </a:r>
            <a:r>
              <a:rPr/>
              <a:t>for</a:t>
            </a:r>
            <a:r>
              <a:rPr/>
              <a:t> </a:t>
            </a:r>
            <a:r>
              <a:rPr/>
              <a:t>a</a:t>
            </a:r>
            <a:r>
              <a:rPr/>
              <a:t> </a:t>
            </a:r>
            <a:r>
              <a:rPr/>
              <a:t>small</a:t>
            </a:r>
            <a:r>
              <a:rPr/>
              <a:t> </a:t>
            </a:r>
            <a:r>
              <a:rPr/>
              <a:t>program.</a:t>
            </a:r>
          </a:p>
          <a:p>
            <a:pPr lvl="0" marL="0" indent="0">
              <a:buNone/>
            </a:pPr>
          </a:p>
          <a:p>
            <a:pPr lvl="0" marL="0" indent="0">
              <a:buNone/>
            </a:pPr>
            <a:r>
              <a:rPr/>
              <a:t>If</a:t>
            </a:r>
            <a:r>
              <a:rPr/>
              <a:t> </a:t>
            </a:r>
            <a:r>
              <a:rPr/>
              <a:t>you</a:t>
            </a:r>
            <a:r>
              <a:rPr/>
              <a:t> </a:t>
            </a:r>
            <a:r>
              <a:rPr/>
              <a:t>or</a:t>
            </a:r>
            <a:r>
              <a:rPr/>
              <a:t> </a:t>
            </a:r>
            <a:r>
              <a:rPr/>
              <a:t>your</a:t>
            </a:r>
            <a:r>
              <a:rPr/>
              <a:t> </a:t>
            </a:r>
            <a:r>
              <a:rPr/>
              <a:t>company</a:t>
            </a:r>
            <a:r>
              <a:rPr/>
              <a:t> </a:t>
            </a:r>
            <a:r>
              <a:rPr/>
              <a:t>asserts</a:t>
            </a:r>
            <a:r>
              <a:rPr/>
              <a:t> </a:t>
            </a:r>
            <a:r>
              <a:rPr/>
              <a:t>copyright,</a:t>
            </a:r>
            <a:r>
              <a:rPr/>
              <a:t> </a:t>
            </a:r>
            <a:r>
              <a:rPr/>
              <a:t>you</a:t>
            </a:r>
            <a:r>
              <a:rPr/>
              <a:t> </a:t>
            </a:r>
            <a:r>
              <a:rPr/>
              <a:t>can</a:t>
            </a:r>
            <a:r>
              <a:rPr/>
              <a:t> </a:t>
            </a:r>
            <a:r>
              <a:rPr/>
              <a:t>specify</a:t>
            </a:r>
            <a:r>
              <a:rPr/>
              <a:t> </a:t>
            </a:r>
            <a:r>
              <a:rPr/>
              <a:t>a</a:t>
            </a:r>
            <a:r>
              <a:rPr/>
              <a:t> </a:t>
            </a:r>
            <a:r>
              <a:rPr/>
              <a:t>bit</a:t>
            </a:r>
            <a:r>
              <a:rPr/>
              <a:t> </a:t>
            </a:r>
            <a:r>
              <a:rPr/>
              <a:t>more.</a:t>
            </a:r>
            <a:r>
              <a:rPr/>
              <a:t> </a:t>
            </a:r>
            <a:r>
              <a:rPr/>
              <a:t>If</a:t>
            </a:r>
            <a:r>
              <a:rPr/>
              <a:t> </a:t>
            </a:r>
            <a:r>
              <a:rPr/>
              <a:t>you</a:t>
            </a:r>
            <a:r>
              <a:rPr/>
              <a:t> </a:t>
            </a:r>
            <a:r>
              <a:rPr/>
              <a:t>don’t</a:t>
            </a:r>
            <a:r>
              <a:rPr/>
              <a:t> </a:t>
            </a:r>
            <a:r>
              <a:rPr/>
              <a:t>want</a:t>
            </a:r>
            <a:r>
              <a:rPr/>
              <a:t> </a:t>
            </a:r>
            <a:r>
              <a:rPr/>
              <a:t>other</a:t>
            </a:r>
            <a:r>
              <a:rPr/>
              <a:t> </a:t>
            </a:r>
            <a:r>
              <a:rPr/>
              <a:t>people</a:t>
            </a:r>
            <a:r>
              <a:rPr/>
              <a:t> </a:t>
            </a:r>
            <a:r>
              <a:rPr/>
              <a:t>using</a:t>
            </a:r>
            <a:r>
              <a:rPr/>
              <a:t> </a:t>
            </a:r>
            <a:r>
              <a:rPr/>
              <a:t>your</a:t>
            </a:r>
            <a:r>
              <a:rPr/>
              <a:t> </a:t>
            </a:r>
            <a:r>
              <a:rPr/>
              <a:t>code</a:t>
            </a:r>
            <a:r>
              <a:rPr/>
              <a:t> </a:t>
            </a:r>
            <a:r>
              <a:rPr/>
              <a:t>put</a:t>
            </a:r>
            <a:r>
              <a:rPr/>
              <a:t> </a:t>
            </a:r>
            <a:r>
              <a:rPr/>
              <a:t>some</a:t>
            </a:r>
            <a:r>
              <a:rPr/>
              <a:t> </a:t>
            </a:r>
            <a:r>
              <a:rPr/>
              <a:t>dire</a:t>
            </a:r>
            <a:r>
              <a:rPr/>
              <a:t> </a:t>
            </a:r>
            <a:r>
              <a:rPr/>
              <a:t>warning</a:t>
            </a:r>
            <a:r>
              <a:rPr/>
              <a:t> </a:t>
            </a:r>
            <a:r>
              <a:rPr/>
              <a:t>like</a:t>
            </a:r>
            <a:r>
              <a:rPr/>
              <a:t> </a:t>
            </a:r>
            <a:r>
              <a:rPr/>
              <a:t>“</a:t>
            </a:r>
            <a:r>
              <a:rPr/>
              <a:t>Any</a:t>
            </a:r>
            <a:r>
              <a:rPr/>
              <a:t> </a:t>
            </a:r>
            <a:r>
              <a:rPr/>
              <a:t>use</a:t>
            </a:r>
            <a:r>
              <a:rPr/>
              <a:t> </a:t>
            </a:r>
            <a:r>
              <a:rPr/>
              <a:t>of</a:t>
            </a:r>
            <a:r>
              <a:rPr/>
              <a:t> </a:t>
            </a:r>
            <a:r>
              <a:rPr/>
              <a:t>this</a:t>
            </a:r>
            <a:r>
              <a:rPr/>
              <a:t> </a:t>
            </a:r>
            <a:r>
              <a:rPr/>
              <a:t>program</a:t>
            </a:r>
            <a:r>
              <a:rPr/>
              <a:t> </a:t>
            </a:r>
            <a:r>
              <a:rPr/>
              <a:t>without</a:t>
            </a:r>
            <a:r>
              <a:rPr/>
              <a:t> </a:t>
            </a:r>
            <a:r>
              <a:rPr/>
              <a:t>express</a:t>
            </a:r>
            <a:r>
              <a:rPr/>
              <a:t> </a:t>
            </a:r>
            <a:r>
              <a:rPr/>
              <a:t>written</a:t>
            </a:r>
            <a:r>
              <a:rPr/>
              <a:t> </a:t>
            </a:r>
            <a:r>
              <a:rPr/>
              <a:t>consent</a:t>
            </a:r>
            <a:r>
              <a:rPr/>
              <a:t> </a:t>
            </a:r>
            <a:r>
              <a:rPr/>
              <a:t>is</a:t>
            </a:r>
            <a:r>
              <a:rPr/>
              <a:t> </a:t>
            </a:r>
            <a:r>
              <a:rPr/>
              <a:t>strictly</a:t>
            </a:r>
            <a:r>
              <a:rPr/>
              <a:t> </a:t>
            </a:r>
            <a:r>
              <a:rPr/>
              <a:t>forbidden</a:t>
            </a:r>
            <a:r>
              <a:rPr/>
              <a:t>”</a:t>
            </a:r>
            <a:r>
              <a:rPr/>
              <a:t> </a:t>
            </a:r>
            <a:r>
              <a:rPr/>
              <a:t>or</a:t>
            </a:r>
            <a:r>
              <a:rPr/>
              <a:t> </a:t>
            </a:r>
            <a:r>
              <a:rPr/>
              <a:t>you</a:t>
            </a:r>
            <a:r>
              <a:rPr/>
              <a:t> </a:t>
            </a:r>
            <a:r>
              <a:rPr/>
              <a:t>can</a:t>
            </a:r>
            <a:r>
              <a:rPr/>
              <a:t> </a:t>
            </a:r>
            <a:r>
              <a:rPr/>
              <a:t>be</a:t>
            </a:r>
            <a:r>
              <a:rPr/>
              <a:t> </a:t>
            </a:r>
            <a:r>
              <a:rPr/>
              <a:t>a</a:t>
            </a:r>
            <a:r>
              <a:rPr/>
              <a:t> </a:t>
            </a:r>
            <a:r>
              <a:rPr/>
              <a:t>bit</a:t>
            </a:r>
            <a:r>
              <a:rPr/>
              <a:t> </a:t>
            </a:r>
            <a:r>
              <a:rPr/>
              <a:t>more</a:t>
            </a:r>
            <a:r>
              <a:rPr/>
              <a:t> </a:t>
            </a:r>
            <a:r>
              <a:rPr/>
              <a:t>open</a:t>
            </a:r>
            <a:r>
              <a:rPr/>
              <a:t> </a:t>
            </a:r>
            <a:r>
              <a:rPr/>
              <a:t>by</a:t>
            </a:r>
            <a:r>
              <a:rPr/>
              <a:t> </a:t>
            </a:r>
            <a:r>
              <a:rPr/>
              <a:t>asking</a:t>
            </a:r>
            <a:r>
              <a:rPr/>
              <a:t> </a:t>
            </a:r>
            <a:r>
              <a:rPr/>
              <a:t>someone</a:t>
            </a:r>
            <a:r>
              <a:rPr/>
              <a:t> </a:t>
            </a:r>
            <a:r>
              <a:rPr/>
              <a:t>to</a:t>
            </a:r>
            <a:r>
              <a:rPr/>
              <a:t> </a:t>
            </a:r>
            <a:r>
              <a:rPr/>
              <a:t>contact</a:t>
            </a:r>
            <a:r>
              <a:rPr/>
              <a:t> </a:t>
            </a:r>
            <a:r>
              <a:rPr/>
              <a:t>you</a:t>
            </a:r>
            <a:r>
              <a:rPr/>
              <a:t> </a:t>
            </a:r>
            <a:r>
              <a:rPr/>
              <a:t>to</a:t>
            </a:r>
            <a:r>
              <a:rPr/>
              <a:t> </a:t>
            </a:r>
            <a:r>
              <a:rPr/>
              <a:t>explore</a:t>
            </a:r>
            <a:r>
              <a:rPr/>
              <a:t> </a:t>
            </a:r>
            <a:r>
              <a:rPr/>
              <a:t>any</a:t>
            </a:r>
            <a:r>
              <a:rPr/>
              <a:t> </a:t>
            </a:r>
            <a:r>
              <a:rPr/>
              <a:t>re-use</a:t>
            </a:r>
            <a:r>
              <a:rPr/>
              <a:t> </a:t>
            </a:r>
            <a:r>
              <a:rPr/>
              <a:t>of</a:t>
            </a:r>
            <a:r>
              <a:rPr/>
              <a:t> </a:t>
            </a:r>
            <a:r>
              <a:rPr/>
              <a:t>your</a:t>
            </a:r>
            <a:r>
              <a:rPr/>
              <a:t> </a:t>
            </a:r>
            <a:r>
              <a:rPr/>
              <a:t>work.</a:t>
            </a:r>
          </a:p>
          <a:p>
            <a:pPr lvl="0" marL="0" indent="0">
              <a:buNone/>
            </a:pPr>
          </a:p>
          <a:p>
            <a:pPr lvl="0" marL="0" indent="0">
              <a:buNone/>
            </a:pPr>
            <a:r>
              <a:rPr/>
              <a:t>Even</a:t>
            </a:r>
            <a:r>
              <a:rPr/>
              <a:t> </a:t>
            </a:r>
            <a:r>
              <a:rPr/>
              <a:t>if</a:t>
            </a:r>
            <a:r>
              <a:rPr/>
              <a:t> </a:t>
            </a:r>
            <a:r>
              <a:rPr/>
              <a:t>you</a:t>
            </a:r>
            <a:r>
              <a:rPr/>
              <a:t> </a:t>
            </a:r>
            <a:r>
              <a:rPr/>
              <a:t>assert</a:t>
            </a:r>
            <a:r>
              <a:rPr/>
              <a:t> </a:t>
            </a:r>
            <a:r>
              <a:rPr/>
              <a:t>copyright,</a:t>
            </a:r>
            <a:r>
              <a:rPr/>
              <a:t> </a:t>
            </a:r>
            <a:r>
              <a:rPr/>
              <a:t>others</a:t>
            </a:r>
            <a:r>
              <a:rPr/>
              <a:t> </a:t>
            </a:r>
            <a:r>
              <a:rPr/>
              <a:t>can,</a:t>
            </a:r>
            <a:r>
              <a:rPr/>
              <a:t> </a:t>
            </a:r>
            <a:r>
              <a:rPr/>
              <a:t>without</a:t>
            </a:r>
            <a:r>
              <a:rPr/>
              <a:t> </a:t>
            </a:r>
            <a:r>
              <a:rPr/>
              <a:t>your</a:t>
            </a:r>
            <a:r>
              <a:rPr/>
              <a:t> </a:t>
            </a:r>
            <a:r>
              <a:rPr/>
              <a:t>permission,</a:t>
            </a:r>
            <a:r>
              <a:rPr/>
              <a:t> </a:t>
            </a:r>
            <a:r>
              <a:rPr/>
              <a:t>still</a:t>
            </a:r>
            <a:r>
              <a:rPr/>
              <a:t> </a:t>
            </a:r>
            <a:r>
              <a:rPr/>
              <a:t>use</a:t>
            </a:r>
            <a:r>
              <a:rPr/>
              <a:t> </a:t>
            </a:r>
            <a:r>
              <a:rPr/>
              <a:t>your</a:t>
            </a:r>
            <a:r>
              <a:rPr/>
              <a:t> </a:t>
            </a:r>
            <a:r>
              <a:rPr/>
              <a:t>work</a:t>
            </a:r>
            <a:r>
              <a:rPr/>
              <a:t> </a:t>
            </a:r>
            <a:r>
              <a:rPr/>
              <a:t>under</a:t>
            </a:r>
            <a:r>
              <a:rPr/>
              <a:t> </a:t>
            </a:r>
            <a:r>
              <a:rPr/>
              <a:t>certain</a:t>
            </a:r>
            <a:r>
              <a:rPr/>
              <a:t> </a:t>
            </a:r>
            <a:r>
              <a:rPr/>
              <a:t>limited</a:t>
            </a:r>
            <a:r>
              <a:rPr/>
              <a:t> </a:t>
            </a:r>
            <a:r>
              <a:rPr/>
              <a:t>provisions.</a:t>
            </a:r>
            <a:r>
              <a:rPr/>
              <a:t> </a:t>
            </a:r>
            <a:r>
              <a:rPr/>
              <a:t>These</a:t>
            </a:r>
            <a:r>
              <a:rPr/>
              <a:t> </a:t>
            </a:r>
            <a:r>
              <a:rPr/>
              <a:t>are</a:t>
            </a:r>
            <a:r>
              <a:rPr/>
              <a:t> </a:t>
            </a:r>
            <a:r>
              <a:rPr/>
              <a:t>known</a:t>
            </a:r>
            <a:r>
              <a:rPr/>
              <a:t> </a:t>
            </a:r>
            <a:r>
              <a:rPr/>
              <a:t>as</a:t>
            </a:r>
            <a:r>
              <a:rPr/>
              <a:t> </a:t>
            </a:r>
            <a:r>
              <a:rPr/>
              <a:t>the</a:t>
            </a:r>
            <a:r>
              <a:rPr/>
              <a:t> </a:t>
            </a:r>
            <a:r>
              <a:rPr/>
              <a:t>fair</a:t>
            </a:r>
            <a:r>
              <a:rPr/>
              <a:t> </a:t>
            </a:r>
            <a:r>
              <a:rPr/>
              <a:t>use</a:t>
            </a:r>
            <a:r>
              <a:rPr/>
              <a:t> </a:t>
            </a:r>
            <a:r>
              <a:rPr/>
              <a:t>provisions</a:t>
            </a:r>
            <a:r>
              <a:rPr/>
              <a:t> </a:t>
            </a:r>
            <a:r>
              <a:rPr/>
              <a:t>of</a:t>
            </a:r>
            <a:r>
              <a:rPr/>
              <a:t> </a:t>
            </a:r>
            <a:r>
              <a:rPr/>
              <a:t>copyright</a:t>
            </a:r>
            <a:r>
              <a:rPr/>
              <a:t> </a:t>
            </a:r>
            <a:r>
              <a:rPr/>
              <a:t>law.</a:t>
            </a:r>
            <a:r>
              <a:rPr/>
              <a:t> </a:t>
            </a:r>
            <a:r>
              <a:rPr/>
              <a:t>The</a:t>
            </a:r>
            <a:r>
              <a:rPr/>
              <a:t> </a:t>
            </a:r>
            <a:r>
              <a:rPr/>
              <a:t>details</a:t>
            </a:r>
            <a:r>
              <a:rPr/>
              <a:t> </a:t>
            </a:r>
            <a:r>
              <a:rPr/>
              <a:t>are</a:t>
            </a:r>
            <a:r>
              <a:rPr/>
              <a:t> </a:t>
            </a:r>
            <a:r>
              <a:rPr/>
              <a:t>tricky</a:t>
            </a:r>
            <a:r>
              <a:rPr/>
              <a:t> </a:t>
            </a:r>
            <a:r>
              <a:rPr/>
              <a:t>and</a:t>
            </a:r>
            <a:r>
              <a:rPr/>
              <a:t> </a:t>
            </a:r>
            <a:r>
              <a:rPr/>
              <a:t>well</a:t>
            </a:r>
            <a:r>
              <a:rPr/>
              <a:t> </a:t>
            </a:r>
            <a:r>
              <a:rPr/>
              <a:t>beyond</a:t>
            </a:r>
            <a:r>
              <a:rPr/>
              <a:t> </a:t>
            </a:r>
            <a:r>
              <a:rPr/>
              <a:t>the</a:t>
            </a:r>
            <a:r>
              <a:rPr/>
              <a:t> </a:t>
            </a:r>
            <a:r>
              <a:rPr/>
              <a:t>scope</a:t>
            </a:r>
            <a:r>
              <a:rPr/>
              <a:t> </a:t>
            </a:r>
            <a:r>
              <a:rPr/>
              <a:t>of</a:t>
            </a:r>
            <a:r>
              <a:rPr/>
              <a:t> </a:t>
            </a:r>
            <a:r>
              <a:rPr/>
              <a:t>this</a:t>
            </a:r>
            <a:r>
              <a:rPr/>
              <a:t> </a:t>
            </a:r>
            <a:r>
              <a:rPr/>
              <a:t>document,</a:t>
            </a:r>
            <a:r>
              <a:rPr/>
              <a:t> </a:t>
            </a:r>
            <a:r>
              <a:rPr/>
              <a:t>but</a:t>
            </a:r>
            <a:r>
              <a:rPr/>
              <a:t> </a:t>
            </a:r>
            <a:r>
              <a:rPr/>
              <a:t>in</a:t>
            </a:r>
            <a:r>
              <a:rPr/>
              <a:t> </a:t>
            </a:r>
            <a:r>
              <a:rPr/>
              <a:t>short,</a:t>
            </a:r>
            <a:r>
              <a:rPr/>
              <a:t> </a:t>
            </a:r>
            <a:r>
              <a:rPr/>
              <a:t>fair</a:t>
            </a:r>
            <a:r>
              <a:rPr/>
              <a:t> </a:t>
            </a:r>
            <a:r>
              <a:rPr/>
              <a:t>use</a:t>
            </a:r>
            <a:r>
              <a:rPr/>
              <a:t> </a:t>
            </a:r>
            <a:r>
              <a:rPr/>
              <a:t>occurs</a:t>
            </a:r>
            <a:r>
              <a:rPr/>
              <a:t> </a:t>
            </a:r>
            <a:r>
              <a:rPr/>
              <a:t>if</a:t>
            </a:r>
            <a:r>
              <a:rPr/>
              <a:t> </a:t>
            </a:r>
            <a:r>
              <a:rPr/>
              <a:t>the</a:t>
            </a:r>
            <a:r>
              <a:rPr/>
              <a:t> </a:t>
            </a:r>
            <a:r>
              <a:rPr/>
              <a:t>use</a:t>
            </a:r>
            <a:r>
              <a:rPr/>
              <a:t> </a:t>
            </a:r>
            <a:r>
              <a:rPr/>
              <a:t>is</a:t>
            </a:r>
            <a:r>
              <a:rPr/>
              <a:t> </a:t>
            </a:r>
            <a:r>
              <a:rPr/>
              <a:t>only</a:t>
            </a:r>
            <a:r>
              <a:rPr/>
              <a:t> </a:t>
            </a:r>
            <a:r>
              <a:rPr/>
              <a:t>of</a:t>
            </a:r>
            <a:r>
              <a:rPr/>
              <a:t> </a:t>
            </a:r>
            <a:r>
              <a:rPr/>
              <a:t>a</a:t>
            </a:r>
            <a:r>
              <a:rPr/>
              <a:t> </a:t>
            </a:r>
            <a:r>
              <a:rPr/>
              <a:t>small</a:t>
            </a:r>
            <a:r>
              <a:rPr/>
              <a:t> </a:t>
            </a:r>
            <a:r>
              <a:rPr/>
              <a:t>portion</a:t>
            </a:r>
            <a:r>
              <a:rPr/>
              <a:t> </a:t>
            </a:r>
            <a:r>
              <a:rPr/>
              <a:t>of</a:t>
            </a:r>
            <a:r>
              <a:rPr/>
              <a:t> </a:t>
            </a:r>
            <a:r>
              <a:rPr/>
              <a:t>the</a:t>
            </a:r>
            <a:r>
              <a:rPr/>
              <a:t> </a:t>
            </a:r>
            <a:r>
              <a:rPr/>
              <a:t>program,</a:t>
            </a:r>
            <a:r>
              <a:rPr/>
              <a:t> </a:t>
            </a:r>
            <a:r>
              <a:rPr/>
              <a:t>if</a:t>
            </a:r>
            <a:r>
              <a:rPr/>
              <a:t> </a:t>
            </a:r>
            <a:r>
              <a:rPr/>
              <a:t>the</a:t>
            </a:r>
            <a:r>
              <a:rPr/>
              <a:t> </a:t>
            </a:r>
            <a:r>
              <a:rPr/>
              <a:t>use</a:t>
            </a:r>
            <a:r>
              <a:rPr/>
              <a:t> </a:t>
            </a:r>
            <a:r>
              <a:rPr/>
              <a:t>for</a:t>
            </a:r>
            <a:r>
              <a:rPr/>
              <a:t> </a:t>
            </a:r>
            <a:r>
              <a:rPr/>
              <a:t>educational</a:t>
            </a:r>
            <a:r>
              <a:rPr/>
              <a:t> </a:t>
            </a:r>
            <a:r>
              <a:rPr/>
              <a:t>purposes</a:t>
            </a:r>
            <a:r>
              <a:rPr/>
              <a:t> </a:t>
            </a:r>
            <a:r>
              <a:rPr/>
              <a:t>or</a:t>
            </a:r>
            <a:r>
              <a:rPr/>
              <a:t> </a:t>
            </a:r>
            <a:r>
              <a:rPr/>
              <a:t>for</a:t>
            </a:r>
            <a:r>
              <a:rPr/>
              <a:t> </a:t>
            </a:r>
            <a:r>
              <a:rPr/>
              <a:t>critical</a:t>
            </a:r>
            <a:r>
              <a:rPr/>
              <a:t> </a:t>
            </a:r>
            <a:r>
              <a:rPr/>
              <a:t>commentary,</a:t>
            </a:r>
            <a:r>
              <a:rPr/>
              <a:t> </a:t>
            </a:r>
            <a:r>
              <a:rPr/>
              <a:t>and/or</a:t>
            </a:r>
            <a:r>
              <a:rPr/>
              <a:t> </a:t>
            </a:r>
            <a:r>
              <a:rPr/>
              <a:t>if</a:t>
            </a:r>
            <a:r>
              <a:rPr/>
              <a:t> </a:t>
            </a:r>
            <a:r>
              <a:rPr/>
              <a:t>the</a:t>
            </a:r>
            <a:r>
              <a:rPr/>
              <a:t> </a:t>
            </a:r>
            <a:r>
              <a:rPr/>
              <a:t>use</a:t>
            </a:r>
            <a:r>
              <a:rPr/>
              <a:t> </a:t>
            </a:r>
            <a:r>
              <a:rPr/>
              <a:t>that</a:t>
            </a:r>
            <a:r>
              <a:rPr/>
              <a:t> </a:t>
            </a:r>
            <a:r>
              <a:rPr/>
              <a:t>does</a:t>
            </a:r>
            <a:r>
              <a:rPr/>
              <a:t> </a:t>
            </a:r>
            <a:r>
              <a:rPr/>
              <a:t>not</a:t>
            </a:r>
            <a:r>
              <a:rPr/>
              <a:t> </a:t>
            </a:r>
            <a:r>
              <a:rPr/>
              <a:t>impact</a:t>
            </a:r>
            <a:r>
              <a:rPr/>
              <a:t> </a:t>
            </a:r>
            <a:r>
              <a:rPr/>
              <a:t>the</a:t>
            </a:r>
            <a:r>
              <a:rPr/>
              <a:t> </a:t>
            </a:r>
            <a:r>
              <a:rPr/>
              <a:t>marketability</a:t>
            </a:r>
            <a:r>
              <a:rPr/>
              <a:t> </a:t>
            </a:r>
            <a:r>
              <a:rPr/>
              <a:t>of</a:t>
            </a:r>
            <a:r>
              <a:rPr/>
              <a:t> </a:t>
            </a:r>
            <a:r>
              <a:rPr/>
              <a:t>your</a:t>
            </a:r>
            <a:r>
              <a:rPr/>
              <a:t> </a:t>
            </a:r>
            <a:r>
              <a:rPr/>
              <a:t>original</a:t>
            </a:r>
            <a:r>
              <a:rPr/>
              <a:t> </a:t>
            </a:r>
            <a:r>
              <a:rPr/>
              <a:t>program.</a:t>
            </a:r>
            <a:r>
              <a:rPr/>
              <a:t> </a:t>
            </a:r>
            <a:r>
              <a:rPr/>
              <a:t>You</a:t>
            </a:r>
            <a:r>
              <a:rPr/>
              <a:t> </a:t>
            </a:r>
            <a:r>
              <a:rPr/>
              <a:t>have</a:t>
            </a:r>
            <a:r>
              <a:rPr/>
              <a:t> </a:t>
            </a:r>
            <a:r>
              <a:rPr/>
              <a:t>to</a:t>
            </a:r>
            <a:r>
              <a:rPr/>
              <a:t> </a:t>
            </a:r>
            <a:r>
              <a:rPr/>
              <a:t>factor</a:t>
            </a:r>
            <a:r>
              <a:rPr/>
              <a:t> </a:t>
            </a:r>
            <a:r>
              <a:rPr/>
              <a:t>all</a:t>
            </a:r>
            <a:r>
              <a:rPr/>
              <a:t> </a:t>
            </a:r>
            <a:r>
              <a:rPr/>
              <a:t>of</a:t>
            </a:r>
            <a:r>
              <a:rPr/>
              <a:t> </a:t>
            </a:r>
            <a:r>
              <a:rPr/>
              <a:t>these</a:t>
            </a:r>
            <a:r>
              <a:rPr/>
              <a:t> </a:t>
            </a:r>
            <a:r>
              <a:rPr/>
              <a:t>in</a:t>
            </a:r>
            <a:r>
              <a:rPr/>
              <a:t> </a:t>
            </a:r>
            <a:r>
              <a:rPr/>
              <a:t>aggregate.</a:t>
            </a:r>
            <a:r>
              <a:rPr/>
              <a:t> </a:t>
            </a:r>
            <a:r>
              <a:rPr/>
              <a:t>Just</a:t>
            </a:r>
            <a:r>
              <a:rPr/>
              <a:t> </a:t>
            </a:r>
            <a:r>
              <a:rPr/>
              <a:t>because</a:t>
            </a:r>
            <a:r>
              <a:rPr/>
              <a:t> </a:t>
            </a:r>
            <a:r>
              <a:rPr/>
              <a:t>you</a:t>
            </a:r>
            <a:r>
              <a:rPr/>
              <a:t> </a:t>
            </a:r>
            <a:r>
              <a:rPr/>
              <a:t>have</a:t>
            </a:r>
            <a:r>
              <a:rPr/>
              <a:t> </a:t>
            </a:r>
            <a:r>
              <a:rPr/>
              <a:t>an</a:t>
            </a:r>
            <a:r>
              <a:rPr/>
              <a:t> </a:t>
            </a:r>
            <a:r>
              <a:rPr/>
              <a:t>educational</a:t>
            </a:r>
            <a:r>
              <a:rPr/>
              <a:t> </a:t>
            </a:r>
            <a:r>
              <a:rPr/>
              <a:t>purpose,</a:t>
            </a:r>
            <a:r>
              <a:rPr/>
              <a:t> </a:t>
            </a:r>
            <a:r>
              <a:rPr/>
              <a:t>that</a:t>
            </a:r>
            <a:r>
              <a:rPr/>
              <a:t> </a:t>
            </a:r>
            <a:r>
              <a:rPr/>
              <a:t>does</a:t>
            </a:r>
            <a:r>
              <a:rPr/>
              <a:t> </a:t>
            </a:r>
            <a:r>
              <a:rPr/>
              <a:t>not</a:t>
            </a:r>
            <a:r>
              <a:rPr/>
              <a:t> </a:t>
            </a:r>
            <a:r>
              <a:rPr/>
              <a:t>mean</a:t>
            </a:r>
            <a:r>
              <a:rPr/>
              <a:t> </a:t>
            </a:r>
            <a:r>
              <a:rPr/>
              <a:t>that</a:t>
            </a:r>
            <a:r>
              <a:rPr/>
              <a:t> </a:t>
            </a:r>
            <a:r>
              <a:rPr/>
              <a:t>you</a:t>
            </a:r>
            <a:r>
              <a:rPr/>
              <a:t> </a:t>
            </a:r>
            <a:r>
              <a:rPr/>
              <a:t>can</a:t>
            </a:r>
            <a:r>
              <a:rPr/>
              <a:t> </a:t>
            </a:r>
            <a:r>
              <a:rPr/>
              <a:t>grab</a:t>
            </a:r>
            <a:r>
              <a:rPr/>
              <a:t> </a:t>
            </a:r>
            <a:r>
              <a:rPr/>
              <a:t>a</a:t>
            </a:r>
            <a:r>
              <a:rPr/>
              <a:t> </a:t>
            </a:r>
            <a:r>
              <a:rPr/>
              <a:t>large</a:t>
            </a:r>
            <a:r>
              <a:rPr/>
              <a:t> </a:t>
            </a:r>
            <a:r>
              <a:rPr/>
              <a:t>amount</a:t>
            </a:r>
            <a:r>
              <a:rPr/>
              <a:t> </a:t>
            </a:r>
            <a:r>
              <a:rPr/>
              <a:t>of</a:t>
            </a:r>
            <a:r>
              <a:rPr/>
              <a:t> </a:t>
            </a:r>
            <a:r>
              <a:rPr/>
              <a:t>the</a:t>
            </a:r>
            <a:r>
              <a:rPr/>
              <a:t> </a:t>
            </a:r>
            <a:r>
              <a:rPr/>
              <a:t>original</a:t>
            </a:r>
            <a:r>
              <a:rPr/>
              <a:t> </a:t>
            </a:r>
            <a:r>
              <a:rPr/>
              <a:t>copyrighted</a:t>
            </a:r>
            <a:r>
              <a:rPr/>
              <a:t> </a:t>
            </a:r>
            <a:r>
              <a:rPr/>
              <a:t>program.</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explicitly</a:t>
            </a:r>
            <a:r>
              <a:rPr/>
              <a:t> </a:t>
            </a:r>
            <a:r>
              <a:rPr/>
              <a:t>set</a:t>
            </a:r>
            <a:r>
              <a:rPr/>
              <a:t> </a:t>
            </a:r>
            <a:r>
              <a:rPr/>
              <a:t>the</a:t>
            </a:r>
            <a:r>
              <a:rPr/>
              <a:t> </a:t>
            </a:r>
            <a:r>
              <a:rPr/>
              <a:t>conditions</a:t>
            </a:r>
            <a:r>
              <a:rPr/>
              <a:t> </a:t>
            </a:r>
            <a:r>
              <a:rPr/>
              <a:t>under</a:t>
            </a:r>
            <a:r>
              <a:rPr/>
              <a:t> </a:t>
            </a:r>
            <a:r>
              <a:rPr/>
              <a:t>which</a:t>
            </a:r>
            <a:r>
              <a:rPr/>
              <a:t> </a:t>
            </a:r>
            <a:r>
              <a:rPr/>
              <a:t>others</a:t>
            </a:r>
            <a:r>
              <a:rPr/>
              <a:t> </a:t>
            </a:r>
            <a:r>
              <a:rPr/>
              <a:t>can</a:t>
            </a:r>
            <a:r>
              <a:rPr/>
              <a:t> </a:t>
            </a:r>
            <a:r>
              <a:rPr/>
              <a:t>use</a:t>
            </a:r>
            <a:r>
              <a:rPr/>
              <a:t> </a:t>
            </a:r>
            <a:r>
              <a:rPr/>
              <a:t>your</a:t>
            </a:r>
            <a:r>
              <a:rPr/>
              <a:t> </a:t>
            </a:r>
            <a:r>
              <a:rPr/>
              <a:t>work</a:t>
            </a:r>
            <a:r>
              <a:rPr/>
              <a:t> </a:t>
            </a:r>
            <a:r>
              <a:rPr/>
              <a:t>with</a:t>
            </a:r>
            <a:r>
              <a:rPr/>
              <a:t> </a:t>
            </a:r>
            <a:r>
              <a:rPr/>
              <a:t>a</a:t>
            </a:r>
            <a:r>
              <a:rPr/>
              <a:t> </a:t>
            </a:r>
            <a:r>
              <a:rPr/>
              <a:t>more</a:t>
            </a:r>
            <a:r>
              <a:rPr/>
              <a:t> </a:t>
            </a:r>
            <a:r>
              <a:rPr/>
              <a:t>permissive</a:t>
            </a:r>
            <a:r>
              <a:rPr/>
              <a:t> </a:t>
            </a:r>
            <a:r>
              <a:rPr/>
              <a:t>license,</a:t>
            </a:r>
            <a:r>
              <a:rPr/>
              <a:t> </a:t>
            </a:r>
            <a:r>
              <a:rPr/>
              <a:t>such</a:t>
            </a:r>
            <a:r>
              <a:rPr/>
              <a:t> </a:t>
            </a:r>
            <a:r>
              <a:rPr/>
              <a:t>as</a:t>
            </a:r>
            <a:r>
              <a:rPr/>
              <a:t> </a:t>
            </a:r>
            <a:r>
              <a:rPr/>
              <a:t>through</a:t>
            </a:r>
            <a:r>
              <a:rPr/>
              <a:t> </a:t>
            </a:r>
            <a:r>
              <a:rPr/>
              <a:t>the</a:t>
            </a:r>
            <a:r>
              <a:rPr/>
              <a:t> </a:t>
            </a:r>
            <a:r>
              <a:rPr/>
              <a:t>Creative</a:t>
            </a:r>
            <a:r>
              <a:rPr/>
              <a:t> </a:t>
            </a:r>
            <a:r>
              <a:rPr/>
              <a:t>Commons</a:t>
            </a:r>
            <a:r>
              <a:rPr/>
              <a:t> </a:t>
            </a:r>
            <a:r>
              <a:rPr/>
              <a:t>or</a:t>
            </a:r>
            <a:r>
              <a:rPr/>
              <a:t> </a:t>
            </a:r>
            <a:r>
              <a:rPr/>
              <a:t>the</a:t>
            </a:r>
            <a:r>
              <a:rPr/>
              <a:t> </a:t>
            </a:r>
            <a:r>
              <a:rPr/>
              <a:t>Free</a:t>
            </a:r>
            <a:r>
              <a:rPr/>
              <a:t> </a:t>
            </a:r>
            <a:r>
              <a:rPr/>
              <a:t>Software</a:t>
            </a:r>
            <a:r>
              <a:rPr/>
              <a:t> </a:t>
            </a:r>
            <a:r>
              <a:rPr/>
              <a:t>Foundation.</a:t>
            </a:r>
            <a:r>
              <a:rPr/>
              <a:t> </a:t>
            </a:r>
            <a:r>
              <a:rPr/>
              <a:t>You</a:t>
            </a:r>
            <a:r>
              <a:rPr/>
              <a:t> </a:t>
            </a:r>
            <a:r>
              <a:rPr/>
              <a:t>maintain</a:t>
            </a:r>
            <a:r>
              <a:rPr/>
              <a:t> </a:t>
            </a:r>
            <a:r>
              <a:rPr/>
              <a:t>copyright</a:t>
            </a:r>
            <a:r>
              <a:rPr/>
              <a:t> </a:t>
            </a:r>
            <a:r>
              <a:rPr/>
              <a:t>but</a:t>
            </a:r>
            <a:r>
              <a:rPr/>
              <a:t> </a:t>
            </a:r>
            <a:r>
              <a:rPr/>
              <a:t>allow</a:t>
            </a:r>
            <a:r>
              <a:rPr/>
              <a:t> </a:t>
            </a:r>
            <a:r>
              <a:rPr/>
              <a:t>some</a:t>
            </a:r>
            <a:r>
              <a:rPr/>
              <a:t> </a:t>
            </a:r>
            <a:r>
              <a:rPr/>
              <a:t>re-sue</a:t>
            </a:r>
            <a:r>
              <a:rPr/>
              <a:t> </a:t>
            </a:r>
            <a:r>
              <a:rPr/>
              <a:t>of</a:t>
            </a:r>
            <a:r>
              <a:rPr/>
              <a:t> </a:t>
            </a:r>
            <a:r>
              <a:rPr/>
              <a:t>your</a:t>
            </a:r>
            <a:r>
              <a:rPr/>
              <a:t> </a:t>
            </a:r>
            <a:r>
              <a:rPr/>
              <a:t>work</a:t>
            </a:r>
            <a:r>
              <a:rPr/>
              <a:t> </a:t>
            </a:r>
            <a:r>
              <a:rPr/>
              <a:t>without</a:t>
            </a:r>
            <a:r>
              <a:rPr/>
              <a:t> </a:t>
            </a:r>
            <a:r>
              <a:rPr/>
              <a:t>needing</a:t>
            </a:r>
            <a:r>
              <a:rPr/>
              <a:t> </a:t>
            </a:r>
            <a:r>
              <a:rPr/>
              <a:t>to</a:t>
            </a:r>
            <a:r>
              <a:rPr/>
              <a:t> </a:t>
            </a:r>
            <a:r>
              <a:rPr/>
              <a:t>get</a:t>
            </a:r>
            <a:r>
              <a:rPr/>
              <a:t> </a:t>
            </a:r>
            <a:r>
              <a:rPr/>
              <a:t>permission</a:t>
            </a:r>
            <a:r>
              <a:rPr/>
              <a:t> </a:t>
            </a:r>
            <a:r>
              <a:rPr/>
              <a:t>first.</a:t>
            </a:r>
            <a:r>
              <a:rPr/>
              <a:t> </a:t>
            </a:r>
            <a:r>
              <a:rPr/>
              <a:t>This</a:t>
            </a:r>
            <a:r>
              <a:rPr/>
              <a:t> </a:t>
            </a:r>
            <a:r>
              <a:rPr/>
              <a:t>is</a:t>
            </a:r>
            <a:r>
              <a:rPr/>
              <a:t> </a:t>
            </a:r>
            <a:r>
              <a:rPr/>
              <a:t>not</a:t>
            </a:r>
            <a:r>
              <a:rPr/>
              <a:t> </a:t>
            </a:r>
            <a:r>
              <a:rPr/>
              <a:t>a</a:t>
            </a:r>
            <a:r>
              <a:rPr/>
              <a:t> </a:t>
            </a:r>
            <a:r>
              <a:rPr/>
              <a:t>blanket</a:t>
            </a:r>
            <a:r>
              <a:rPr/>
              <a:t> </a:t>
            </a:r>
            <a:r>
              <a:rPr/>
              <a:t>approval</a:t>
            </a:r>
            <a:r>
              <a:rPr/>
              <a:t> </a:t>
            </a:r>
            <a:r>
              <a:rPr/>
              <a:t>of</a:t>
            </a:r>
            <a:r>
              <a:rPr/>
              <a:t> </a:t>
            </a:r>
            <a:r>
              <a:rPr/>
              <a:t>any</a:t>
            </a:r>
            <a:r>
              <a:rPr/>
              <a:t> </a:t>
            </a:r>
            <a:r>
              <a:rPr/>
              <a:t>use,</a:t>
            </a:r>
            <a:r>
              <a:rPr/>
              <a:t> </a:t>
            </a:r>
            <a:r>
              <a:rPr/>
              <a:t>however.</a:t>
            </a:r>
          </a:p>
          <a:p>
            <a:pPr lvl="0" marL="0" indent="0">
              <a:buNone/>
            </a:pPr>
          </a:p>
          <a:p>
            <a:pPr lvl="0" marL="0" indent="0">
              <a:buNone/>
            </a:pPr>
            <a:r>
              <a:rPr/>
              <a:t>One</a:t>
            </a:r>
            <a:r>
              <a:rPr/>
              <a:t> </a:t>
            </a:r>
            <a:r>
              <a:rPr/>
              <a:t>of</a:t>
            </a:r>
            <a:r>
              <a:rPr/>
              <a:t> </a:t>
            </a:r>
            <a:r>
              <a:rPr/>
              <a:t>the</a:t>
            </a:r>
            <a:r>
              <a:rPr/>
              <a:t> </a:t>
            </a:r>
            <a:r>
              <a:rPr/>
              <a:t>restrictions</a:t>
            </a:r>
            <a:r>
              <a:rPr/>
              <a:t> </a:t>
            </a:r>
            <a:r>
              <a:rPr/>
              <a:t>might</a:t>
            </a:r>
            <a:r>
              <a:rPr/>
              <a:t> </a:t>
            </a:r>
            <a:r>
              <a:rPr/>
              <a:t>be</a:t>
            </a:r>
            <a:r>
              <a:rPr/>
              <a:t> </a:t>
            </a:r>
            <a:r>
              <a:rPr/>
              <a:t>that</a:t>
            </a:r>
            <a:r>
              <a:rPr/>
              <a:t> </a:t>
            </a:r>
            <a:r>
              <a:rPr/>
              <a:t>others</a:t>
            </a:r>
            <a:r>
              <a:rPr/>
              <a:t> </a:t>
            </a:r>
            <a:r>
              <a:rPr/>
              <a:t>can’t</a:t>
            </a:r>
            <a:r>
              <a:rPr/>
              <a:t> </a:t>
            </a:r>
            <a:r>
              <a:rPr/>
              <a:t>use</a:t>
            </a:r>
            <a:r>
              <a:rPr/>
              <a:t> </a:t>
            </a:r>
            <a:r>
              <a:rPr/>
              <a:t>your</a:t>
            </a:r>
            <a:r>
              <a:rPr/>
              <a:t> </a:t>
            </a:r>
            <a:r>
              <a:rPr/>
              <a:t>work</a:t>
            </a:r>
            <a:r>
              <a:rPr/>
              <a:t> </a:t>
            </a:r>
            <a:r>
              <a:rPr/>
              <a:t>for</a:t>
            </a:r>
            <a:r>
              <a:rPr/>
              <a:t> </a:t>
            </a:r>
            <a:r>
              <a:rPr/>
              <a:t>a</a:t>
            </a:r>
            <a:r>
              <a:rPr/>
              <a:t> </a:t>
            </a:r>
            <a:r>
              <a:rPr/>
              <a:t>commercial</a:t>
            </a:r>
            <a:r>
              <a:rPr/>
              <a:t> </a:t>
            </a:r>
            <a:r>
              <a:rPr/>
              <a:t>purpose.</a:t>
            </a:r>
            <a:r>
              <a:rPr/>
              <a:t> </a:t>
            </a:r>
            <a:r>
              <a:rPr/>
              <a:t>This</a:t>
            </a:r>
            <a:r>
              <a:rPr/>
              <a:t> </a:t>
            </a:r>
            <a:r>
              <a:rPr/>
              <a:t>restricts</a:t>
            </a:r>
            <a:r>
              <a:rPr/>
              <a:t> </a:t>
            </a:r>
            <a:r>
              <a:rPr/>
              <a:t>re-use</a:t>
            </a:r>
            <a:r>
              <a:rPr/>
              <a:t> </a:t>
            </a:r>
            <a:r>
              <a:rPr/>
              <a:t>to</a:t>
            </a:r>
            <a:r>
              <a:rPr/>
              <a:t> </a:t>
            </a:r>
            <a:r>
              <a:rPr/>
              <a:t>education,</a:t>
            </a:r>
            <a:r>
              <a:rPr/>
              <a:t> </a:t>
            </a:r>
            <a:r>
              <a:rPr/>
              <a:t>non-profits,</a:t>
            </a:r>
            <a:r>
              <a:rPr/>
              <a:t> </a:t>
            </a:r>
            <a:r>
              <a:rPr/>
              <a:t>and</a:t>
            </a:r>
            <a:r>
              <a:rPr/>
              <a:t> </a:t>
            </a:r>
            <a:r>
              <a:rPr/>
              <a:t>other</a:t>
            </a:r>
            <a:r>
              <a:rPr/>
              <a:t> </a:t>
            </a:r>
            <a:r>
              <a:rPr/>
              <a:t>noncommercial</a:t>
            </a:r>
            <a:r>
              <a:rPr/>
              <a:t> </a:t>
            </a:r>
            <a:r>
              <a:rPr/>
              <a:t>endeavors.</a:t>
            </a:r>
          </a:p>
          <a:p>
            <a:pPr lvl="0" marL="0" indent="0">
              <a:buNone/>
            </a:pPr>
          </a:p>
          <a:p>
            <a:pPr lvl="0" marL="0" indent="0">
              <a:buNone/>
            </a:pPr>
            <a:r>
              <a:rPr/>
              <a:t>You</a:t>
            </a:r>
            <a:r>
              <a:rPr/>
              <a:t> </a:t>
            </a:r>
            <a:r>
              <a:rPr/>
              <a:t>might</a:t>
            </a:r>
            <a:r>
              <a:rPr/>
              <a:t> </a:t>
            </a:r>
            <a:r>
              <a:rPr/>
              <a:t>ask</a:t>
            </a:r>
            <a:r>
              <a:rPr/>
              <a:t> </a:t>
            </a:r>
            <a:r>
              <a:rPr/>
              <a:t>that</a:t>
            </a:r>
            <a:r>
              <a:rPr/>
              <a:t> </a:t>
            </a:r>
            <a:r>
              <a:rPr/>
              <a:t>the</a:t>
            </a:r>
            <a:r>
              <a:rPr/>
              <a:t> </a:t>
            </a:r>
            <a:r>
              <a:rPr/>
              <a:t>program</a:t>
            </a:r>
            <a:r>
              <a:rPr/>
              <a:t> </a:t>
            </a:r>
            <a:r>
              <a:rPr/>
              <a:t>only</a:t>
            </a:r>
            <a:r>
              <a:rPr/>
              <a:t> </a:t>
            </a:r>
            <a:r>
              <a:rPr/>
              <a:t>be</a:t>
            </a:r>
            <a:r>
              <a:rPr/>
              <a:t> </a:t>
            </a:r>
            <a:r>
              <a:rPr/>
              <a:t>used</a:t>
            </a:r>
            <a:r>
              <a:rPr/>
              <a:t> </a:t>
            </a:r>
            <a:r>
              <a:rPr/>
              <a:t>without</a:t>
            </a:r>
            <a:r>
              <a:rPr/>
              <a:t> </a:t>
            </a:r>
            <a:r>
              <a:rPr/>
              <a:t>modifications.</a:t>
            </a:r>
            <a:r>
              <a:rPr/>
              <a:t> </a:t>
            </a:r>
            <a:r>
              <a:rPr/>
              <a:t>This</a:t>
            </a:r>
            <a:r>
              <a:rPr/>
              <a:t> </a:t>
            </a:r>
            <a:r>
              <a:rPr/>
              <a:t>forbids</a:t>
            </a:r>
            <a:r>
              <a:rPr/>
              <a:t> </a:t>
            </a:r>
            <a:r>
              <a:rPr/>
              <a:t>the</a:t>
            </a:r>
            <a:r>
              <a:rPr/>
              <a:t> </a:t>
            </a:r>
            <a:r>
              <a:rPr/>
              <a:t>development</a:t>
            </a:r>
            <a:r>
              <a:rPr/>
              <a:t> </a:t>
            </a:r>
            <a:r>
              <a:rPr/>
              <a:t>of</a:t>
            </a:r>
            <a:r>
              <a:rPr/>
              <a:t> </a:t>
            </a:r>
            <a:r>
              <a:rPr/>
              <a:t>derivative</a:t>
            </a:r>
            <a:r>
              <a:rPr/>
              <a:t> </a:t>
            </a:r>
            <a:r>
              <a:rPr/>
              <a:t>works,</a:t>
            </a:r>
            <a:r>
              <a:rPr/>
              <a:t> </a:t>
            </a:r>
            <a:r>
              <a:rPr/>
              <a:t>works</a:t>
            </a:r>
            <a:r>
              <a:rPr/>
              <a:t> </a:t>
            </a:r>
            <a:r>
              <a:rPr/>
              <a:t>that</a:t>
            </a:r>
            <a:r>
              <a:rPr/>
              <a:t> </a:t>
            </a:r>
            <a:r>
              <a:rPr/>
              <a:t>are</a:t>
            </a:r>
            <a:r>
              <a:rPr/>
              <a:t> </a:t>
            </a:r>
            <a:r>
              <a:rPr/>
              <a:t>adapted</a:t>
            </a:r>
            <a:r>
              <a:rPr/>
              <a:t> </a:t>
            </a:r>
            <a:r>
              <a:rPr/>
              <a:t>or</a:t>
            </a:r>
            <a:r>
              <a:rPr/>
              <a:t> </a:t>
            </a:r>
            <a:r>
              <a:rPr/>
              <a:t>changed</a:t>
            </a:r>
            <a:r>
              <a:rPr/>
              <a:t> </a:t>
            </a:r>
            <a:r>
              <a:rPr/>
              <a:t>in</a:t>
            </a:r>
            <a:r>
              <a:rPr/>
              <a:t> </a:t>
            </a:r>
            <a:r>
              <a:rPr/>
              <a:t>any</a:t>
            </a:r>
            <a:r>
              <a:rPr/>
              <a:t> </a:t>
            </a:r>
            <a:r>
              <a:rPr/>
              <a:t>way.</a:t>
            </a:r>
          </a:p>
          <a:p>
            <a:pPr lvl="0" marL="0" indent="0">
              <a:buNone/>
            </a:pPr>
          </a:p>
          <a:p>
            <a:pPr lvl="0" marL="0" indent="0">
              <a:buNone/>
            </a:pPr>
            <a:r>
              <a:rPr/>
              <a:t>If</a:t>
            </a:r>
            <a:r>
              <a:rPr/>
              <a:t> </a:t>
            </a:r>
            <a:r>
              <a:rPr/>
              <a:t>others</a:t>
            </a:r>
            <a:r>
              <a:rPr/>
              <a:t> </a:t>
            </a:r>
            <a:r>
              <a:rPr/>
              <a:t>use</a:t>
            </a:r>
            <a:r>
              <a:rPr/>
              <a:t> </a:t>
            </a:r>
            <a:r>
              <a:rPr/>
              <a:t>and</a:t>
            </a:r>
            <a:r>
              <a:rPr/>
              <a:t> </a:t>
            </a:r>
            <a:r>
              <a:rPr/>
              <a:t>modify</a:t>
            </a:r>
            <a:r>
              <a:rPr/>
              <a:t> </a:t>
            </a:r>
            <a:r>
              <a:rPr/>
              <a:t>your</a:t>
            </a:r>
            <a:r>
              <a:rPr/>
              <a:t> </a:t>
            </a:r>
            <a:r>
              <a:rPr/>
              <a:t>work,</a:t>
            </a:r>
            <a:r>
              <a:rPr/>
              <a:t> </a:t>
            </a:r>
            <a:r>
              <a:rPr/>
              <a:t>the</a:t>
            </a:r>
            <a:r>
              <a:rPr/>
              <a:t> </a:t>
            </a:r>
            <a:r>
              <a:rPr/>
              <a:t>“</a:t>
            </a:r>
            <a:r>
              <a:rPr/>
              <a:t>share</a:t>
            </a:r>
            <a:r>
              <a:rPr/>
              <a:t> </a:t>
            </a:r>
            <a:r>
              <a:rPr/>
              <a:t>alike</a:t>
            </a:r>
            <a:r>
              <a:rPr/>
              <a:t>”</a:t>
            </a:r>
            <a:r>
              <a:rPr/>
              <a:t> </a:t>
            </a:r>
            <a:r>
              <a:rPr/>
              <a:t>provision</a:t>
            </a:r>
            <a:r>
              <a:rPr/>
              <a:t> </a:t>
            </a:r>
            <a:r>
              <a:rPr/>
              <a:t>insures</a:t>
            </a:r>
            <a:r>
              <a:rPr/>
              <a:t> </a:t>
            </a:r>
            <a:r>
              <a:rPr/>
              <a:t>that</a:t>
            </a:r>
            <a:r>
              <a:rPr/>
              <a:t> </a:t>
            </a:r>
            <a:r>
              <a:rPr/>
              <a:t>these</a:t>
            </a:r>
            <a:r>
              <a:rPr/>
              <a:t> </a:t>
            </a:r>
            <a:r>
              <a:rPr/>
              <a:t>derivative</a:t>
            </a:r>
            <a:r>
              <a:rPr/>
              <a:t> </a:t>
            </a:r>
            <a:r>
              <a:rPr/>
              <a:t>works</a:t>
            </a:r>
            <a:r>
              <a:rPr/>
              <a:t> </a:t>
            </a:r>
            <a:r>
              <a:rPr/>
              <a:t>cannot</a:t>
            </a:r>
            <a:r>
              <a:rPr/>
              <a:t> </a:t>
            </a:r>
            <a:r>
              <a:rPr/>
              <a:t>have</a:t>
            </a:r>
            <a:r>
              <a:rPr/>
              <a:t> </a:t>
            </a:r>
            <a:r>
              <a:rPr/>
              <a:t>any</a:t>
            </a:r>
            <a:r>
              <a:rPr/>
              <a:t> </a:t>
            </a:r>
            <a:r>
              <a:rPr/>
              <a:t>stronger</a:t>
            </a:r>
            <a:r>
              <a:rPr/>
              <a:t> </a:t>
            </a:r>
            <a:r>
              <a:rPr/>
              <a:t>restrictions</a:t>
            </a:r>
            <a:r>
              <a:rPr/>
              <a:t> </a:t>
            </a:r>
            <a:r>
              <a:rPr/>
              <a:t>than</a:t>
            </a:r>
            <a:r>
              <a:rPr/>
              <a:t> </a:t>
            </a:r>
            <a:r>
              <a:rPr/>
              <a:t>those</a:t>
            </a:r>
            <a:r>
              <a:rPr/>
              <a:t> </a:t>
            </a:r>
            <a:r>
              <a:rPr/>
              <a:t>that</a:t>
            </a:r>
            <a:r>
              <a:rPr/>
              <a:t> </a:t>
            </a:r>
            <a:r>
              <a:rPr/>
              <a:t>you</a:t>
            </a:r>
            <a:r>
              <a:rPr/>
              <a:t> </a:t>
            </a:r>
            <a:r>
              <a:rPr/>
              <a:t>placed</a:t>
            </a:r>
            <a:r>
              <a:rPr/>
              <a:t> </a:t>
            </a:r>
            <a:r>
              <a:rPr/>
              <a:t>on</a:t>
            </a:r>
            <a:r>
              <a:rPr/>
              <a:t> </a:t>
            </a:r>
            <a:r>
              <a:rPr/>
              <a:t>your</a:t>
            </a:r>
            <a:r>
              <a:rPr/>
              <a:t> </a:t>
            </a:r>
            <a:r>
              <a:rPr/>
              <a:t>work.</a:t>
            </a:r>
            <a:r>
              <a:rPr/>
              <a:t> </a:t>
            </a:r>
            <a:r>
              <a:rPr/>
              <a:t>If</a:t>
            </a:r>
            <a:r>
              <a:rPr/>
              <a:t> </a:t>
            </a:r>
            <a:r>
              <a:rPr/>
              <a:t>you</a:t>
            </a:r>
            <a:r>
              <a:rPr/>
              <a:t> </a:t>
            </a:r>
            <a:r>
              <a:rPr/>
              <a:t>give</a:t>
            </a:r>
            <a:r>
              <a:rPr/>
              <a:t> </a:t>
            </a:r>
            <a:r>
              <a:rPr/>
              <a:t>away</a:t>
            </a:r>
            <a:r>
              <a:rPr/>
              <a:t> </a:t>
            </a:r>
            <a:r>
              <a:rPr/>
              <a:t>your</a:t>
            </a:r>
            <a:r>
              <a:rPr/>
              <a:t> </a:t>
            </a:r>
            <a:r>
              <a:rPr/>
              <a:t>program</a:t>
            </a:r>
            <a:r>
              <a:rPr/>
              <a:t> </a:t>
            </a:r>
            <a:r>
              <a:rPr/>
              <a:t>for</a:t>
            </a:r>
            <a:r>
              <a:rPr/>
              <a:t> </a:t>
            </a:r>
            <a:r>
              <a:rPr/>
              <a:t>free,</a:t>
            </a:r>
            <a:r>
              <a:rPr/>
              <a:t> </a:t>
            </a:r>
            <a:r>
              <a:rPr/>
              <a:t>the</a:t>
            </a:r>
            <a:r>
              <a:rPr/>
              <a:t> </a:t>
            </a:r>
            <a:r>
              <a:rPr/>
              <a:t>derivative</a:t>
            </a:r>
            <a:r>
              <a:rPr/>
              <a:t> </a:t>
            </a:r>
            <a:r>
              <a:rPr/>
              <a:t>work</a:t>
            </a:r>
            <a:r>
              <a:rPr/>
              <a:t> </a:t>
            </a:r>
            <a:r>
              <a:rPr/>
              <a:t>has</a:t>
            </a:r>
            <a:r>
              <a:rPr/>
              <a:t> </a:t>
            </a:r>
            <a:r>
              <a:rPr/>
              <a:t>to</a:t>
            </a:r>
            <a:r>
              <a:rPr/>
              <a:t> </a:t>
            </a:r>
            <a:r>
              <a:rPr/>
              <a:t>be</a:t>
            </a:r>
            <a:r>
              <a:rPr/>
              <a:t> </a:t>
            </a:r>
            <a:r>
              <a:rPr/>
              <a:t>given</a:t>
            </a:r>
            <a:r>
              <a:rPr/>
              <a:t> </a:t>
            </a:r>
            <a:r>
              <a:rPr/>
              <a:t>away</a:t>
            </a:r>
            <a:r>
              <a:rPr/>
              <a:t> </a:t>
            </a:r>
            <a:r>
              <a:rPr/>
              <a:t>for</a:t>
            </a:r>
            <a:r>
              <a:rPr/>
              <a:t> </a:t>
            </a:r>
            <a:r>
              <a:rPr/>
              <a:t>free.</a:t>
            </a:r>
          </a:p>
          <a:p>
            <a:pPr lvl="0" marL="0" indent="0">
              <a:buNone/>
            </a:pPr>
          </a:p>
          <a:p>
            <a:pPr lvl="0" marL="0" indent="0">
              <a:buNone/>
            </a:pPr>
            <a:r>
              <a:rPr/>
              <a:t>You</a:t>
            </a:r>
            <a:r>
              <a:rPr/>
              <a:t> </a:t>
            </a:r>
            <a:r>
              <a:rPr/>
              <a:t>can</a:t>
            </a:r>
            <a:r>
              <a:rPr/>
              <a:t> </a:t>
            </a:r>
            <a:r>
              <a:rPr/>
              <a:t>demand</a:t>
            </a:r>
            <a:r>
              <a:rPr/>
              <a:t> </a:t>
            </a:r>
            <a:r>
              <a:rPr/>
              <a:t>attribution.</a:t>
            </a:r>
            <a:r>
              <a:rPr/>
              <a:t> </a:t>
            </a:r>
            <a:r>
              <a:rPr/>
              <a:t>Anyone</a:t>
            </a:r>
            <a:r>
              <a:rPr/>
              <a:t> </a:t>
            </a:r>
            <a:r>
              <a:rPr/>
              <a:t>who</a:t>
            </a:r>
            <a:r>
              <a:rPr/>
              <a:t> </a:t>
            </a:r>
            <a:r>
              <a:rPr/>
              <a:t>uses</a:t>
            </a:r>
            <a:r>
              <a:rPr/>
              <a:t> </a:t>
            </a:r>
            <a:r>
              <a:rPr/>
              <a:t>your</a:t>
            </a:r>
            <a:r>
              <a:rPr/>
              <a:t> </a:t>
            </a:r>
            <a:r>
              <a:rPr/>
              <a:t>work</a:t>
            </a:r>
            <a:r>
              <a:rPr/>
              <a:t> </a:t>
            </a:r>
            <a:r>
              <a:rPr/>
              <a:t>give</a:t>
            </a:r>
            <a:r>
              <a:rPr/>
              <a:t> </a:t>
            </a:r>
            <a:r>
              <a:rPr/>
              <a:t>you</a:t>
            </a:r>
            <a:r>
              <a:rPr/>
              <a:t> </a:t>
            </a:r>
            <a:r>
              <a:rPr/>
              <a:t>a</a:t>
            </a:r>
            <a:r>
              <a:rPr/>
              <a:t> </a:t>
            </a:r>
            <a:r>
              <a:rPr/>
              <a:t>proper</a:t>
            </a:r>
            <a:r>
              <a:rPr/>
              <a:t> </a:t>
            </a:r>
            <a:r>
              <a:rPr/>
              <a:t>acknowledgement.</a:t>
            </a:r>
            <a:r>
              <a:rPr/>
              <a:t> </a:t>
            </a:r>
            <a:r>
              <a:rPr/>
              <a:t>You</a:t>
            </a:r>
            <a:r>
              <a:rPr/>
              <a:t> </a:t>
            </a:r>
            <a:r>
              <a:rPr/>
              <a:t>should</a:t>
            </a:r>
            <a:r>
              <a:rPr/>
              <a:t> </a:t>
            </a:r>
            <a:r>
              <a:rPr/>
              <a:t>define</a:t>
            </a:r>
            <a:r>
              <a:rPr/>
              <a:t> </a:t>
            </a:r>
            <a:r>
              <a:rPr/>
              <a:t>what</a:t>
            </a:r>
            <a:r>
              <a:rPr/>
              <a:t> </a:t>
            </a:r>
            <a:r>
              <a:rPr/>
              <a:t>a</a:t>
            </a:r>
            <a:r>
              <a:rPr/>
              <a:t> </a:t>
            </a:r>
            <a:r>
              <a:rPr/>
              <a:t>proper</a:t>
            </a:r>
            <a:r>
              <a:rPr/>
              <a:t> </a:t>
            </a:r>
            <a:r>
              <a:rPr/>
              <a:t>acknowledgement</a:t>
            </a:r>
            <a:r>
              <a:rPr/>
              <a:t> </a:t>
            </a:r>
            <a:r>
              <a:rPr/>
              <a:t>should</a:t>
            </a:r>
            <a:r>
              <a:rPr/>
              <a:t> </a:t>
            </a:r>
            <a:r>
              <a:rPr/>
              <a:t>be.</a:t>
            </a:r>
            <a:r>
              <a:rPr/>
              <a:t> </a:t>
            </a:r>
            <a:r>
              <a:rPr/>
              <a:t>It</a:t>
            </a:r>
            <a:r>
              <a:rPr/>
              <a:t> </a:t>
            </a:r>
            <a:r>
              <a:rPr/>
              <a:t>could</a:t>
            </a:r>
            <a:r>
              <a:rPr/>
              <a:t> </a:t>
            </a:r>
            <a:r>
              <a:rPr/>
              <a:t>just</a:t>
            </a:r>
            <a:r>
              <a:rPr/>
              <a:t> </a:t>
            </a:r>
            <a:r>
              <a:rPr/>
              <a:t>be</a:t>
            </a:r>
            <a:r>
              <a:rPr/>
              <a:t> </a:t>
            </a:r>
            <a:r>
              <a:rPr/>
              <a:t>a</a:t>
            </a:r>
            <a:r>
              <a:rPr/>
              <a:t> </a:t>
            </a:r>
            <a:r>
              <a:rPr/>
              <a:t>mention</a:t>
            </a:r>
            <a:r>
              <a:rPr/>
              <a:t> </a:t>
            </a:r>
            <a:r>
              <a:rPr/>
              <a:t>of</a:t>
            </a:r>
            <a:r>
              <a:rPr/>
              <a:t> </a:t>
            </a:r>
            <a:r>
              <a:rPr/>
              <a:t>your</a:t>
            </a:r>
            <a:r>
              <a:rPr/>
              <a:t> </a:t>
            </a:r>
            <a:r>
              <a:rPr/>
              <a:t>name,</a:t>
            </a:r>
            <a:r>
              <a:rPr/>
              <a:t> </a:t>
            </a:r>
            <a:r>
              <a:rPr/>
              <a:t>or</a:t>
            </a:r>
            <a:r>
              <a:rPr/>
              <a:t> </a:t>
            </a:r>
            <a:r>
              <a:rPr/>
              <a:t>your</a:t>
            </a:r>
            <a:r>
              <a:rPr/>
              <a:t> </a:t>
            </a:r>
            <a:r>
              <a:rPr/>
              <a:t>name</a:t>
            </a:r>
            <a:r>
              <a:rPr/>
              <a:t> </a:t>
            </a:r>
            <a:r>
              <a:rPr/>
              <a:t>and</a:t>
            </a:r>
            <a:r>
              <a:rPr/>
              <a:t> </a:t>
            </a:r>
            <a:r>
              <a:rPr/>
              <a:t>your</a:t>
            </a:r>
            <a:r>
              <a:rPr/>
              <a:t> </a:t>
            </a:r>
            <a:r>
              <a:rPr/>
              <a:t>website.</a:t>
            </a:r>
            <a:r>
              <a:rPr/>
              <a:t> </a:t>
            </a:r>
            <a:r>
              <a:rPr/>
              <a:t>If</a:t>
            </a:r>
            <a:r>
              <a:rPr/>
              <a:t> </a:t>
            </a:r>
            <a:r>
              <a:rPr/>
              <a:t>your</a:t>
            </a:r>
            <a:r>
              <a:rPr/>
              <a:t> </a:t>
            </a:r>
            <a:r>
              <a:rPr/>
              <a:t>program</a:t>
            </a:r>
            <a:r>
              <a:rPr/>
              <a:t> </a:t>
            </a:r>
            <a:r>
              <a:rPr/>
              <a:t>is</a:t>
            </a:r>
            <a:r>
              <a:rPr/>
              <a:t> </a:t>
            </a:r>
            <a:r>
              <a:rPr/>
              <a:t>part</a:t>
            </a:r>
            <a:r>
              <a:rPr/>
              <a:t> </a:t>
            </a:r>
            <a:r>
              <a:rPr/>
              <a:t>of</a:t>
            </a:r>
            <a:r>
              <a:rPr/>
              <a:t> </a:t>
            </a:r>
            <a:r>
              <a:rPr/>
              <a:t>a</a:t>
            </a:r>
            <a:r>
              <a:rPr/>
              <a:t> </a:t>
            </a:r>
            <a:r>
              <a:rPr/>
              <a:t>publication,</a:t>
            </a:r>
            <a:r>
              <a:rPr/>
              <a:t> </a:t>
            </a:r>
            <a:r>
              <a:rPr/>
              <a:t>you</a:t>
            </a:r>
            <a:r>
              <a:rPr/>
              <a:t> </a:t>
            </a:r>
            <a:r>
              <a:rPr/>
              <a:t>can</a:t>
            </a:r>
            <a:r>
              <a:rPr/>
              <a:t> </a:t>
            </a:r>
            <a:r>
              <a:rPr/>
              <a:t>ask</a:t>
            </a:r>
            <a:r>
              <a:rPr/>
              <a:t> </a:t>
            </a:r>
            <a:r>
              <a:rPr/>
              <a:t>that</a:t>
            </a:r>
            <a:r>
              <a:rPr/>
              <a:t> </a:t>
            </a:r>
            <a:r>
              <a:rPr/>
              <a:t>any</a:t>
            </a:r>
            <a:r>
              <a:rPr/>
              <a:t> </a:t>
            </a:r>
            <a:r>
              <a:rPr/>
              <a:t>use</a:t>
            </a:r>
            <a:r>
              <a:rPr/>
              <a:t> </a:t>
            </a:r>
            <a:r>
              <a:rPr/>
              <a:t>should</a:t>
            </a:r>
            <a:r>
              <a:rPr/>
              <a:t> </a:t>
            </a:r>
            <a:r>
              <a:rPr/>
              <a:t>also</a:t>
            </a:r>
            <a:r>
              <a:rPr/>
              <a:t> </a:t>
            </a:r>
            <a:r>
              <a:rPr/>
              <a:t>provide</a:t>
            </a:r>
            <a:r>
              <a:rPr/>
              <a:t> </a:t>
            </a:r>
            <a:r>
              <a:rPr/>
              <a:t>a</a:t>
            </a:r>
            <a:r>
              <a:rPr/>
              <a:t> </a:t>
            </a:r>
            <a:r>
              <a:rPr/>
              <a:t>proper</a:t>
            </a:r>
            <a:r>
              <a:rPr/>
              <a:t> </a:t>
            </a:r>
            <a:r>
              <a:rPr/>
              <a:t>bibliographic</a:t>
            </a:r>
            <a:r>
              <a:rPr/>
              <a:t> </a:t>
            </a:r>
            <a:r>
              <a:rPr/>
              <a:t>citation</a:t>
            </a:r>
            <a:r>
              <a:rPr/>
              <a:t> </a:t>
            </a:r>
            <a:r>
              <a:rPr/>
              <a:t>of</a:t>
            </a:r>
            <a:r>
              <a:rPr/>
              <a:t> </a:t>
            </a:r>
            <a:r>
              <a:rPr/>
              <a:t>that</a:t>
            </a:r>
            <a:r>
              <a:rPr/>
              <a:t> </a:t>
            </a:r>
            <a:r>
              <a:rPr/>
              <a:t>publication.</a:t>
            </a:r>
          </a:p>
          <a:p>
            <a:pPr lvl="0" marL="0" indent="0">
              <a:buNone/>
            </a:pPr>
          </a:p>
          <a:p>
            <a:pPr lvl="0" marL="0" indent="0">
              <a:buNone/>
            </a:pPr>
            <a:r>
              <a:rPr/>
              <a:t>If</a:t>
            </a:r>
            <a:r>
              <a:rPr/>
              <a:t> </a:t>
            </a:r>
            <a:r>
              <a:rPr/>
              <a:t>there</a:t>
            </a:r>
            <a:r>
              <a:rPr/>
              <a:t> </a:t>
            </a:r>
            <a:r>
              <a:rPr/>
              <a:t>are</a:t>
            </a:r>
            <a:r>
              <a:rPr/>
              <a:t> </a:t>
            </a:r>
            <a:r>
              <a:rPr/>
              <a:t>a</a:t>
            </a:r>
            <a:r>
              <a:rPr/>
              <a:t> </a:t>
            </a:r>
            <a:r>
              <a:rPr/>
              <a:t>group</a:t>
            </a:r>
            <a:r>
              <a:rPr/>
              <a:t> </a:t>
            </a:r>
            <a:r>
              <a:rPr/>
              <a:t>of</a:t>
            </a:r>
            <a:r>
              <a:rPr/>
              <a:t> </a:t>
            </a:r>
            <a:r>
              <a:rPr/>
              <a:t>programs</a:t>
            </a:r>
            <a:r>
              <a:rPr/>
              <a:t> </a:t>
            </a:r>
            <a:r>
              <a:rPr/>
              <a:t>in</a:t>
            </a:r>
            <a:r>
              <a:rPr/>
              <a:t> </a:t>
            </a:r>
            <a:r>
              <a:rPr/>
              <a:t>one</a:t>
            </a:r>
            <a:r>
              <a:rPr/>
              <a:t> </a:t>
            </a:r>
            <a:r>
              <a:rPr/>
              <a:t>folder</a:t>
            </a:r>
            <a:r>
              <a:rPr/>
              <a:t> </a:t>
            </a:r>
            <a:r>
              <a:rPr/>
              <a:t>or</a:t>
            </a:r>
            <a:r>
              <a:rPr/>
              <a:t> </a:t>
            </a:r>
            <a:r>
              <a:rPr/>
              <a:t>repository,</a:t>
            </a:r>
            <a:r>
              <a:rPr/>
              <a:t> </a:t>
            </a:r>
            <a:r>
              <a:rPr/>
              <a:t>often</a:t>
            </a:r>
            <a:r>
              <a:rPr/>
              <a:t> </a:t>
            </a:r>
            <a:r>
              <a:rPr/>
              <a:t>the</a:t>
            </a:r>
            <a:r>
              <a:rPr/>
              <a:t> </a:t>
            </a:r>
            <a:r>
              <a:rPr/>
              <a:t>copyright</a:t>
            </a:r>
            <a:r>
              <a:rPr/>
              <a:t> </a:t>
            </a:r>
            <a:r>
              <a:rPr/>
              <a:t>details</a:t>
            </a:r>
            <a:r>
              <a:rPr/>
              <a:t> </a:t>
            </a:r>
            <a:r>
              <a:rPr/>
              <a:t>are</a:t>
            </a:r>
            <a:r>
              <a:rPr/>
              <a:t> </a:t>
            </a:r>
            <a:r>
              <a:rPr/>
              <a:t>included</a:t>
            </a:r>
            <a:r>
              <a:rPr/>
              <a:t> </a:t>
            </a:r>
            <a:r>
              <a:rPr/>
              <a:t>in</a:t>
            </a:r>
            <a:r>
              <a:rPr/>
              <a:t> </a:t>
            </a:r>
            <a:r>
              <a:rPr/>
              <a:t>a</a:t>
            </a:r>
            <a:r>
              <a:rPr/>
              <a:t> </a:t>
            </a:r>
            <a:r>
              <a:rPr/>
              <a:t>file</a:t>
            </a:r>
            <a:r>
              <a:rPr/>
              <a:t> </a:t>
            </a:r>
            <a:r>
              <a:rPr/>
              <a:t>called</a:t>
            </a:r>
            <a:r>
              <a:rPr/>
              <a:t> </a:t>
            </a:r>
            <a:r>
              <a:rPr/>
              <a:t>LICENSE.</a:t>
            </a:r>
            <a:r>
              <a:rPr/>
              <a:t> </a:t>
            </a:r>
            <a:r>
              <a:rPr/>
              <a:t>If</a:t>
            </a:r>
            <a:r>
              <a:rPr/>
              <a:t> </a:t>
            </a:r>
            <a:r>
              <a:rPr/>
              <a:t>you</a:t>
            </a:r>
            <a:r>
              <a:rPr/>
              <a:t> </a:t>
            </a:r>
            <a:r>
              <a:rPr/>
              <a:t>have</a:t>
            </a:r>
            <a:r>
              <a:rPr/>
              <a:t> </a:t>
            </a:r>
            <a:r>
              <a:rPr/>
              <a:t>a</a:t>
            </a:r>
            <a:r>
              <a:rPr/>
              <a:t> </a:t>
            </a:r>
            <a:r>
              <a:rPr/>
              <a:t>preferred</a:t>
            </a:r>
            <a:r>
              <a:rPr/>
              <a:t> </a:t>
            </a:r>
            <a:r>
              <a:rPr/>
              <a:t>format</a:t>
            </a:r>
            <a:r>
              <a:rPr/>
              <a:t> </a:t>
            </a:r>
            <a:r>
              <a:rPr/>
              <a:t>for</a:t>
            </a:r>
            <a:r>
              <a:rPr/>
              <a:t> </a:t>
            </a:r>
            <a:r>
              <a:rPr/>
              <a:t>citation</a:t>
            </a:r>
            <a:r>
              <a:rPr/>
              <a:t> </a:t>
            </a:r>
            <a:r>
              <a:rPr/>
              <a:t>of</a:t>
            </a:r>
            <a:r>
              <a:rPr/>
              <a:t> </a:t>
            </a:r>
            <a:r>
              <a:rPr/>
              <a:t>your</a:t>
            </a:r>
            <a:r>
              <a:rPr/>
              <a:t> </a:t>
            </a:r>
            <a:r>
              <a:rPr/>
              <a:t>work,</a:t>
            </a:r>
            <a:r>
              <a:rPr/>
              <a:t> </a:t>
            </a:r>
            <a:r>
              <a:rPr/>
              <a:t>this</a:t>
            </a:r>
            <a:r>
              <a:rPr/>
              <a:t> </a:t>
            </a:r>
            <a:r>
              <a:rPr/>
              <a:t>would</a:t>
            </a:r>
            <a:r>
              <a:rPr/>
              <a:t> </a:t>
            </a:r>
            <a:r>
              <a:rPr/>
              <a:t>be</a:t>
            </a:r>
            <a:r>
              <a:rPr/>
              <a:t> </a:t>
            </a:r>
            <a:r>
              <a:rPr/>
              <a:t>included</a:t>
            </a:r>
            <a:r>
              <a:rPr/>
              <a:t> </a:t>
            </a:r>
            <a:r>
              <a:rPr/>
              <a:t>in</a:t>
            </a:r>
            <a:r>
              <a:rPr/>
              <a:t> </a:t>
            </a:r>
            <a:r>
              <a:rPr/>
              <a:t>a</a:t>
            </a:r>
            <a:r>
              <a:rPr/>
              <a:t> </a:t>
            </a:r>
            <a:r>
              <a:rPr/>
              <a:t>file</a:t>
            </a:r>
            <a:r>
              <a:rPr/>
              <a:t> </a:t>
            </a:r>
            <a:r>
              <a:rPr/>
              <a:t>called</a:t>
            </a:r>
            <a:r>
              <a:rPr/>
              <a:t> </a:t>
            </a:r>
            <a:r>
              <a:rPr/>
              <a:t>CITATION.</a:t>
            </a:r>
            <a:r>
              <a:rPr/>
              <a:t> </a:t>
            </a:r>
            <a:r>
              <a:rPr/>
              <a:t>Some</a:t>
            </a:r>
            <a:r>
              <a:rPr/>
              <a:t> </a:t>
            </a:r>
            <a:r>
              <a:rPr/>
              <a:t>programmers</a:t>
            </a:r>
            <a:r>
              <a:rPr/>
              <a:t> </a:t>
            </a:r>
            <a:r>
              <a:rPr/>
              <a:t>want</a:t>
            </a:r>
            <a:r>
              <a:rPr/>
              <a:t> </a:t>
            </a:r>
            <a:r>
              <a:rPr/>
              <a:t>to</a:t>
            </a:r>
            <a:r>
              <a:rPr/>
              <a:t> </a:t>
            </a:r>
            <a:r>
              <a:rPr/>
              <a:t>encourage</a:t>
            </a:r>
            <a:r>
              <a:rPr/>
              <a:t> </a:t>
            </a:r>
            <a:r>
              <a:rPr/>
              <a:t>collaboration,</a:t>
            </a:r>
            <a:r>
              <a:rPr/>
              <a:t> </a:t>
            </a:r>
            <a:r>
              <a:rPr/>
              <a:t>and</a:t>
            </a:r>
            <a:r>
              <a:rPr/>
              <a:t> </a:t>
            </a:r>
            <a:r>
              <a:rPr/>
              <a:t>include</a:t>
            </a:r>
            <a:r>
              <a:rPr/>
              <a:t> </a:t>
            </a:r>
            <a:r>
              <a:rPr/>
              <a:t>a</a:t>
            </a:r>
            <a:r>
              <a:rPr/>
              <a:t> </a:t>
            </a:r>
            <a:r>
              <a:rPr/>
              <a:t>CONTRIBUTING</a:t>
            </a:r>
            <a:r>
              <a:rPr/>
              <a:t> </a:t>
            </a:r>
            <a:r>
              <a:rPr/>
              <a:t>file</a:t>
            </a:r>
            <a:r>
              <a:rPr/>
              <a:t> </a:t>
            </a:r>
            <a:r>
              <a:rPr/>
              <a:t>that</a:t>
            </a:r>
            <a:r>
              <a:rPr/>
              <a:t> </a:t>
            </a:r>
            <a:r>
              <a:rPr/>
              <a:t>documents</a:t>
            </a:r>
            <a:r>
              <a:rPr/>
              <a:t> </a:t>
            </a:r>
            <a:r>
              <a:rPr/>
              <a:t>the</a:t>
            </a:r>
            <a:r>
              <a:rPr/>
              <a:t> </a:t>
            </a:r>
            <a:r>
              <a:rPr/>
              <a:t>type</a:t>
            </a:r>
            <a:r>
              <a:rPr/>
              <a:t> </a:t>
            </a:r>
            <a:r>
              <a:rPr/>
              <a:t>of</a:t>
            </a:r>
            <a:r>
              <a:rPr/>
              <a:t> </a:t>
            </a:r>
            <a:r>
              <a:rPr/>
              <a:t>help</a:t>
            </a:r>
            <a:r>
              <a:rPr/>
              <a:t> </a:t>
            </a:r>
            <a:r>
              <a:rPr/>
              <a:t>that</a:t>
            </a:r>
            <a:r>
              <a:rPr/>
              <a:t> </a:t>
            </a:r>
            <a:r>
              <a:rPr/>
              <a:t>they</a:t>
            </a:r>
            <a:r>
              <a:rPr/>
              <a:t> </a:t>
            </a:r>
            <a:r>
              <a:rPr/>
              <a:t>want</a:t>
            </a:r>
            <a:r>
              <a:rPr/>
              <a:t> </a:t>
            </a:r>
            <a:r>
              <a:rPr/>
              <a:t>and</a:t>
            </a:r>
            <a:r>
              <a:rPr/>
              <a:t> </a:t>
            </a:r>
            <a:r>
              <a:rPr/>
              <a:t>the</a:t>
            </a:r>
            <a:r>
              <a:rPr/>
              <a:t> </a:t>
            </a:r>
            <a:r>
              <a:rPr/>
              <a:t>process</a:t>
            </a:r>
            <a:r>
              <a:rPr/>
              <a:t> </a:t>
            </a:r>
            <a:r>
              <a:rPr/>
              <a:t>by</a:t>
            </a:r>
            <a:r>
              <a:rPr/>
              <a:t> </a:t>
            </a:r>
            <a:r>
              <a:rPr/>
              <a:t>which</a:t>
            </a:r>
            <a:r>
              <a:rPr/>
              <a:t> </a:t>
            </a:r>
            <a:r>
              <a:rPr/>
              <a:t>improvements</a:t>
            </a:r>
            <a:r>
              <a:rPr/>
              <a:t> </a:t>
            </a:r>
            <a:r>
              <a:rPr/>
              <a:t>can</a:t>
            </a:r>
            <a:r>
              <a:rPr/>
              <a:t> </a:t>
            </a:r>
            <a:r>
              <a:rPr/>
              <a:t>be</a:t>
            </a:r>
            <a:r>
              <a:rPr/>
              <a:t> </a:t>
            </a:r>
            <a:r>
              <a:rPr/>
              <a:t>contributed.</a:t>
            </a:r>
          </a:p>
          <a:p>
            <a:pPr lvl="0" marL="0" indent="0">
              <a:buNone/>
            </a:pPr>
          </a:p>
          <a:p>
            <a:pPr lvl="0" marL="0" indent="0">
              <a:buNone/>
            </a:pPr>
            <a:r>
              <a:rPr/>
              <a:t>When</a:t>
            </a:r>
            <a:r>
              <a:rPr/>
              <a:t> </a:t>
            </a:r>
            <a:r>
              <a:rPr/>
              <a:t>you</a:t>
            </a:r>
            <a:r>
              <a:rPr/>
              <a:t> </a:t>
            </a:r>
            <a:r>
              <a:rPr/>
              <a:t>use</a:t>
            </a:r>
            <a:r>
              <a:rPr/>
              <a:t> </a:t>
            </a:r>
            <a:r>
              <a:rPr/>
              <a:t>these</a:t>
            </a:r>
            <a:r>
              <a:rPr/>
              <a:t> </a:t>
            </a:r>
            <a:r>
              <a:rPr/>
              <a:t>special</a:t>
            </a:r>
            <a:r>
              <a:rPr/>
              <a:t> </a:t>
            </a:r>
            <a:r>
              <a:rPr/>
              <a:t>files,</a:t>
            </a:r>
            <a:r>
              <a:rPr/>
              <a:t> </a:t>
            </a:r>
            <a:r>
              <a:rPr/>
              <a:t>you</a:t>
            </a:r>
            <a:r>
              <a:rPr/>
              <a:t> </a:t>
            </a:r>
            <a:r>
              <a:rPr/>
              <a:t>can</a:t>
            </a:r>
            <a:r>
              <a:rPr/>
              <a:t> </a:t>
            </a:r>
            <a:r>
              <a:rPr/>
              <a:t>just</a:t>
            </a:r>
            <a:r>
              <a:rPr/>
              <a:t> </a:t>
            </a:r>
            <a:r>
              <a:rPr/>
              <a:t>reference</a:t>
            </a:r>
            <a:r>
              <a:rPr/>
              <a:t> </a:t>
            </a:r>
            <a:r>
              <a:rPr/>
              <a:t>them</a:t>
            </a:r>
            <a:r>
              <a:rPr/>
              <a:t> </a:t>
            </a:r>
            <a:r>
              <a:rPr/>
              <a:t>briefly</a:t>
            </a:r>
            <a:r>
              <a:rPr/>
              <a:t> </a:t>
            </a:r>
            <a:r>
              <a:rPr/>
              <a:t>in</a:t>
            </a:r>
            <a:r>
              <a:rPr/>
              <a:t> </a:t>
            </a:r>
            <a:r>
              <a:rPr/>
              <a:t>the</a:t>
            </a:r>
            <a:r>
              <a:rPr/>
              <a:t> </a:t>
            </a:r>
            <a:r>
              <a:rPr/>
              <a:t>documentation</a:t>
            </a:r>
            <a:r>
              <a:rPr/>
              <a:t> </a:t>
            </a:r>
            <a:r>
              <a:rPr/>
              <a:t>header.</a:t>
            </a:r>
            <a:r>
              <a:rPr/>
              <a:t> </a:t>
            </a:r>
            <a:r>
              <a:rPr/>
              <a:t>Just</a:t>
            </a:r>
            <a:r>
              <a:rPr/>
              <a:t> </a:t>
            </a:r>
            <a:r>
              <a:rPr/>
              <a:t>include</a:t>
            </a:r>
            <a:r>
              <a:rPr/>
              <a:t> </a:t>
            </a:r>
            <a:r>
              <a:rPr/>
              <a:t>a</a:t>
            </a:r>
            <a:r>
              <a:rPr/>
              <a:t> </a:t>
            </a:r>
            <a:r>
              <a:rPr/>
              <a:t>single</a:t>
            </a:r>
            <a:r>
              <a:rPr/>
              <a:t> </a:t>
            </a:r>
            <a:r>
              <a:rPr/>
              <a:t>sentence</a:t>
            </a:r>
            <a:r>
              <a:rPr/>
              <a:t> </a:t>
            </a:r>
            <a:r>
              <a:rPr/>
              <a:t>like</a:t>
            </a:r>
            <a:r>
              <a:rPr/>
              <a:t> </a:t>
            </a:r>
            <a:r>
              <a:rPr/>
              <a:t>“</a:t>
            </a:r>
            <a:r>
              <a:rPr/>
              <a:t>Information</a:t>
            </a:r>
            <a:r>
              <a:rPr/>
              <a:t> </a:t>
            </a:r>
            <a:r>
              <a:rPr/>
              <a:t>about</a:t>
            </a:r>
            <a:r>
              <a:rPr/>
              <a:t> </a:t>
            </a:r>
            <a:r>
              <a:rPr/>
              <a:t>copyright</a:t>
            </a:r>
            <a:r>
              <a:rPr/>
              <a:t> </a:t>
            </a:r>
            <a:r>
              <a:rPr/>
              <a:t>restrictions</a:t>
            </a:r>
            <a:r>
              <a:rPr/>
              <a:t> </a:t>
            </a:r>
            <a:r>
              <a:rPr/>
              <a:t>can</a:t>
            </a:r>
            <a:r>
              <a:rPr/>
              <a:t> </a:t>
            </a:r>
            <a:r>
              <a:rPr/>
              <a:t>be</a:t>
            </a:r>
            <a:r>
              <a:rPr/>
              <a:t> </a:t>
            </a:r>
            <a:r>
              <a:rPr/>
              <a:t>found</a:t>
            </a:r>
            <a:r>
              <a:rPr/>
              <a:t> </a:t>
            </a:r>
            <a:r>
              <a:rPr/>
              <a:t>in</a:t>
            </a:r>
            <a:r>
              <a:rPr/>
              <a:t> </a:t>
            </a:r>
            <a:r>
              <a:rPr/>
              <a:t>the</a:t>
            </a:r>
            <a:r>
              <a:rPr/>
              <a:t> </a:t>
            </a:r>
            <a:r>
              <a:rPr/>
              <a:t>LICENSE</a:t>
            </a:r>
            <a:r>
              <a:rPr/>
              <a:t> </a:t>
            </a:r>
            <a:r>
              <a:rPr/>
              <a:t>file.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hyperlink" Target="https://github.com/Jiangtang/SAS_ListProcessing"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nancialRiskGroup/SASPerformanceAnalytics" TargetMode="Externa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hhs.gov/opa/performance-measures/claims-data-sas-program-instructions/index.html" TargetMode="External" /><Relationship Id="rId3" Type="http://schemas.openxmlformats.org/officeDocument/2006/relationships/hyperlink" Target="https://newonlinecourses.science.psu.edu/stat480/node/13/"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blog.pmean.com/powerpoint-with-r-markdown/"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Good</a:t>
            </a:r>
            <a:r>
              <a:rPr/>
              <a:t> </a:t>
            </a:r>
            <a:r>
              <a:rPr/>
              <a:t>Documentation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can</a:t>
            </a:r>
            <a:r>
              <a:rPr/>
              <a:t> </a:t>
            </a:r>
            <a:r>
              <a:rPr/>
              <a:t>you</a:t>
            </a:r>
            <a:r>
              <a:rPr/>
              <a:t> </a:t>
            </a:r>
            <a:r>
              <a:rPr/>
              <a:t>use</a:t>
            </a:r>
            <a:r>
              <a:rPr/>
              <a:t> </a:t>
            </a:r>
            <a:r>
              <a:rPr/>
              <a:t>it?</a:t>
            </a:r>
            <a:r>
              <a:rPr/>
              <a:t> </a:t>
            </a:r>
            <a:r>
              <a:rPr/>
              <a:t>(2/2)</a:t>
            </a:r>
          </a:p>
        </p:txBody>
      </p:sp>
      <p:sp>
        <p:nvSpPr>
          <p:cNvPr id="3" name="Content Placeholder 2"/>
          <p:cNvSpPr>
            <a:spLocks noGrp="1"/>
          </p:cNvSpPr>
          <p:nvPr>
            <p:ph idx="1"/>
          </p:nvPr>
        </p:nvSpPr>
        <p:spPr/>
        <p:txBody>
          <a:bodyPr/>
          <a:lstStyle/>
          <a:p>
            <a:pPr lvl="1"/>
            <a:r>
              <a:rPr/>
              <a:t>Creative Commons, Free Software Foundation</a:t>
            </a:r>
          </a:p>
          <a:p>
            <a:pPr lvl="2"/>
            <a:r>
              <a:rPr/>
              <a:t>No commercial use</a:t>
            </a:r>
          </a:p>
          <a:p>
            <a:pPr lvl="2"/>
            <a:r>
              <a:rPr/>
              <a:t>No modifications/derivative uses</a:t>
            </a:r>
          </a:p>
          <a:p>
            <a:pPr lvl="2"/>
            <a:r>
              <a:rPr/>
              <a:t>Share alike</a:t>
            </a:r>
          </a:p>
          <a:p>
            <a:pPr lvl="2"/>
            <a:r>
              <a:rPr/>
              <a:t>Attribution required</a:t>
            </a:r>
          </a:p>
          <a:p>
            <a:pPr lvl="1"/>
            <a:r>
              <a:rPr/>
              <a:t>CITATION, LICENSE, CONTRIBUTING files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When</a:t>
            </a:r>
            <a:r>
              <a:rPr/>
              <a:t> </a:t>
            </a:r>
            <a:r>
              <a:rPr/>
              <a:t>was</a:t>
            </a:r>
            <a:r>
              <a:rPr/>
              <a:t> </a:t>
            </a:r>
            <a:r>
              <a:rPr/>
              <a:t>it</a:t>
            </a:r>
            <a:r>
              <a:rPr/>
              <a:t> </a:t>
            </a:r>
            <a:r>
              <a:rPr/>
              <a:t>written?</a:t>
            </a:r>
          </a:p>
        </p:txBody>
      </p:sp>
      <p:sp>
        <p:nvSpPr>
          <p:cNvPr id="3" name="Content Placeholder 2"/>
          <p:cNvSpPr>
            <a:spLocks noGrp="1"/>
          </p:cNvSpPr>
          <p:nvPr>
            <p:ph idx="1"/>
          </p:nvPr>
        </p:nvSpPr>
        <p:spPr/>
        <p:txBody>
          <a:bodyPr/>
          <a:lstStyle/>
          <a:p>
            <a:pPr lvl="1"/>
            <a:r>
              <a:rPr/>
              <a:t>Creation date</a:t>
            </a:r>
          </a:p>
          <a:p>
            <a:pPr lvl="1"/>
            <a:r>
              <a:rPr/>
              <a:t>Last modification date</a:t>
            </a:r>
          </a:p>
          <a:p>
            <a:pPr lvl="1"/>
            <a:r>
              <a:rPr/>
              <a:t>Version history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was</a:t>
            </a:r>
            <a:r>
              <a:rPr/>
              <a:t> </a:t>
            </a:r>
            <a:r>
              <a:rPr/>
              <a:t>it</a:t>
            </a:r>
            <a:r>
              <a:rPr/>
              <a:t> </a:t>
            </a:r>
            <a:r>
              <a:rPr/>
              <a:t>written?</a:t>
            </a:r>
          </a:p>
        </p:txBody>
      </p:sp>
      <p:sp>
        <p:nvSpPr>
          <p:cNvPr id="3" name="Content Placeholder 2"/>
          <p:cNvSpPr>
            <a:spLocks noGrp="1"/>
          </p:cNvSpPr>
          <p:nvPr>
            <p:ph idx="1"/>
          </p:nvPr>
        </p:nvSpPr>
        <p:spPr/>
        <p:txBody>
          <a:bodyPr/>
          <a:lstStyle/>
          <a:p>
            <a:pPr lvl="1"/>
            <a:r>
              <a:rPr/>
              <a:t>Programming language</a:t>
            </a:r>
          </a:p>
          <a:p>
            <a:pPr lvl="2"/>
            <a:r>
              <a:rPr/>
              <a:t>Version</a:t>
            </a:r>
          </a:p>
          <a:p>
            <a:pPr lvl="1"/>
            <a:r>
              <a:rPr/>
              <a:t>Dependencies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case</a:t>
            </a:r>
            <a:r>
              <a:rPr/>
              <a:t> </a:t>
            </a:r>
            <a:r>
              <a:rPr/>
              <a:t>for</a:t>
            </a:r>
            <a:r>
              <a:rPr/>
              <a:t> </a:t>
            </a:r>
            <a:r>
              <a:rPr/>
              <a:t>minimal</a:t>
            </a:r>
            <a:r>
              <a:rPr/>
              <a:t> </a:t>
            </a:r>
            <a:r>
              <a:rPr/>
              <a:t>documentation</a:t>
            </a:r>
          </a:p>
        </p:txBody>
      </p:sp>
      <p:sp>
        <p:nvSpPr>
          <p:cNvPr id="3" name="Content Placeholder 2"/>
          <p:cNvSpPr>
            <a:spLocks noGrp="1"/>
          </p:cNvSpPr>
          <p:nvPr>
            <p:ph idx="1"/>
          </p:nvPr>
        </p:nvSpPr>
        <p:spPr/>
        <p:txBody>
          <a:bodyPr/>
          <a:lstStyle/>
          <a:p>
            <a:pPr lvl="1"/>
            <a:r>
              <a:rPr/>
              <a:t>Creation and maintenance effort</a:t>
            </a:r>
          </a:p>
          <a:p>
            <a:pPr lvl="1"/>
            <a:r>
              <a:rPr/>
              <a:t>Internal use only</a:t>
            </a:r>
          </a:p>
          <a:p>
            <a:pPr lvl="1"/>
            <a:r>
              <a:rPr/>
              <a:t>Other places for documentation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the</a:t>
            </a:r>
            <a:r>
              <a:rPr/>
              <a:t> </a:t>
            </a:r>
            <a:r>
              <a:rPr/>
              <a:t>complete</a:t>
            </a:r>
            <a:r>
              <a:rPr/>
              <a:t> </a:t>
            </a:r>
            <a:r>
              <a:rPr/>
              <a:t>header</a:t>
            </a:r>
          </a:p>
        </p:txBody>
      </p:sp>
      <p:pic>
        <p:nvPicPr>
          <p:cNvPr descr="../images/documentation-jiangtang.png" id="0" name="Picture 1"/>
          <p:cNvPicPr>
            <a:picLocks noGrp="1" noChangeAspect="1"/>
          </p:cNvPicPr>
          <p:nvPr/>
        </p:nvPicPr>
        <p:blipFill>
          <a:blip r:embed="rId3"/>
          <a:stretch>
            <a:fillRect/>
          </a:stretch>
        </p:blipFill>
        <p:spPr bwMode="auto">
          <a:xfrm>
            <a:off x="1397000" y="1600200"/>
            <a:ext cx="6337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documentation</a:t>
            </a:r>
            <a:r>
              <a:rPr/>
              <a:t> </a:t>
            </a:r>
            <a:r>
              <a:rPr/>
              <a:t>header</a:t>
            </a:r>
            <a:r>
              <a:rPr/>
              <a:t> </a:t>
            </a:r>
            <a:r>
              <a:rPr/>
              <a:t>for</a:t>
            </a:r>
            <a:r>
              <a:rPr/>
              <a:t> </a:t>
            </a:r>
            <a:r>
              <a:rPr/>
              <a:t>Jiangtang</a:t>
            </a:r>
            <a:r>
              <a:rPr/>
              <a:t> </a:t>
            </a:r>
            <a:r>
              <a:rPr/>
              <a:t>sas</a:t>
            </a:r>
            <a:r>
              <a:rPr/>
              <a:t> </a:t>
            </a:r>
            <a:r>
              <a:rPr/>
              <a:t>program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snippet</a:t>
            </a:r>
            <a:r>
              <a:rPr/>
              <a:t> </a:t>
            </a:r>
            <a:r>
              <a:rPr/>
              <a:t>1</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%add_string 
Purpose: Add a text string to each variable in a list as either a prefix or suffix.
dependence: %num_tokens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snippet</a:t>
            </a:r>
            <a:r>
              <a:rPr/>
              <a:t> </a:t>
            </a:r>
            <a:r>
              <a:rPr/>
              <a:t>2</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Required arguments: 
    words – the variable list 
    str – the text string to add to each variable in the &amp;words list 
Optional arguments: 
    location – whether to add the text string as a prefix or suffix [prefix|suffix, default: suffix] 
    delim – the character(s) separating each variable in the &amp;words list [default: space]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snippet</a:t>
            </a:r>
            <a:r>
              <a:rPr/>
              <a:t> </a:t>
            </a:r>
            <a:r>
              <a:rPr/>
              <a:t>3</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Examples: 
    %put %add_string(a b c, _max);                      *produces the text a_max b_max c_max;            
    %put %add_string(a b c, max_, location=prefix);     *produces the text max_a max_b max_c;            
    %put %add_string(%str(a,b,c), _max, delim=%str(,)); *produces the text a_max,b_max,c_max;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snippet</a:t>
            </a:r>
            <a:r>
              <a:rPr/>
              <a:t> </a:t>
            </a:r>
            <a:r>
              <a:rPr/>
              <a:t>4</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Credit:
    source code from Robert J. Morris, 
    Text Utility Macros for Manipulating
    Lists of Variable Names (SUGI 30, 2005)
    www2.sas.com/proceedings/sugi30/029-30.pdf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what’s</a:t>
            </a:r>
            <a:r>
              <a:rPr/>
              <a:t> </a:t>
            </a:r>
            <a:r>
              <a:rPr/>
              <a:t>missing</a:t>
            </a:r>
          </a:p>
        </p:txBody>
      </p:sp>
      <p:sp>
        <p:nvSpPr>
          <p:cNvPr id="3" name="Content Placeholder 2"/>
          <p:cNvSpPr>
            <a:spLocks noGrp="1"/>
          </p:cNvSpPr>
          <p:nvPr>
            <p:ph idx="1"/>
          </p:nvPr>
        </p:nvSpPr>
        <p:spPr/>
        <p:txBody>
          <a:bodyPr/>
          <a:lstStyle/>
          <a:p>
            <a:pPr lvl="1"/>
            <a:r>
              <a:rPr/>
              <a:t>Author</a:t>
            </a:r>
          </a:p>
          <a:p>
            <a:pPr lvl="1"/>
            <a:r>
              <a:rPr/>
              <a:t>Creation date</a:t>
            </a:r>
          </a:p>
          <a:p>
            <a:pPr lvl="1"/>
            <a:r>
              <a:rPr/>
              <a:t>Copyright restrictions</a:t>
            </a:r>
          </a:p>
          <a:p>
            <a:pPr lvl="2"/>
            <a:r>
              <a:rPr/>
              <a:t>Source: </a:t>
            </a:r>
            <a:r>
              <a:rPr>
                <a:hlinkClick r:id="rId3"/>
              </a:rPr>
              <a:t>Jiangtang github repository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Good</a:t>
            </a:r>
            <a:r>
              <a:rPr/>
              <a:t> </a:t>
            </a:r>
            <a:r>
              <a:rPr/>
              <a:t>Documentation</a:t>
            </a:r>
          </a:p>
        </p:txBody>
      </p:sp>
      <p:sp>
        <p:nvSpPr>
          <p:cNvPr id="3" name="Content Placeholder 2"/>
          <p:cNvSpPr>
            <a:spLocks noGrp="1"/>
          </p:cNvSpPr>
          <p:nvPr>
            <p:ph idx="1"/>
          </p:nvPr>
        </p:nvSpPr>
        <p:spPr/>
        <p:txBody>
          <a:bodyPr/>
          <a:lstStyle/>
          <a:p>
            <a:pPr lvl="0" marL="0" indent="0">
              <a:buNone/>
            </a:pPr>
            <a:r>
              <a:rPr/>
              <a:t>Abstract: Every program that you write should have a brief documentation header at the very top of the program. The only exception is short throw-away programs that you run once and then delete. This presentation will review some of the elements that you might want to include in your documentation header.</a:t>
            </a:r>
          </a:p>
          <a:p>
            <a:pPr lvl="1"/>
            <a:r>
              <a:rPr/>
              <a:t>This presentation was written on 2019-06-05 and was last modified on 2019-06-08.</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p>
        </p:txBody>
      </p:sp>
      <p:pic>
        <p:nvPicPr>
          <p:cNvPr descr="../images/documentation-financialriskgroup.png" id="0" name="Picture 1"/>
          <p:cNvPicPr>
            <a:picLocks noGrp="1" noChangeAspect="1"/>
          </p:cNvPicPr>
          <p:nvPr/>
        </p:nvPicPr>
        <p:blipFill>
          <a:blip r:embed="rId2"/>
          <a:stretch>
            <a:fillRect/>
          </a:stretch>
        </p:blipFill>
        <p:spPr bwMode="auto">
          <a:xfrm>
            <a:off x="1028700" y="1600200"/>
            <a:ext cx="708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documentation</a:t>
            </a:r>
            <a:r>
              <a:rPr/>
              <a:t> </a:t>
            </a:r>
            <a:r>
              <a:rPr/>
              <a:t>header</a:t>
            </a:r>
            <a:r>
              <a:rPr/>
              <a:t> </a:t>
            </a:r>
            <a:r>
              <a:rPr/>
              <a:t>for</a:t>
            </a:r>
            <a:r>
              <a:rPr/>
              <a:t> </a:t>
            </a:r>
            <a:r>
              <a:rPr/>
              <a:t>Financial</a:t>
            </a:r>
            <a:r>
              <a:rPr/>
              <a:t> </a:t>
            </a:r>
            <a:r>
              <a:rPr/>
              <a:t>Risk</a:t>
            </a:r>
            <a:r>
              <a:rPr/>
              <a:t> </a:t>
            </a:r>
            <a:r>
              <a:rPr/>
              <a:t>Group</a:t>
            </a:r>
            <a:r>
              <a:rPr/>
              <a:t> </a:t>
            </a:r>
            <a:r>
              <a:rPr/>
              <a:t>sas</a:t>
            </a:r>
            <a:r>
              <a:rPr/>
              <a:t> </a:t>
            </a:r>
            <a:r>
              <a:rPr/>
              <a:t>program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hlinkClick r:id="rId2"/>
              </a:rPr>
              <a:t>https://github.com/FinancialRiskGroup/SASPerformanceAnalytics</a:t>
            </a:r>
          </a:p>
        </p:txBody>
      </p:sp>
      <p:sp>
        <p:nvSpPr>
          <p:cNvPr id="3" name="Content Placeholder 2"/>
          <p:cNvSpPr>
            <a:spLocks noGrp="1"/>
          </p:cNvSpPr>
          <p:nvPr>
            <p:ph idx="1"/>
          </p:nvPr>
        </p:nvSpPr>
        <p:spPr/>
        <p:txBody>
          <a:bodyPr/>
          <a:lstStyle/>
          <a:p>
            <a:pPr lvl="0" marL="1270000" indent="0">
              <a:buNone/>
            </a:pPr>
            <a:r>
              <a:rPr sz="1800">
                <a:latin typeface="Courier"/>
              </a:rPr>
              <a:t>/*---------------------------------------------------------------
* NAME: ActivePremium.sas
*
* PURPOSE: Cacluate the return on an investment's annualized return minus the benchmark's annualized return.
*
* NOTES: Also known as active return.
*        Active premium= Investment's annualized return- Benchmark's annualized return. 
*
* MACRO OPTIONS:
* returns - Required.  Data Set containing returns.
* BM - Required.  Specifies the variable name of benchmark asset or index in the returns data set.
* scale - Optional. Number of periods in a year {any positive integer, ie daily scale= 252, monthly scale= 12, quarterly scale= 4}.
          Default=1
* method - Optional. Specifies either DISCRETE or LOG chaining method {DISCRETE, LOG}.  
           Default=DISCRETE
* dateColumn - Optional. Date column in Data Set. Default=DATE
* outData - Optional. Output Data Set with active premium.  Default="active_premium"
*
* MODIFIED:
* 7/22/2015 – CJ - Initial Creation
* 3/05/2016 – RM - Comments modification  
* 3/09/2016 - QY - Parameter consistency 
*
* Copyright (c) 2015 by The Financial Risk Group, Cary, NC, USA.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p>
        </p:txBody>
      </p:sp>
      <p:pic>
        <p:nvPicPr>
          <p:cNvPr descr="../images/documentation-hhs.png" id="0" name="Picture 1"/>
          <p:cNvPicPr>
            <a:picLocks noGrp="1" noChangeAspect="1"/>
          </p:cNvPicPr>
          <p:nvPr/>
        </p:nvPicPr>
        <p:blipFill>
          <a:blip r:embed="rId2"/>
          <a:stretch>
            <a:fillRect/>
          </a:stretch>
        </p:blipFill>
        <p:spPr bwMode="auto">
          <a:xfrm>
            <a:off x="2514600" y="1600200"/>
            <a:ext cx="4127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documentation</a:t>
            </a:r>
            <a:r>
              <a:rPr/>
              <a:t> </a:t>
            </a:r>
            <a:r>
              <a:rPr/>
              <a:t>header</a:t>
            </a:r>
            <a:r>
              <a:rPr/>
              <a:t> </a:t>
            </a:r>
            <a:r>
              <a:rPr/>
              <a:t>for</a:t>
            </a:r>
            <a:r>
              <a:rPr/>
              <a:t> </a:t>
            </a:r>
            <a:r>
              <a:rPr/>
              <a:t>hhs</a:t>
            </a:r>
            <a:r>
              <a:rPr/>
              <a:t> </a:t>
            </a:r>
            <a:r>
              <a:rPr/>
              <a:t>sas</a:t>
            </a:r>
            <a:r>
              <a:rPr/>
              <a:t> </a:t>
            </a:r>
            <a:r>
              <a:rPr/>
              <a:t>program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hlinkClick r:id="rId2"/>
              </a:rPr>
              <a:t>https://www.hhs.gov/opa/performance-measures/claims-data-sas-program-instructions/index.html</a:t>
            </a:r>
          </a:p>
        </p:txBody>
      </p:sp>
      <p:sp>
        <p:nvSpPr>
          <p:cNvPr id="3" name="Content Placeholder 2"/>
          <p:cNvSpPr>
            <a:spLocks noGrp="1"/>
          </p:cNvSpPr>
          <p:nvPr>
            <p:ph idx="1"/>
          </p:nvPr>
        </p:nvSpPr>
        <p:spPr/>
        <p:txBody>
          <a:bodyPr/>
          <a:lstStyle/>
          <a:p>
            <a:pPr lvl="0" marL="1270000" indent="0">
              <a:buNone/>
            </a:pPr>
            <a:r>
              <a:rPr sz="1800">
                <a:latin typeface="Courier"/>
              </a:rPr>
              <a:t>/*
________________________________________________________________________________
   00.setup.sas 
   OPA Measure Calculations
   Step 0: Define macro variables
   Summary  : Define macro variables used in subsequent programs.
              User enters environment- and data-specific info (directories,
              variable names). User specifies whether to perform measure 
              calculations on postpartum women (and number of days postpartum). 
              Measure calculations will be performed on all women population 
              by default. User can also specify demographic variables for 
              stratification of final measures.
   Data Reqs: 1) A sas data file containing women with one calendar year of claims
              2) Every record must contain at least: 
                  a) patient ID 
                  b) patient date of birth (or age at service date)
                  c) date of service
   Authors  : P. Hastings / phil -at- farharbor -dot- com
            : H. Monti / holly -at- farharbor -dot- com  
            : Based on original code by B. Frederiksen -at- DHHS/OPA
   Version  : 2.01
   Date     : 2019-02-26
   Revisions: Now using contraceptive provision to describe measures.  
              Updated OPA contact in setup helper. Updated names of revised claims code 
              lookup tables. Updated LARC flag to exclude surveillance codes. 
              Separated IUD and implant methods from LARC for MostMod report only. 
              Updated the live birth date of service as the first date rather than 
              the last date of live birth claim in the postpartum period. 
              Added a flag for each contraceptive method used during the time period,
              and added these variables to final dataset. Calculating measures based on
              2018 specifications. 
   History  : 2016-12-19(1.00), 2017-02-22(1.01), 2017-05-17(1.02), 
              2018-04-20(1.03), 2018-08-20(1.03a)
________________________________________________________________________________
*/</a:t>
            </a:r>
          </a:p>
          <a:p>
            <a:pPr lvl="0" marL="0" indent="0">
              <a:spcBef>
                <a:spcPts val="3000"/>
              </a:spcBef>
              <a:buNone/>
            </a:pPr>
            <a:r>
              <a:rPr b="1"/>
              <a:t>Further resources</a:t>
            </a:r>
          </a:p>
          <a:p>
            <a:pPr lvl="0" marL="0" indent="0">
              <a:buNone/>
            </a:pPr>
            <a:r>
              <a:rPr/>
              <a:t>The Pennsylvania State University. 1.6 - Guidelines for Formatting and Commenting SAS Programs. Available in </a:t>
            </a:r>
            <a:r>
              <a:rPr>
                <a:hlinkClick r:id="rId3"/>
              </a:rPr>
              <a:t>html format</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for</a:t>
            </a:r>
            <a:r>
              <a:rPr/>
              <a:t> </a:t>
            </a:r>
            <a:r>
              <a:rPr/>
              <a:t>THIS</a:t>
            </a:r>
            <a:r>
              <a:rPr/>
              <a:t> </a:t>
            </a:r>
            <a:r>
              <a:rPr/>
              <a:t>program</a:t>
            </a:r>
          </a:p>
        </p:txBody>
      </p:sp>
      <p:sp>
        <p:nvSpPr>
          <p:cNvPr id="3" name="Content Placeholder 2"/>
          <p:cNvSpPr>
            <a:spLocks noGrp="1"/>
          </p:cNvSpPr>
          <p:nvPr>
            <p:ph idx="1"/>
          </p:nvPr>
        </p:nvSpPr>
        <p:spPr/>
        <p:txBody>
          <a:bodyPr/>
          <a:lstStyle/>
          <a:p>
            <a:pPr lvl="0" marL="0" indent="0">
              <a:buNone/>
            </a:pPr>
            <a:r>
              <a:rPr/>
              <a:t>The program was written by Steve Simon. The creation and last modification dates appear on the previous slide. The program and any output produced by this program are placed in the public domain (no copyright). If you use this program, a brief acknowledgement of the author is appreciated, but not required.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for</a:t>
            </a:r>
            <a:r>
              <a:rPr/>
              <a:t> </a:t>
            </a:r>
            <a:r>
              <a:rPr/>
              <a:t>THIS</a:t>
            </a:r>
            <a:r>
              <a:rPr/>
              <a:t> </a:t>
            </a:r>
            <a:r>
              <a:rPr/>
              <a:t>program</a:t>
            </a:r>
          </a:p>
        </p:txBody>
      </p:sp>
      <p:sp>
        <p:nvSpPr>
          <p:cNvPr id="3" name="Content Placeholder 2"/>
          <p:cNvSpPr>
            <a:spLocks noGrp="1"/>
          </p:cNvSpPr>
          <p:nvPr>
            <p:ph idx="1"/>
          </p:nvPr>
        </p:nvSpPr>
        <p:spPr/>
        <p:txBody>
          <a:bodyPr/>
          <a:lstStyle/>
          <a:p>
            <a:pPr lvl="1"/>
            <a:r>
              <a:rPr/>
              <a:t>This program is written in R Markdown. It was run using R version 3.6.0 (2019-04-26). It requires the use of the knitr package. It produces a PowerPoint file, including speaker notes that you can use to talk about good documentation practices.</a:t>
            </a:r>
          </a:p>
          <a:p>
            <a:pPr lvl="2"/>
            <a:r>
              <a:rPr/>
              <a:t>Why R Markdown? See </a:t>
            </a:r>
            <a:r>
              <a:rPr>
                <a:hlinkClick r:id="rId3"/>
              </a:rPr>
              <a:t>http://blog.pmean.com/powerpoint-with-r-markdown/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Items</a:t>
            </a:r>
            <a:r>
              <a:rPr/>
              <a:t> </a:t>
            </a:r>
            <a:r>
              <a:rPr/>
              <a:t>that</a:t>
            </a:r>
            <a:r>
              <a:rPr/>
              <a:t> </a:t>
            </a:r>
            <a:r>
              <a:rPr/>
              <a:t>you</a:t>
            </a:r>
            <a:r>
              <a:rPr/>
              <a:t> </a:t>
            </a:r>
            <a:r>
              <a:rPr/>
              <a:t>MIGHT</a:t>
            </a:r>
            <a:r>
              <a:rPr/>
              <a:t> </a:t>
            </a:r>
            <a:r>
              <a:rPr/>
              <a:t>include</a:t>
            </a:r>
            <a:r>
              <a:rPr/>
              <a:t> </a:t>
            </a:r>
            <a:r>
              <a:rPr/>
              <a:t>in</a:t>
            </a:r>
            <a:r>
              <a:rPr/>
              <a:t> </a:t>
            </a:r>
            <a:r>
              <a:rPr/>
              <a:t>a</a:t>
            </a:r>
            <a:r>
              <a:rPr/>
              <a:t> </a:t>
            </a:r>
            <a:r>
              <a:rPr/>
              <a:t>documentation</a:t>
            </a:r>
            <a:r>
              <a:rPr/>
              <a:t> </a:t>
            </a:r>
            <a:r>
              <a:rPr/>
              <a:t>header</a:t>
            </a:r>
          </a:p>
        </p:txBody>
      </p:sp>
      <p:sp>
        <p:nvSpPr>
          <p:cNvPr id="3" name="Content Placeholder 2"/>
          <p:cNvSpPr>
            <a:spLocks noGrp="1"/>
          </p:cNvSpPr>
          <p:nvPr>
            <p:ph idx="1"/>
          </p:nvPr>
        </p:nvSpPr>
        <p:spPr/>
        <p:txBody>
          <a:bodyPr/>
          <a:lstStyle/>
          <a:p>
            <a:pPr lvl="1"/>
            <a:r>
              <a:rPr/>
              <a:t>Who wrote the it?</a:t>
            </a:r>
          </a:p>
          <a:p>
            <a:pPr lvl="1"/>
            <a:r>
              <a:rPr/>
              <a:t>What does it do?</a:t>
            </a:r>
          </a:p>
          <a:p>
            <a:pPr lvl="1"/>
            <a:r>
              <a:rPr/>
              <a:t>Where can you find it?</a:t>
            </a:r>
          </a:p>
          <a:p>
            <a:pPr lvl="1"/>
            <a:r>
              <a:rPr/>
              <a:t>Where can you use it?</a:t>
            </a:r>
          </a:p>
          <a:p>
            <a:pPr lvl="1"/>
            <a:r>
              <a:rPr/>
              <a:t>When was it written?</a:t>
            </a:r>
          </a:p>
          <a:p>
            <a:pPr lvl="1"/>
            <a:r>
              <a:rPr/>
              <a:t>How was it written?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Who</a:t>
            </a:r>
            <a:r>
              <a:rPr/>
              <a:t> </a:t>
            </a:r>
            <a:r>
              <a:rPr/>
              <a:t>wrote</a:t>
            </a:r>
            <a:r>
              <a:rPr/>
              <a:t> </a:t>
            </a:r>
            <a:r>
              <a:rPr/>
              <a:t>it?</a:t>
            </a:r>
          </a:p>
        </p:txBody>
      </p:sp>
      <p:sp>
        <p:nvSpPr>
          <p:cNvPr id="3" name="Content Placeholder 2"/>
          <p:cNvSpPr>
            <a:spLocks noGrp="1"/>
          </p:cNvSpPr>
          <p:nvPr>
            <p:ph idx="1"/>
          </p:nvPr>
        </p:nvSpPr>
        <p:spPr/>
        <p:txBody>
          <a:bodyPr/>
          <a:lstStyle/>
          <a:p>
            <a:pPr lvl="1"/>
            <a:r>
              <a:rPr/>
              <a:t>Original author</a:t>
            </a:r>
          </a:p>
          <a:p>
            <a:pPr lvl="2"/>
            <a:r>
              <a:rPr/>
              <a:t>Contact information</a:t>
            </a:r>
          </a:p>
          <a:p>
            <a:pPr lvl="1"/>
            <a:r>
              <a:rPr/>
              <a:t>Based on…</a:t>
            </a:r>
          </a:p>
          <a:p>
            <a:pPr lvl="1"/>
            <a:r>
              <a:rPr/>
              <a:t>Current maintainer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does</a:t>
            </a:r>
            <a:r>
              <a:rPr/>
              <a:t> </a:t>
            </a:r>
            <a:r>
              <a:rPr/>
              <a:t>it</a:t>
            </a:r>
            <a:r>
              <a:rPr/>
              <a:t> </a:t>
            </a:r>
            <a:r>
              <a:rPr/>
              <a:t>do?</a:t>
            </a:r>
          </a:p>
        </p:txBody>
      </p:sp>
      <p:sp>
        <p:nvSpPr>
          <p:cNvPr id="3" name="Content Placeholder 2"/>
          <p:cNvSpPr>
            <a:spLocks noGrp="1"/>
          </p:cNvSpPr>
          <p:nvPr>
            <p:ph idx="1"/>
          </p:nvPr>
        </p:nvSpPr>
        <p:spPr/>
        <p:txBody>
          <a:bodyPr/>
          <a:lstStyle/>
          <a:p>
            <a:pPr lvl="1"/>
            <a:r>
              <a:rPr/>
              <a:t>Brief statement of purpose</a:t>
            </a:r>
          </a:p>
          <a:p>
            <a:pPr lvl="1"/>
            <a:r>
              <a:rPr/>
              <a:t>Specify the type of input</a:t>
            </a:r>
          </a:p>
          <a:p>
            <a:pPr lvl="2"/>
            <a:r>
              <a:rPr/>
              <a:t>Give a simple working example</a:t>
            </a:r>
          </a:p>
          <a:p>
            <a:pPr lvl="1"/>
            <a:r>
              <a:rPr/>
              <a:t>Describe the output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can</a:t>
            </a:r>
            <a:r>
              <a:rPr/>
              <a:t> </a:t>
            </a:r>
            <a:r>
              <a:rPr/>
              <a:t>you</a:t>
            </a:r>
            <a:r>
              <a:rPr/>
              <a:t> </a:t>
            </a:r>
            <a:r>
              <a:rPr/>
              <a:t>find</a:t>
            </a:r>
            <a:r>
              <a:rPr/>
              <a:t> </a:t>
            </a:r>
            <a:r>
              <a:rPr/>
              <a:t>it?</a:t>
            </a:r>
          </a:p>
        </p:txBody>
      </p:sp>
      <p:sp>
        <p:nvSpPr>
          <p:cNvPr id="3" name="Content Placeholder 2"/>
          <p:cNvSpPr>
            <a:spLocks noGrp="1"/>
          </p:cNvSpPr>
          <p:nvPr>
            <p:ph idx="1"/>
          </p:nvPr>
        </p:nvSpPr>
        <p:spPr/>
        <p:txBody>
          <a:bodyPr/>
          <a:lstStyle/>
          <a:p>
            <a:pPr lvl="1"/>
            <a:r>
              <a:rPr/>
              <a:t>Program name</a:t>
            </a:r>
          </a:p>
          <a:p>
            <a:pPr lvl="1"/>
            <a:r>
              <a:rPr/>
              <a:t>File path/URL</a:t>
            </a:r>
          </a:p>
          <a:p>
            <a:pPr lvl="1"/>
            <a:r>
              <a:rPr/>
              <a:t>Repository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can</a:t>
            </a:r>
            <a:r>
              <a:rPr/>
              <a:t> </a:t>
            </a:r>
            <a:r>
              <a:rPr/>
              <a:t>you</a:t>
            </a:r>
            <a:r>
              <a:rPr/>
              <a:t> </a:t>
            </a:r>
            <a:r>
              <a:rPr/>
              <a:t>use</a:t>
            </a:r>
            <a:r>
              <a:rPr/>
              <a:t> </a:t>
            </a:r>
            <a:r>
              <a:rPr/>
              <a:t>it?</a:t>
            </a:r>
            <a:r>
              <a:rPr/>
              <a:t> </a:t>
            </a:r>
            <a:r>
              <a:rPr/>
              <a:t>(1/2)</a:t>
            </a:r>
          </a:p>
        </p:txBody>
      </p:sp>
      <p:sp>
        <p:nvSpPr>
          <p:cNvPr id="3" name="Content Placeholder 2"/>
          <p:cNvSpPr>
            <a:spLocks noGrp="1"/>
          </p:cNvSpPr>
          <p:nvPr>
            <p:ph idx="1"/>
          </p:nvPr>
        </p:nvSpPr>
        <p:spPr/>
        <p:txBody>
          <a:bodyPr/>
          <a:lstStyle/>
          <a:p>
            <a:pPr lvl="1"/>
            <a:r>
              <a:rPr/>
              <a:t>Public domain</a:t>
            </a:r>
          </a:p>
          <a:p>
            <a:pPr lvl="1"/>
            <a:r>
              <a:rPr/>
              <a:t>Strong copyright</a:t>
            </a:r>
          </a:p>
          <a:p>
            <a:pPr lvl="2"/>
            <a:r>
              <a:rPr/>
              <a:t>No re-use</a:t>
            </a:r>
          </a:p>
          <a:p>
            <a:pPr lvl="2"/>
            <a:r>
              <a:rPr/>
              <a:t>Contact me first</a:t>
            </a:r>
          </a:p>
          <a:p>
            <a:pPr lvl="1"/>
            <a:r>
              <a:rPr/>
              <a:t>Fair use provisions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Documentation</dc:title>
  <dc:creator>Steve Simon</dc:creator>
  <cp:keywords/>
  <dcterms:created xsi:type="dcterms:W3CDTF">2019-06-08T22:16:37Z</dcterms:created>
  <dcterms:modified xsi:type="dcterms:W3CDTF">2019-06-08T22:16:37Z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