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Illustrating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chunks</a:t>
            </a:r>
            <a:r>
              <a:rPr/>
              <a:t> </a:t>
            </a:r>
            <a:r>
              <a:rPr/>
              <a:t>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NOTE: The data set WORK.SMALL_EXAMPLE has 3 observations and 2 variables.
NOTE: DATA statement used (Total process time):
      real time           0.47 seconds
      cpu time            0.03 seconds
NOTE: There were 1 observations read from the data set WORK.SMALL_EXAMPLE.
NOTE: The PROCEDURE PRINT printed page 1.
NOTE: PROCEDURE PRINT used (Total process time):
      real time           0.52 seconds
      cpu time            0.03 seconds
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                 First row of data
## 
##                                Obs    x    y
## 
##                                 1     1   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Illustrating SAS Markdown</dc:title>
  <dc:creator>Steve Simon</dc:creator>
  <cp:keywords/>
  <dcterms:created xsi:type="dcterms:W3CDTF">2019-06-10T13:08:31Z</dcterms:created>
  <dcterms:modified xsi:type="dcterms:W3CDTF">2019-06-10T13:08:31Z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