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notesMaster" Target="notesMasters/notesMaster1.xml" /><Relationship Id="rId82" Type="http://schemas.openxmlformats.org/officeDocument/2006/relationships/tableStyles" Target="tableStyles.xml" /><Relationship Id="rId8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0" Type="http://schemas.openxmlformats.org/officeDocument/2006/relationships/viewProps" Target="viewProps.xml" /><Relationship Id="rId7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newspapers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title1.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5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6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8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9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0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1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2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3.pn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4.pn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5.png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18.pn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2"/>
            <a:r>
              <a:rPr/>
              <a:t>Using variable labels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SAS code with variable labels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domain;
options papersize=(6 4); 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filename fat
  "q:/introduction-to-sas/data/fat.txt";
libname intro
  "q:/introduction-to-sas/data";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ods pdf file=
  "q:/introduction-to-sas/results/5507-02-simon-continuous-variables.pdf";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 
    case
    fat_brozek
    fat_siri
    dens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age
    wt
    ht
    bmi
    ffw
    neck
    chest
    abdomen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hip
    thigh
    knee
    ankle
    biceps
    forearm
    wrist;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"Ten rows and five columns";
  title2 "of the fat data set";
run;
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SAS code with variable labels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[1]</a:t>
            </a:r>
            <a:r>
              <a:rPr/>
              <a:t> </a:t>
            </a:r>
            <a:r>
              <a:rPr/>
              <a:t>“</a:t>
            </a:r>
            <a:r>
              <a:rPr/>
              <a:t>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[2]</a:t>
            </a:r>
            <a:r>
              <a:rPr/>
              <a:t> </a:t>
            </a:r>
            <a:r>
              <a:rPr/>
              <a:t>“</a:t>
            </a:r>
            <a:r>
              <a:rPr/>
              <a:t>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[3]</a:t>
            </a:r>
            <a:r>
              <a:rPr/>
              <a:t> </a:t>
            </a:r>
            <a:r>
              <a:rPr/>
              <a:t>“</a:t>
            </a:r>
            <a:r>
              <a:rPr/>
              <a:t>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[4]</a:t>
            </a:r>
            <a:r>
              <a:rPr/>
              <a:t> </a:t>
            </a:r>
            <a:r>
              <a:rPr/>
              <a:t>“</a:t>
            </a:r>
            <a:r>
              <a:rPr/>
              <a:t>”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[5]</a:t>
            </a:r>
            <a:r>
              <a:rPr/>
              <a:t> </a:t>
            </a:r>
            <a:r>
              <a:rPr/>
              <a:t>“</a:t>
            </a:r>
            <a:r>
              <a:rPr/>
              <a:t>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"Descriptive statistics for ht";
  title2 "Notice the unusual minimum";
run;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smallest ht";
  title2 "Note the inconsistency with wt";
run;
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largest ht";
  title2 "This seems quite normal to me";
run;
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run;
</a:t>
            </a:r>
          </a:p>
          <a:p>
            <a:pPr lvl="0" marL="0" indent="0">
              <a:buNone/>
            </a:pPr>
            <a:r>
              <a:rPr/>
              <a:t>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run;
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run;
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where (ht &lt; 0) &amp; (ht ~= .) 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run;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round(ht * 2.54, 0.01);
  wt_kg = round(wt / 2.2, 0.01); 
run;
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data=converted_units(obs=10);
  var ht ht_cm wt wt_kg;
  title1 "Original and converted units";
run;
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 "Histogram with default bins";
run;
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”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run;
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run;
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run;
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blanks, no symbols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corr.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 
    data=correlations;
  title "Correlation matrix output to a data set";
run;
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_type_;
  fat_brozek=round(100*fat_brozek);
  fat_siri=round(100*fat_siri);
run;
proc sort
    data=correlations;
  by descending fat_brozek;
run;
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data=correlations;
  title "Rounded and re-ordered correlation matrix";
run;
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title1 "Simple scatterplot";
run;
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title2 "with linear trend";
run;
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”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pbspline x=abdomen y=fat_brozek;
  title2 "with a smooth curve";
run;
ods pdf close;
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ods pdf close;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2022-06-15T21:58:18Z</dcterms:created>
  <dcterms:modified xsi:type="dcterms:W3CDTF">2022-06-15T21:58:18Z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