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Candal" charset="1" panose="02000503000000020004"/>
      <p:regular r:id="rId16"/>
    </p:embeddedFont>
    <p:embeddedFont>
      <p:font typeface="Roboto Condensed Bold" charset="1" panose="02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svg" Type="http://schemas.openxmlformats.org/officeDocument/2006/relationships/image"/><Relationship Id="rId2" Target="../media/image1.jpe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Relationship Id="rId7" Target="../media/image22.png" Type="http://schemas.openxmlformats.org/officeDocument/2006/relationships/image"/><Relationship Id="rId8" Target="../media/image23.sv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2" Target="../media/image1.jpe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28.png" Type="http://schemas.openxmlformats.org/officeDocument/2006/relationships/image"/><Relationship Id="rId6" Target="../media/image29.svg" Type="http://schemas.openxmlformats.org/officeDocument/2006/relationships/image"/><Relationship Id="rId7" Target="../media/image30.png" Type="http://schemas.openxmlformats.org/officeDocument/2006/relationships/image"/><Relationship Id="rId8" Target="../media/image31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2.png" Type="http://schemas.openxmlformats.org/officeDocument/2006/relationships/image"/><Relationship Id="rId12" Target="../media/image3.svg" Type="http://schemas.openxmlformats.org/officeDocument/2006/relationships/image"/><Relationship Id="rId13" Target="../media/image10.png" Type="http://schemas.openxmlformats.org/officeDocument/2006/relationships/image"/><Relationship Id="rId14" Target="../media/image11.svg" Type="http://schemas.openxmlformats.org/officeDocument/2006/relationships/image"/><Relationship Id="rId15" Target="../media/image30.png" Type="http://schemas.openxmlformats.org/officeDocument/2006/relationships/image"/><Relationship Id="rId16" Target="../media/image31.svg" Type="http://schemas.openxmlformats.org/officeDocument/2006/relationships/image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33.png" Type="http://schemas.openxmlformats.org/officeDocument/2006/relationships/image"/><Relationship Id="rId8" Target="../media/image34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35.png" Type="http://schemas.openxmlformats.org/officeDocument/2006/relationships/image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33.png" Type="http://schemas.openxmlformats.org/officeDocument/2006/relationships/image"/><Relationship Id="rId8" Target="../media/image34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36.png" Type="http://schemas.openxmlformats.org/officeDocument/2006/relationships/image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33.png" Type="http://schemas.openxmlformats.org/officeDocument/2006/relationships/image"/><Relationship Id="rId8" Target="../media/image34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33.png" Type="http://schemas.openxmlformats.org/officeDocument/2006/relationships/image"/><Relationship Id="rId8" Target="../media/image34.svg" Type="http://schemas.openxmlformats.org/officeDocument/2006/relationships/image"/><Relationship Id="rId9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816412" y="3775571"/>
            <a:ext cx="12655177" cy="1567146"/>
            <a:chOff x="0" y="0"/>
            <a:chExt cx="2744666" cy="33988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44666" cy="339884"/>
            </a:xfrm>
            <a:custGeom>
              <a:avLst/>
              <a:gdLst/>
              <a:ahLst/>
              <a:cxnLst/>
              <a:rect r="r" b="b" t="t" l="l"/>
              <a:pathLst>
                <a:path h="339884" w="2744666">
                  <a:moveTo>
                    <a:pt x="0" y="0"/>
                  </a:moveTo>
                  <a:lnTo>
                    <a:pt x="2744666" y="0"/>
                  </a:lnTo>
                  <a:lnTo>
                    <a:pt x="2744666" y="339884"/>
                  </a:lnTo>
                  <a:lnTo>
                    <a:pt x="0" y="339884"/>
                  </a:lnTo>
                  <a:close/>
                </a:path>
              </a:pathLst>
            </a:custGeom>
            <a:solidFill>
              <a:srgbClr val="2A9D8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2744666" cy="368459"/>
            </a:xfrm>
            <a:prstGeom prst="rect">
              <a:avLst/>
            </a:prstGeom>
          </p:spPr>
          <p:txBody>
            <a:bodyPr anchor="ctr" rtlCol="false" tIns="61690" lIns="61690" bIns="61690" rIns="6169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816412" y="4028921"/>
            <a:ext cx="12655177" cy="946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700"/>
              </a:lnSpc>
              <a:spcBef>
                <a:spcPct val="0"/>
              </a:spcBef>
            </a:pPr>
            <a:r>
              <a:rPr lang="en-US" sz="5500">
                <a:solidFill>
                  <a:srgbClr val="FFFFFF"/>
                </a:solidFill>
                <a:latin typeface="Candal"/>
                <a:ea typeface="Candal"/>
                <a:cs typeface="Candal"/>
                <a:sym typeface="Candal"/>
              </a:rPr>
              <a:t>LIBRARY MANAGEMENT SYSTEM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16412" y="5171267"/>
            <a:ext cx="12636817" cy="1023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67"/>
              </a:lnSpc>
            </a:pPr>
            <a:r>
              <a:rPr lang="en-US" b="true" sz="5645" spc="1219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Java +</a:t>
            </a:r>
            <a:r>
              <a:rPr lang="en-US" b="true" sz="5645" spc="1219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 MySQL + JDBC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353252">
            <a:off x="-2833328" y="5346935"/>
            <a:ext cx="4711133" cy="599599"/>
          </a:xfrm>
          <a:custGeom>
            <a:avLst/>
            <a:gdLst/>
            <a:ahLst/>
            <a:cxnLst/>
            <a:rect r="r" b="b" t="t" l="l"/>
            <a:pathLst>
              <a:path h="599599" w="4711133">
                <a:moveTo>
                  <a:pt x="0" y="0"/>
                </a:moveTo>
                <a:lnTo>
                  <a:pt x="4711133" y="0"/>
                </a:lnTo>
                <a:lnTo>
                  <a:pt x="4711133" y="599599"/>
                </a:lnTo>
                <a:lnTo>
                  <a:pt x="0" y="5995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7370534">
            <a:off x="15529233" y="-1439389"/>
            <a:ext cx="3046596" cy="4189069"/>
          </a:xfrm>
          <a:custGeom>
            <a:avLst/>
            <a:gdLst/>
            <a:ahLst/>
            <a:cxnLst/>
            <a:rect r="r" b="b" t="t" l="l"/>
            <a:pathLst>
              <a:path h="4189069" w="3046596">
                <a:moveTo>
                  <a:pt x="0" y="0"/>
                </a:moveTo>
                <a:lnTo>
                  <a:pt x="3046596" y="0"/>
                </a:lnTo>
                <a:lnTo>
                  <a:pt x="3046596" y="4189069"/>
                </a:lnTo>
                <a:lnTo>
                  <a:pt x="0" y="41890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979847">
            <a:off x="11600644" y="548398"/>
            <a:ext cx="2577229" cy="960604"/>
          </a:xfrm>
          <a:custGeom>
            <a:avLst/>
            <a:gdLst/>
            <a:ahLst/>
            <a:cxnLst/>
            <a:rect r="r" b="b" t="t" l="l"/>
            <a:pathLst>
              <a:path h="960604" w="2577229">
                <a:moveTo>
                  <a:pt x="0" y="0"/>
                </a:moveTo>
                <a:lnTo>
                  <a:pt x="2577229" y="0"/>
                </a:lnTo>
                <a:lnTo>
                  <a:pt x="2577229" y="960604"/>
                </a:lnTo>
                <a:lnTo>
                  <a:pt x="0" y="9606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415907">
            <a:off x="16753445" y="3286422"/>
            <a:ext cx="1911102" cy="3714155"/>
          </a:xfrm>
          <a:custGeom>
            <a:avLst/>
            <a:gdLst/>
            <a:ahLst/>
            <a:cxnLst/>
            <a:rect r="r" b="b" t="t" l="l"/>
            <a:pathLst>
              <a:path h="3714155" w="1911102">
                <a:moveTo>
                  <a:pt x="0" y="0"/>
                </a:moveTo>
                <a:lnTo>
                  <a:pt x="1911101" y="0"/>
                </a:lnTo>
                <a:lnTo>
                  <a:pt x="1911101" y="3714156"/>
                </a:lnTo>
                <a:lnTo>
                  <a:pt x="0" y="371415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837360">
            <a:off x="-756873" y="7754962"/>
            <a:ext cx="3947159" cy="4494695"/>
          </a:xfrm>
          <a:custGeom>
            <a:avLst/>
            <a:gdLst/>
            <a:ahLst/>
            <a:cxnLst/>
            <a:rect r="r" b="b" t="t" l="l"/>
            <a:pathLst>
              <a:path h="4494695" w="3947159">
                <a:moveTo>
                  <a:pt x="0" y="0"/>
                </a:moveTo>
                <a:lnTo>
                  <a:pt x="3947159" y="0"/>
                </a:lnTo>
                <a:lnTo>
                  <a:pt x="3947159" y="4494695"/>
                </a:lnTo>
                <a:lnTo>
                  <a:pt x="0" y="449469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6621354">
            <a:off x="14271695" y="2173341"/>
            <a:ext cx="389900" cy="1211554"/>
          </a:xfrm>
          <a:custGeom>
            <a:avLst/>
            <a:gdLst/>
            <a:ahLst/>
            <a:cxnLst/>
            <a:rect r="r" b="b" t="t" l="l"/>
            <a:pathLst>
              <a:path h="1211554" w="389900">
                <a:moveTo>
                  <a:pt x="0" y="0"/>
                </a:moveTo>
                <a:lnTo>
                  <a:pt x="389900" y="0"/>
                </a:lnTo>
                <a:lnTo>
                  <a:pt x="389900" y="1211553"/>
                </a:lnTo>
                <a:lnTo>
                  <a:pt x="0" y="121155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113489">
            <a:off x="2183668" y="6572385"/>
            <a:ext cx="389900" cy="1211554"/>
          </a:xfrm>
          <a:custGeom>
            <a:avLst/>
            <a:gdLst/>
            <a:ahLst/>
            <a:cxnLst/>
            <a:rect r="r" b="b" t="t" l="l"/>
            <a:pathLst>
              <a:path h="1211554" w="389900">
                <a:moveTo>
                  <a:pt x="0" y="0"/>
                </a:moveTo>
                <a:lnTo>
                  <a:pt x="389900" y="0"/>
                </a:lnTo>
                <a:lnTo>
                  <a:pt x="389900" y="1211554"/>
                </a:lnTo>
                <a:lnTo>
                  <a:pt x="0" y="121155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2830392">
            <a:off x="3486934" y="7012069"/>
            <a:ext cx="389900" cy="1211554"/>
          </a:xfrm>
          <a:custGeom>
            <a:avLst/>
            <a:gdLst/>
            <a:ahLst/>
            <a:cxnLst/>
            <a:rect r="r" b="b" t="t" l="l"/>
            <a:pathLst>
              <a:path h="1211554" w="389900">
                <a:moveTo>
                  <a:pt x="0" y="0"/>
                </a:moveTo>
                <a:lnTo>
                  <a:pt x="389900" y="0"/>
                </a:lnTo>
                <a:lnTo>
                  <a:pt x="389900" y="1211554"/>
                </a:lnTo>
                <a:lnTo>
                  <a:pt x="0" y="121155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9908724">
            <a:off x="4766279" y="8412473"/>
            <a:ext cx="790416" cy="4062887"/>
          </a:xfrm>
          <a:custGeom>
            <a:avLst/>
            <a:gdLst/>
            <a:ahLst/>
            <a:cxnLst/>
            <a:rect r="r" b="b" t="t" l="l"/>
            <a:pathLst>
              <a:path h="4062887" w="790416">
                <a:moveTo>
                  <a:pt x="0" y="0"/>
                </a:moveTo>
                <a:lnTo>
                  <a:pt x="790416" y="0"/>
                </a:lnTo>
                <a:lnTo>
                  <a:pt x="790416" y="4062887"/>
                </a:lnTo>
                <a:lnTo>
                  <a:pt x="0" y="406288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486792" y="8634730"/>
            <a:ext cx="6402467" cy="1180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dal"/>
                <a:ea typeface="Candal"/>
                <a:cs typeface="Candal"/>
                <a:sym typeface="Candal"/>
              </a:rPr>
              <a:t>P</a:t>
            </a:r>
            <a:r>
              <a:rPr lang="en-US" sz="3399">
                <a:solidFill>
                  <a:srgbClr val="000000"/>
                </a:solidFill>
                <a:latin typeface="Candal"/>
                <a:ea typeface="Candal"/>
                <a:cs typeface="Candal"/>
                <a:sym typeface="Candal"/>
              </a:rPr>
              <a:t>resented by: </a:t>
            </a:r>
          </a:p>
          <a:p>
            <a:pPr algn="just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dal"/>
                <a:ea typeface="Candal"/>
                <a:cs typeface="Candal"/>
                <a:sym typeface="Candal"/>
              </a:rPr>
              <a:t>Sahil Sangle , Yash Sarode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53252">
            <a:off x="-2833328" y="5346935"/>
            <a:ext cx="4711133" cy="599599"/>
          </a:xfrm>
          <a:custGeom>
            <a:avLst/>
            <a:gdLst/>
            <a:ahLst/>
            <a:cxnLst/>
            <a:rect r="r" b="b" t="t" l="l"/>
            <a:pathLst>
              <a:path h="599599" w="4711133">
                <a:moveTo>
                  <a:pt x="0" y="0"/>
                </a:moveTo>
                <a:lnTo>
                  <a:pt x="4711133" y="0"/>
                </a:lnTo>
                <a:lnTo>
                  <a:pt x="4711133" y="599599"/>
                </a:lnTo>
                <a:lnTo>
                  <a:pt x="0" y="5995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370534">
            <a:off x="15529233" y="-1439389"/>
            <a:ext cx="3046596" cy="4189069"/>
          </a:xfrm>
          <a:custGeom>
            <a:avLst/>
            <a:gdLst/>
            <a:ahLst/>
            <a:cxnLst/>
            <a:rect r="r" b="b" t="t" l="l"/>
            <a:pathLst>
              <a:path h="4189069" w="3046596">
                <a:moveTo>
                  <a:pt x="0" y="0"/>
                </a:moveTo>
                <a:lnTo>
                  <a:pt x="3046596" y="0"/>
                </a:lnTo>
                <a:lnTo>
                  <a:pt x="3046596" y="4189069"/>
                </a:lnTo>
                <a:lnTo>
                  <a:pt x="0" y="41890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979847">
            <a:off x="11600644" y="548398"/>
            <a:ext cx="2577229" cy="960604"/>
          </a:xfrm>
          <a:custGeom>
            <a:avLst/>
            <a:gdLst/>
            <a:ahLst/>
            <a:cxnLst/>
            <a:rect r="r" b="b" t="t" l="l"/>
            <a:pathLst>
              <a:path h="960604" w="2577229">
                <a:moveTo>
                  <a:pt x="0" y="0"/>
                </a:moveTo>
                <a:lnTo>
                  <a:pt x="2577229" y="0"/>
                </a:lnTo>
                <a:lnTo>
                  <a:pt x="2577229" y="960604"/>
                </a:lnTo>
                <a:lnTo>
                  <a:pt x="0" y="9606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415907">
            <a:off x="16753445" y="3286422"/>
            <a:ext cx="1911102" cy="3714155"/>
          </a:xfrm>
          <a:custGeom>
            <a:avLst/>
            <a:gdLst/>
            <a:ahLst/>
            <a:cxnLst/>
            <a:rect r="r" b="b" t="t" l="l"/>
            <a:pathLst>
              <a:path h="3714155" w="1911102">
                <a:moveTo>
                  <a:pt x="0" y="0"/>
                </a:moveTo>
                <a:lnTo>
                  <a:pt x="1911101" y="0"/>
                </a:lnTo>
                <a:lnTo>
                  <a:pt x="1911101" y="3714156"/>
                </a:lnTo>
                <a:lnTo>
                  <a:pt x="0" y="371415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837360">
            <a:off x="-756873" y="7754962"/>
            <a:ext cx="3947159" cy="4494695"/>
          </a:xfrm>
          <a:custGeom>
            <a:avLst/>
            <a:gdLst/>
            <a:ahLst/>
            <a:cxnLst/>
            <a:rect r="r" b="b" t="t" l="l"/>
            <a:pathLst>
              <a:path h="4494695" w="3947159">
                <a:moveTo>
                  <a:pt x="0" y="0"/>
                </a:moveTo>
                <a:lnTo>
                  <a:pt x="3947159" y="0"/>
                </a:lnTo>
                <a:lnTo>
                  <a:pt x="3947159" y="4494695"/>
                </a:lnTo>
                <a:lnTo>
                  <a:pt x="0" y="449469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6621354">
            <a:off x="14271695" y="2173341"/>
            <a:ext cx="389900" cy="1211554"/>
          </a:xfrm>
          <a:custGeom>
            <a:avLst/>
            <a:gdLst/>
            <a:ahLst/>
            <a:cxnLst/>
            <a:rect r="r" b="b" t="t" l="l"/>
            <a:pathLst>
              <a:path h="1211554" w="389900">
                <a:moveTo>
                  <a:pt x="0" y="0"/>
                </a:moveTo>
                <a:lnTo>
                  <a:pt x="389900" y="0"/>
                </a:lnTo>
                <a:lnTo>
                  <a:pt x="389900" y="1211553"/>
                </a:lnTo>
                <a:lnTo>
                  <a:pt x="0" y="121155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113489">
            <a:off x="2183668" y="6572385"/>
            <a:ext cx="389900" cy="1211554"/>
          </a:xfrm>
          <a:custGeom>
            <a:avLst/>
            <a:gdLst/>
            <a:ahLst/>
            <a:cxnLst/>
            <a:rect r="r" b="b" t="t" l="l"/>
            <a:pathLst>
              <a:path h="1211554" w="389900">
                <a:moveTo>
                  <a:pt x="0" y="0"/>
                </a:moveTo>
                <a:lnTo>
                  <a:pt x="389900" y="0"/>
                </a:lnTo>
                <a:lnTo>
                  <a:pt x="389900" y="1211554"/>
                </a:lnTo>
                <a:lnTo>
                  <a:pt x="0" y="121155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2830392">
            <a:off x="3486934" y="7012069"/>
            <a:ext cx="389900" cy="1211554"/>
          </a:xfrm>
          <a:custGeom>
            <a:avLst/>
            <a:gdLst/>
            <a:ahLst/>
            <a:cxnLst/>
            <a:rect r="r" b="b" t="t" l="l"/>
            <a:pathLst>
              <a:path h="1211554" w="389900">
                <a:moveTo>
                  <a:pt x="0" y="0"/>
                </a:moveTo>
                <a:lnTo>
                  <a:pt x="389900" y="0"/>
                </a:lnTo>
                <a:lnTo>
                  <a:pt x="389900" y="1211554"/>
                </a:lnTo>
                <a:lnTo>
                  <a:pt x="0" y="121155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756925" y="3490275"/>
            <a:ext cx="6774149" cy="3249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74"/>
              </a:lnSpc>
            </a:pPr>
            <a:r>
              <a:rPr lang="en-US" sz="10299">
                <a:solidFill>
                  <a:srgbClr val="000000"/>
                </a:solidFill>
                <a:latin typeface="Candal"/>
                <a:ea typeface="Candal"/>
                <a:cs typeface="Candal"/>
                <a:sym typeface="Candal"/>
              </a:rPr>
              <a:t>THANK</a:t>
            </a:r>
          </a:p>
          <a:p>
            <a:pPr algn="ctr" marL="0" indent="0" lvl="0">
              <a:lnSpc>
                <a:spcPts val="12874"/>
              </a:lnSpc>
            </a:pPr>
            <a:r>
              <a:rPr lang="en-US" sz="10299">
                <a:solidFill>
                  <a:srgbClr val="000000"/>
                </a:solidFill>
                <a:latin typeface="Candal"/>
                <a:ea typeface="Candal"/>
                <a:cs typeface="Candal"/>
                <a:sym typeface="Candal"/>
              </a:rPr>
              <a:t>YOU!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9908724">
            <a:off x="4766279" y="8412473"/>
            <a:ext cx="790416" cy="4062887"/>
          </a:xfrm>
          <a:custGeom>
            <a:avLst/>
            <a:gdLst/>
            <a:ahLst/>
            <a:cxnLst/>
            <a:rect r="r" b="b" t="t" l="l"/>
            <a:pathLst>
              <a:path h="4062887" w="790416">
                <a:moveTo>
                  <a:pt x="0" y="0"/>
                </a:moveTo>
                <a:lnTo>
                  <a:pt x="790416" y="0"/>
                </a:lnTo>
                <a:lnTo>
                  <a:pt x="790416" y="4062887"/>
                </a:lnTo>
                <a:lnTo>
                  <a:pt x="0" y="406288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1567146"/>
            <a:chOff x="0" y="0"/>
            <a:chExt cx="3520106" cy="33988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20106" cy="339884"/>
            </a:xfrm>
            <a:custGeom>
              <a:avLst/>
              <a:gdLst/>
              <a:ahLst/>
              <a:cxnLst/>
              <a:rect r="r" b="b" t="t" l="l"/>
              <a:pathLst>
                <a:path h="339884" w="3520106">
                  <a:moveTo>
                    <a:pt x="0" y="0"/>
                  </a:moveTo>
                  <a:lnTo>
                    <a:pt x="3520106" y="0"/>
                  </a:lnTo>
                  <a:lnTo>
                    <a:pt x="3520106" y="339884"/>
                  </a:lnTo>
                  <a:lnTo>
                    <a:pt x="0" y="339884"/>
                  </a:lnTo>
                  <a:close/>
                </a:path>
              </a:pathLst>
            </a:custGeom>
            <a:solidFill>
              <a:srgbClr val="2A9D8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3520106" cy="368459"/>
            </a:xfrm>
            <a:prstGeom prst="rect">
              <a:avLst/>
            </a:prstGeom>
          </p:spPr>
          <p:txBody>
            <a:bodyPr anchor="ctr" rtlCol="false" tIns="61690" lIns="61690" bIns="61690" rIns="6169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971531"/>
            <a:ext cx="16230600" cy="1510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319"/>
              </a:lnSpc>
              <a:spcBef>
                <a:spcPct val="0"/>
              </a:spcBef>
            </a:pPr>
            <a:r>
              <a:rPr lang="en-US" sz="8799">
                <a:solidFill>
                  <a:srgbClr val="FFFFFF"/>
                </a:solidFill>
                <a:latin typeface="Candal"/>
                <a:ea typeface="Candal"/>
                <a:cs typeface="Candal"/>
                <a:sym typeface="Candal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000039"/>
            <a:ext cx="10762323" cy="6629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501" indent="-539750" lvl="1">
              <a:lnSpc>
                <a:spcPts val="7500"/>
              </a:lnSpc>
              <a:buFont typeface="Arial"/>
              <a:buChar char="•"/>
            </a:pPr>
            <a:r>
              <a:rPr lang="en-US" b="true" sz="5000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A console-based application to manage books and members.</a:t>
            </a:r>
          </a:p>
          <a:p>
            <a:pPr algn="l" marL="1079501" indent="-539750" lvl="1">
              <a:lnSpc>
                <a:spcPts val="7500"/>
              </a:lnSpc>
              <a:buFont typeface="Arial"/>
              <a:buChar char="•"/>
            </a:pPr>
            <a:r>
              <a:rPr lang="en-US" b="true" sz="5000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Built using Java and connected to MySQL using JDBC.</a:t>
            </a:r>
          </a:p>
          <a:p>
            <a:pPr algn="l" marL="1079501" indent="-539750" lvl="1">
              <a:lnSpc>
                <a:spcPts val="7500"/>
              </a:lnSpc>
              <a:buFont typeface="Arial"/>
              <a:buChar char="•"/>
            </a:pPr>
            <a:r>
              <a:rPr lang="en-US" b="true" sz="5000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Provides full CRUD operations and book borrowing/return functionality.</a:t>
            </a:r>
          </a:p>
          <a:p>
            <a:pPr algn="l" marL="0" indent="0" lvl="0">
              <a:lnSpc>
                <a:spcPts val="7500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1401675" y="3703646"/>
            <a:ext cx="5857625" cy="4592293"/>
            <a:chOff x="0" y="0"/>
            <a:chExt cx="7810167" cy="6123058"/>
          </a:xfrm>
        </p:grpSpPr>
        <p:sp>
          <p:nvSpPr>
            <p:cNvPr name="Freeform 9" id="9"/>
            <p:cNvSpPr/>
            <p:nvPr/>
          </p:nvSpPr>
          <p:spPr>
            <a:xfrm flipH="false" flipV="false" rot="-1082315">
              <a:off x="677228" y="407831"/>
              <a:ext cx="3414391" cy="4916008"/>
            </a:xfrm>
            <a:custGeom>
              <a:avLst/>
              <a:gdLst/>
              <a:ahLst/>
              <a:cxnLst/>
              <a:rect r="r" b="b" t="t" l="l"/>
              <a:pathLst>
                <a:path h="4916008" w="3414391">
                  <a:moveTo>
                    <a:pt x="0" y="0"/>
                  </a:moveTo>
                  <a:lnTo>
                    <a:pt x="3414391" y="0"/>
                  </a:lnTo>
                  <a:lnTo>
                    <a:pt x="3414391" y="4916008"/>
                  </a:lnTo>
                  <a:lnTo>
                    <a:pt x="0" y="49160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1171473">
              <a:off x="1242860" y="429224"/>
              <a:ext cx="3414391" cy="4916008"/>
            </a:xfrm>
            <a:custGeom>
              <a:avLst/>
              <a:gdLst/>
              <a:ahLst/>
              <a:cxnLst/>
              <a:rect r="r" b="b" t="t" l="l"/>
              <a:pathLst>
                <a:path h="4916008" w="3414391">
                  <a:moveTo>
                    <a:pt x="0" y="0"/>
                  </a:moveTo>
                  <a:lnTo>
                    <a:pt x="3414391" y="0"/>
                  </a:lnTo>
                  <a:lnTo>
                    <a:pt x="3414391" y="4916008"/>
                  </a:lnTo>
                  <a:lnTo>
                    <a:pt x="0" y="49160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-1494900">
              <a:off x="5523797" y="4571900"/>
              <a:ext cx="2143148" cy="1153403"/>
            </a:xfrm>
            <a:custGeom>
              <a:avLst/>
              <a:gdLst/>
              <a:ahLst/>
              <a:cxnLst/>
              <a:rect r="r" b="b" t="t" l="l"/>
              <a:pathLst>
                <a:path h="1153403" w="2143148">
                  <a:moveTo>
                    <a:pt x="0" y="0"/>
                  </a:moveTo>
                  <a:lnTo>
                    <a:pt x="2143148" y="0"/>
                  </a:lnTo>
                  <a:lnTo>
                    <a:pt x="2143148" y="1153404"/>
                  </a:lnTo>
                  <a:lnTo>
                    <a:pt x="0" y="11534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-4323790">
              <a:off x="4262227" y="2029136"/>
              <a:ext cx="3870627" cy="464475"/>
            </a:xfrm>
            <a:custGeom>
              <a:avLst/>
              <a:gdLst/>
              <a:ahLst/>
              <a:cxnLst/>
              <a:rect r="r" b="b" t="t" l="l"/>
              <a:pathLst>
                <a:path h="464475" w="3870627">
                  <a:moveTo>
                    <a:pt x="0" y="0"/>
                  </a:moveTo>
                  <a:lnTo>
                    <a:pt x="3870627" y="0"/>
                  </a:lnTo>
                  <a:lnTo>
                    <a:pt x="3870627" y="464476"/>
                  </a:lnTo>
                  <a:lnTo>
                    <a:pt x="0" y="4644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1567146"/>
            <a:chOff x="0" y="0"/>
            <a:chExt cx="3520106" cy="33988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20106" cy="339884"/>
            </a:xfrm>
            <a:custGeom>
              <a:avLst/>
              <a:gdLst/>
              <a:ahLst/>
              <a:cxnLst/>
              <a:rect r="r" b="b" t="t" l="l"/>
              <a:pathLst>
                <a:path h="339884" w="3520106">
                  <a:moveTo>
                    <a:pt x="0" y="0"/>
                  </a:moveTo>
                  <a:lnTo>
                    <a:pt x="3520106" y="0"/>
                  </a:lnTo>
                  <a:lnTo>
                    <a:pt x="3520106" y="339884"/>
                  </a:lnTo>
                  <a:lnTo>
                    <a:pt x="0" y="339884"/>
                  </a:lnTo>
                  <a:close/>
                </a:path>
              </a:pathLst>
            </a:custGeom>
            <a:solidFill>
              <a:srgbClr val="2A9D8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3520106" cy="368459"/>
            </a:xfrm>
            <a:prstGeom prst="rect">
              <a:avLst/>
            </a:prstGeom>
          </p:spPr>
          <p:txBody>
            <a:bodyPr anchor="ctr" rtlCol="false" tIns="61690" lIns="61690" bIns="61690" rIns="6169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1156955"/>
            <a:ext cx="16230600" cy="1177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60"/>
              </a:lnSpc>
              <a:spcBef>
                <a:spcPct val="0"/>
              </a:spcBef>
            </a:pPr>
            <a:r>
              <a:rPr lang="en-US" sz="6900">
                <a:solidFill>
                  <a:srgbClr val="FFFFFF"/>
                </a:solidFill>
                <a:latin typeface="Candal"/>
                <a:ea typeface="Candal"/>
                <a:cs typeface="Candal"/>
                <a:sym typeface="Candal"/>
              </a:rPr>
              <a:t>TECHNOLOGY STACK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35318" y="2758440"/>
            <a:ext cx="7323982" cy="5507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46397" indent="-523199" lvl="1">
              <a:lnSpc>
                <a:spcPts val="7270"/>
              </a:lnSpc>
              <a:buFont typeface="Arial"/>
              <a:buChar char="•"/>
            </a:pPr>
            <a:r>
              <a:rPr lang="en-US" b="true" sz="4846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Java (JDK 8+)</a:t>
            </a:r>
          </a:p>
          <a:p>
            <a:pPr algn="l" marL="1046397" indent="-523199" lvl="1">
              <a:lnSpc>
                <a:spcPts val="7270"/>
              </a:lnSpc>
              <a:buFont typeface="Arial"/>
              <a:buChar char="•"/>
            </a:pPr>
            <a:r>
              <a:rPr lang="en-US" b="true" sz="4846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MySQL (Workbench &amp; Server)</a:t>
            </a:r>
          </a:p>
          <a:p>
            <a:pPr algn="l" marL="1046397" indent="-523199" lvl="1">
              <a:lnSpc>
                <a:spcPts val="7270"/>
              </a:lnSpc>
              <a:buFont typeface="Arial"/>
              <a:buChar char="•"/>
            </a:pPr>
            <a:r>
              <a:rPr lang="en-US" b="true" sz="4846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JDBC (MySQL Connector/J)</a:t>
            </a:r>
          </a:p>
          <a:p>
            <a:pPr algn="l" marL="1046397" indent="-523199" lvl="1">
              <a:lnSpc>
                <a:spcPts val="7270"/>
              </a:lnSpc>
              <a:buFont typeface="Arial"/>
              <a:buChar char="•"/>
            </a:pPr>
            <a:r>
              <a:rPr lang="en-US" b="true" sz="4846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VS Code or IntelliJ IDEA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622748">
            <a:off x="4935686" y="3462935"/>
            <a:ext cx="3938753" cy="5415785"/>
          </a:xfrm>
          <a:custGeom>
            <a:avLst/>
            <a:gdLst/>
            <a:ahLst/>
            <a:cxnLst/>
            <a:rect r="r" b="b" t="t" l="l"/>
            <a:pathLst>
              <a:path h="5415785" w="3938753">
                <a:moveTo>
                  <a:pt x="0" y="0"/>
                </a:moveTo>
                <a:lnTo>
                  <a:pt x="3938753" y="0"/>
                </a:lnTo>
                <a:lnTo>
                  <a:pt x="3938753" y="5415785"/>
                </a:lnTo>
                <a:lnTo>
                  <a:pt x="0" y="54157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940964">
            <a:off x="1842380" y="4735157"/>
            <a:ext cx="1839426" cy="3574857"/>
          </a:xfrm>
          <a:custGeom>
            <a:avLst/>
            <a:gdLst/>
            <a:ahLst/>
            <a:cxnLst/>
            <a:rect r="r" b="b" t="t" l="l"/>
            <a:pathLst>
              <a:path h="3574857" w="1839426">
                <a:moveTo>
                  <a:pt x="0" y="0"/>
                </a:moveTo>
                <a:lnTo>
                  <a:pt x="1839427" y="0"/>
                </a:lnTo>
                <a:lnTo>
                  <a:pt x="1839427" y="3574857"/>
                </a:lnTo>
                <a:lnTo>
                  <a:pt x="0" y="35748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7556240">
            <a:off x="3901023" y="3156797"/>
            <a:ext cx="389900" cy="1211554"/>
          </a:xfrm>
          <a:custGeom>
            <a:avLst/>
            <a:gdLst/>
            <a:ahLst/>
            <a:cxnLst/>
            <a:rect r="r" b="b" t="t" l="l"/>
            <a:pathLst>
              <a:path h="1211554" w="389900">
                <a:moveTo>
                  <a:pt x="0" y="0"/>
                </a:moveTo>
                <a:lnTo>
                  <a:pt x="389900" y="0"/>
                </a:lnTo>
                <a:lnTo>
                  <a:pt x="389900" y="1211554"/>
                </a:lnTo>
                <a:lnTo>
                  <a:pt x="0" y="12115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8966642">
            <a:off x="3901023" y="4944288"/>
            <a:ext cx="389900" cy="1211554"/>
          </a:xfrm>
          <a:custGeom>
            <a:avLst/>
            <a:gdLst/>
            <a:ahLst/>
            <a:cxnLst/>
            <a:rect r="r" b="b" t="t" l="l"/>
            <a:pathLst>
              <a:path h="1211554" w="389900">
                <a:moveTo>
                  <a:pt x="0" y="0"/>
                </a:moveTo>
                <a:lnTo>
                  <a:pt x="389900" y="0"/>
                </a:lnTo>
                <a:lnTo>
                  <a:pt x="389900" y="1211554"/>
                </a:lnTo>
                <a:lnTo>
                  <a:pt x="0" y="12115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690078">
            <a:off x="2838310" y="3670170"/>
            <a:ext cx="389900" cy="1211554"/>
          </a:xfrm>
          <a:custGeom>
            <a:avLst/>
            <a:gdLst/>
            <a:ahLst/>
            <a:cxnLst/>
            <a:rect r="r" b="b" t="t" l="l"/>
            <a:pathLst>
              <a:path h="1211554" w="389900">
                <a:moveTo>
                  <a:pt x="0" y="0"/>
                </a:moveTo>
                <a:lnTo>
                  <a:pt x="389900" y="0"/>
                </a:lnTo>
                <a:lnTo>
                  <a:pt x="389900" y="1211554"/>
                </a:lnTo>
                <a:lnTo>
                  <a:pt x="0" y="121155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1912751"/>
            <a:chOff x="0" y="0"/>
            <a:chExt cx="3520106" cy="4148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20106" cy="414839"/>
            </a:xfrm>
            <a:custGeom>
              <a:avLst/>
              <a:gdLst/>
              <a:ahLst/>
              <a:cxnLst/>
              <a:rect r="r" b="b" t="t" l="l"/>
              <a:pathLst>
                <a:path h="414839" w="3520106">
                  <a:moveTo>
                    <a:pt x="0" y="0"/>
                  </a:moveTo>
                  <a:lnTo>
                    <a:pt x="3520106" y="0"/>
                  </a:lnTo>
                  <a:lnTo>
                    <a:pt x="3520106" y="414839"/>
                  </a:lnTo>
                  <a:lnTo>
                    <a:pt x="0" y="414839"/>
                  </a:lnTo>
                  <a:close/>
                </a:path>
              </a:pathLst>
            </a:custGeom>
            <a:solidFill>
              <a:srgbClr val="2A9D8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3520106" cy="443414"/>
            </a:xfrm>
            <a:prstGeom prst="rect">
              <a:avLst/>
            </a:prstGeom>
          </p:spPr>
          <p:txBody>
            <a:bodyPr anchor="ctr" rtlCol="false" tIns="61690" lIns="61690" bIns="61690" rIns="6169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035863" y="3307853"/>
            <a:ext cx="4235323" cy="6356958"/>
          </a:xfrm>
          <a:custGeom>
            <a:avLst/>
            <a:gdLst/>
            <a:ahLst/>
            <a:cxnLst/>
            <a:rect r="r" b="b" t="t" l="l"/>
            <a:pathLst>
              <a:path h="6356958" w="4235323">
                <a:moveTo>
                  <a:pt x="0" y="0"/>
                </a:moveTo>
                <a:lnTo>
                  <a:pt x="4235324" y="0"/>
                </a:lnTo>
                <a:lnTo>
                  <a:pt x="4235324" y="6356959"/>
                </a:lnTo>
                <a:lnTo>
                  <a:pt x="0" y="63569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38225" y="1585024"/>
            <a:ext cx="16230600" cy="857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00"/>
              </a:lnSpc>
            </a:pPr>
            <a:r>
              <a:rPr lang="en-US" sz="6000">
                <a:solidFill>
                  <a:srgbClr val="FFFFFF"/>
                </a:solidFill>
                <a:latin typeface="Candal"/>
                <a:ea typeface="Candal"/>
                <a:cs typeface="Candal"/>
                <a:sym typeface="Candal"/>
              </a:rPr>
              <a:t>SYSTEM ARCHITECTURE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038693">
            <a:off x="15399373" y="5793452"/>
            <a:ext cx="3046596" cy="4189069"/>
          </a:xfrm>
          <a:custGeom>
            <a:avLst/>
            <a:gdLst/>
            <a:ahLst/>
            <a:cxnLst/>
            <a:rect r="r" b="b" t="t" l="l"/>
            <a:pathLst>
              <a:path h="4189069" w="3046596">
                <a:moveTo>
                  <a:pt x="0" y="0"/>
                </a:moveTo>
                <a:lnTo>
                  <a:pt x="3046596" y="0"/>
                </a:lnTo>
                <a:lnTo>
                  <a:pt x="3046596" y="4189069"/>
                </a:lnTo>
                <a:lnTo>
                  <a:pt x="0" y="41890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311688">
            <a:off x="15178037" y="3252636"/>
            <a:ext cx="2577229" cy="960604"/>
          </a:xfrm>
          <a:custGeom>
            <a:avLst/>
            <a:gdLst/>
            <a:ahLst/>
            <a:cxnLst/>
            <a:rect r="r" b="b" t="t" l="l"/>
            <a:pathLst>
              <a:path h="960604" w="2577229">
                <a:moveTo>
                  <a:pt x="0" y="0"/>
                </a:moveTo>
                <a:lnTo>
                  <a:pt x="2577229" y="0"/>
                </a:lnTo>
                <a:lnTo>
                  <a:pt x="2577229" y="960604"/>
                </a:lnTo>
                <a:lnTo>
                  <a:pt x="0" y="9606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915933">
            <a:off x="11492662" y="6776228"/>
            <a:ext cx="1911102" cy="3714155"/>
          </a:xfrm>
          <a:custGeom>
            <a:avLst/>
            <a:gdLst/>
            <a:ahLst/>
            <a:cxnLst/>
            <a:rect r="r" b="b" t="t" l="l"/>
            <a:pathLst>
              <a:path h="3714155" w="1911102">
                <a:moveTo>
                  <a:pt x="0" y="0"/>
                </a:moveTo>
                <a:lnTo>
                  <a:pt x="1911102" y="0"/>
                </a:lnTo>
                <a:lnTo>
                  <a:pt x="1911102" y="3714155"/>
                </a:lnTo>
                <a:lnTo>
                  <a:pt x="0" y="37141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289513">
            <a:off x="14552900" y="4738941"/>
            <a:ext cx="389900" cy="1211554"/>
          </a:xfrm>
          <a:custGeom>
            <a:avLst/>
            <a:gdLst/>
            <a:ahLst/>
            <a:cxnLst/>
            <a:rect r="r" b="b" t="t" l="l"/>
            <a:pathLst>
              <a:path h="1211554" w="389900">
                <a:moveTo>
                  <a:pt x="0" y="0"/>
                </a:moveTo>
                <a:lnTo>
                  <a:pt x="389900" y="0"/>
                </a:lnTo>
                <a:lnTo>
                  <a:pt x="389900" y="1211553"/>
                </a:lnTo>
                <a:lnTo>
                  <a:pt x="0" y="12115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1028700"/>
            <a:ext cx="16230600" cy="1912751"/>
            <a:chOff x="0" y="0"/>
            <a:chExt cx="3520106" cy="41483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520106" cy="414839"/>
            </a:xfrm>
            <a:custGeom>
              <a:avLst/>
              <a:gdLst/>
              <a:ahLst/>
              <a:cxnLst/>
              <a:rect r="r" b="b" t="t" l="l"/>
              <a:pathLst>
                <a:path h="414839" w="3520106">
                  <a:moveTo>
                    <a:pt x="0" y="0"/>
                  </a:moveTo>
                  <a:lnTo>
                    <a:pt x="3520106" y="0"/>
                  </a:lnTo>
                  <a:lnTo>
                    <a:pt x="3520106" y="414839"/>
                  </a:lnTo>
                  <a:lnTo>
                    <a:pt x="0" y="414839"/>
                  </a:lnTo>
                  <a:close/>
                </a:path>
              </a:pathLst>
            </a:custGeom>
            <a:solidFill>
              <a:srgbClr val="2A9D8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520106" cy="443414"/>
            </a:xfrm>
            <a:prstGeom prst="rect">
              <a:avLst/>
            </a:prstGeom>
          </p:spPr>
          <p:txBody>
            <a:bodyPr anchor="ctr" rtlCol="false" tIns="61690" lIns="61690" bIns="61690" rIns="6169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8700" y="1647889"/>
            <a:ext cx="16230600" cy="721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10"/>
              </a:lnSpc>
            </a:pPr>
            <a:r>
              <a:rPr lang="en-US" sz="5100">
                <a:solidFill>
                  <a:srgbClr val="FFFFFF"/>
                </a:solidFill>
                <a:latin typeface="Candal"/>
                <a:ea typeface="Candal"/>
                <a:cs typeface="Candal"/>
                <a:sym typeface="Candal"/>
              </a:rPr>
              <a:t>FEATURES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94176" y="3487861"/>
            <a:ext cx="12299649" cy="6326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1411" indent="-440706" lvl="1">
              <a:lnSpc>
                <a:spcPts val="10206"/>
              </a:lnSpc>
              <a:buFont typeface="Arial"/>
              <a:buChar char="•"/>
            </a:pPr>
            <a:r>
              <a:rPr lang="en-US" b="true" sz="4082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Add/View/Delete/Search Books</a:t>
            </a:r>
          </a:p>
          <a:p>
            <a:pPr algn="l" marL="881411" indent="-440706" lvl="1">
              <a:lnSpc>
                <a:spcPts val="10206"/>
              </a:lnSpc>
              <a:buFont typeface="Arial"/>
              <a:buChar char="•"/>
            </a:pPr>
            <a:r>
              <a:rPr lang="en-US" b="true" sz="4082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Register/Delete Members</a:t>
            </a:r>
          </a:p>
          <a:p>
            <a:pPr algn="l" marL="881411" indent="-440706" lvl="1">
              <a:lnSpc>
                <a:spcPts val="10206"/>
              </a:lnSpc>
              <a:buFont typeface="Arial"/>
              <a:buChar char="•"/>
            </a:pPr>
            <a:r>
              <a:rPr lang="en-US" b="true" sz="4082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Issue &amp; Return Books</a:t>
            </a:r>
          </a:p>
          <a:p>
            <a:pPr algn="l" marL="881411" indent="-440706" lvl="1">
              <a:lnSpc>
                <a:spcPts val="10206"/>
              </a:lnSpc>
              <a:buFont typeface="Arial"/>
              <a:buChar char="•"/>
            </a:pPr>
            <a:r>
              <a:rPr lang="en-US" b="true" sz="4082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Maintain Borrow History</a:t>
            </a:r>
          </a:p>
          <a:p>
            <a:pPr algn="l">
              <a:lnSpc>
                <a:spcPts val="10206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1158228">
            <a:off x="-1356975" y="5411364"/>
            <a:ext cx="3703329" cy="471333"/>
          </a:xfrm>
          <a:custGeom>
            <a:avLst/>
            <a:gdLst/>
            <a:ahLst/>
            <a:cxnLst/>
            <a:rect r="r" b="b" t="t" l="l"/>
            <a:pathLst>
              <a:path h="471333" w="3703329">
                <a:moveTo>
                  <a:pt x="0" y="0"/>
                </a:moveTo>
                <a:lnTo>
                  <a:pt x="3703329" y="0"/>
                </a:lnTo>
                <a:lnTo>
                  <a:pt x="3703329" y="471333"/>
                </a:lnTo>
                <a:lnTo>
                  <a:pt x="0" y="47133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732664">
            <a:off x="-412347" y="8396812"/>
            <a:ext cx="3273296" cy="3727356"/>
          </a:xfrm>
          <a:custGeom>
            <a:avLst/>
            <a:gdLst/>
            <a:ahLst/>
            <a:cxnLst/>
            <a:rect r="r" b="b" t="t" l="l"/>
            <a:pathLst>
              <a:path h="3727356" w="3273296">
                <a:moveTo>
                  <a:pt x="0" y="0"/>
                </a:moveTo>
                <a:lnTo>
                  <a:pt x="3273296" y="0"/>
                </a:lnTo>
                <a:lnTo>
                  <a:pt x="3273296" y="3727355"/>
                </a:lnTo>
                <a:lnTo>
                  <a:pt x="0" y="372735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113489">
            <a:off x="1922247" y="7200035"/>
            <a:ext cx="306493" cy="952379"/>
          </a:xfrm>
          <a:custGeom>
            <a:avLst/>
            <a:gdLst/>
            <a:ahLst/>
            <a:cxnLst/>
            <a:rect r="r" b="b" t="t" l="l"/>
            <a:pathLst>
              <a:path h="952379" w="306493">
                <a:moveTo>
                  <a:pt x="0" y="0"/>
                </a:moveTo>
                <a:lnTo>
                  <a:pt x="306493" y="0"/>
                </a:lnTo>
                <a:lnTo>
                  <a:pt x="306493" y="952379"/>
                </a:lnTo>
                <a:lnTo>
                  <a:pt x="0" y="9523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3619704">
            <a:off x="707964" y="6702909"/>
            <a:ext cx="306493" cy="952379"/>
          </a:xfrm>
          <a:custGeom>
            <a:avLst/>
            <a:gdLst/>
            <a:ahLst/>
            <a:cxnLst/>
            <a:rect r="r" b="b" t="t" l="l"/>
            <a:pathLst>
              <a:path h="952379" w="306493">
                <a:moveTo>
                  <a:pt x="0" y="0"/>
                </a:moveTo>
                <a:lnTo>
                  <a:pt x="306492" y="0"/>
                </a:lnTo>
                <a:lnTo>
                  <a:pt x="306492" y="952379"/>
                </a:lnTo>
                <a:lnTo>
                  <a:pt x="0" y="9523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1912751"/>
            <a:chOff x="0" y="0"/>
            <a:chExt cx="3520106" cy="4148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20106" cy="414839"/>
            </a:xfrm>
            <a:custGeom>
              <a:avLst/>
              <a:gdLst/>
              <a:ahLst/>
              <a:cxnLst/>
              <a:rect r="r" b="b" t="t" l="l"/>
              <a:pathLst>
                <a:path h="414839" w="3520106">
                  <a:moveTo>
                    <a:pt x="0" y="0"/>
                  </a:moveTo>
                  <a:lnTo>
                    <a:pt x="3520106" y="0"/>
                  </a:lnTo>
                  <a:lnTo>
                    <a:pt x="3520106" y="414839"/>
                  </a:lnTo>
                  <a:lnTo>
                    <a:pt x="0" y="414839"/>
                  </a:lnTo>
                  <a:close/>
                </a:path>
              </a:pathLst>
            </a:custGeom>
            <a:solidFill>
              <a:srgbClr val="2A9D8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3520106" cy="443414"/>
            </a:xfrm>
            <a:prstGeom prst="rect">
              <a:avLst/>
            </a:prstGeom>
          </p:spPr>
          <p:txBody>
            <a:bodyPr anchor="ctr" rtlCol="false" tIns="61690" lIns="61690" bIns="61690" rIns="6169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1628204"/>
            <a:ext cx="16230600" cy="751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20"/>
              </a:lnSpc>
            </a:pPr>
            <a:r>
              <a:rPr lang="en-US" sz="5200">
                <a:solidFill>
                  <a:srgbClr val="FFFFFF"/>
                </a:solidFill>
                <a:latin typeface="Candal"/>
                <a:ea typeface="Candal"/>
                <a:cs typeface="Candal"/>
                <a:sym typeface="Candal"/>
              </a:rPr>
              <a:t>CODE STRUCTURE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4178923"/>
            <a:ext cx="16230600" cy="4549194"/>
            <a:chOff x="0" y="0"/>
            <a:chExt cx="21640800" cy="6065592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21640800" cy="6065592"/>
              <a:chOff x="0" y="0"/>
              <a:chExt cx="4274726" cy="1198142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274726" cy="1198142"/>
              </a:xfrm>
              <a:custGeom>
                <a:avLst/>
                <a:gdLst/>
                <a:ahLst/>
                <a:cxnLst/>
                <a:rect r="r" b="b" t="t" l="l"/>
                <a:pathLst>
                  <a:path h="1198142" w="4274726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1198142"/>
                    </a:lnTo>
                    <a:lnTo>
                      <a:pt x="0" y="1198142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253E70"/>
                </a:soli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28575"/>
                <a:ext cx="4274726" cy="116956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90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572491" y="445842"/>
              <a:ext cx="8880410" cy="48990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12"/>
                </a:lnSpc>
              </a:pPr>
              <a:r>
                <a:rPr lang="en-US" sz="2463" spc="-88" b="true">
                  <a:solidFill>
                    <a:srgbClr val="000000"/>
                  </a:solidFill>
                  <a:latin typeface="Roboto Condensed Bold"/>
                  <a:ea typeface="Roboto Condensed Bold"/>
                  <a:cs typeface="Roboto Condensed Bold"/>
                  <a:sym typeface="Roboto Condensed Bold"/>
                </a:rPr>
                <a:t>LibraryManagement/</a:t>
              </a:r>
            </a:p>
            <a:p>
              <a:pPr algn="l">
                <a:lnSpc>
                  <a:spcPts val="4212"/>
                </a:lnSpc>
              </a:pPr>
              <a:r>
                <a:rPr lang="en-US" sz="2463" spc="-88" b="true">
                  <a:solidFill>
                    <a:srgbClr val="000000"/>
                  </a:solidFill>
                  <a:latin typeface="Roboto Condensed Bold"/>
                  <a:ea typeface="Roboto Condensed Bold"/>
                  <a:cs typeface="Roboto Condensed Bold"/>
                  <a:sym typeface="Roboto Condensed Bold"/>
                </a:rPr>
                <a:t>├── lib/</a:t>
              </a:r>
            </a:p>
            <a:p>
              <a:pPr algn="l">
                <a:lnSpc>
                  <a:spcPts val="4212"/>
                </a:lnSpc>
              </a:pPr>
              <a:r>
                <a:rPr lang="en-US" sz="2463" spc="-88" b="true">
                  <a:solidFill>
                    <a:srgbClr val="000000"/>
                  </a:solidFill>
                  <a:latin typeface="Roboto Condensed Bold"/>
                  <a:ea typeface="Roboto Condensed Bold"/>
                  <a:cs typeface="Roboto Condensed Bold"/>
                  <a:sym typeface="Roboto Condensed Bold"/>
                </a:rPr>
                <a:t>├── src/</a:t>
              </a:r>
            </a:p>
            <a:p>
              <a:pPr algn="l">
                <a:lnSpc>
                  <a:spcPts val="4212"/>
                </a:lnSpc>
              </a:pPr>
              <a:r>
                <a:rPr lang="en-US" sz="2463" spc="-88" b="true">
                  <a:solidFill>
                    <a:srgbClr val="000000"/>
                  </a:solidFill>
                  <a:latin typeface="Roboto Condensed Bold"/>
                  <a:ea typeface="Roboto Condensed Bold"/>
                  <a:cs typeface="Roboto Condensed Bold"/>
                  <a:sym typeface="Roboto Condensed Bold"/>
                </a:rPr>
                <a:t>│   ├── db/ → DBConnection.java</a:t>
              </a:r>
            </a:p>
            <a:p>
              <a:pPr algn="l">
                <a:lnSpc>
                  <a:spcPts val="4212"/>
                </a:lnSpc>
              </a:pPr>
              <a:r>
                <a:rPr lang="en-US" sz="2463" spc="-88" b="true">
                  <a:solidFill>
                    <a:srgbClr val="000000"/>
                  </a:solidFill>
                  <a:latin typeface="Roboto Condensed Bold"/>
                  <a:ea typeface="Roboto Condensed Bold"/>
                  <a:cs typeface="Roboto Condensed Bold"/>
                  <a:sym typeface="Roboto Condensed Bold"/>
                </a:rPr>
                <a:t>│   ├── manager/ → LibraryManager.java</a:t>
              </a:r>
            </a:p>
            <a:p>
              <a:pPr algn="l">
                <a:lnSpc>
                  <a:spcPts val="4212"/>
                </a:lnSpc>
              </a:pPr>
              <a:r>
                <a:rPr lang="en-US" sz="2463" spc="-88" b="true">
                  <a:solidFill>
                    <a:srgbClr val="000000"/>
                  </a:solidFill>
                  <a:latin typeface="Roboto Condensed Bold"/>
                  <a:ea typeface="Roboto Condensed Bold"/>
                  <a:cs typeface="Roboto Condensed Bold"/>
                  <a:sym typeface="Roboto Condensed Bold"/>
                </a:rPr>
                <a:t>└── Main.java</a:t>
              </a:r>
            </a:p>
            <a:p>
              <a:pPr algn="l">
                <a:lnSpc>
                  <a:spcPts val="4212"/>
                </a:lnSpc>
              </a:pP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9452900" y="1156895"/>
              <a:ext cx="6628606" cy="34769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6"/>
                </a:lnSpc>
              </a:pPr>
              <a:r>
                <a:rPr lang="en-US" b="true" sz="2460">
                  <a:solidFill>
                    <a:srgbClr val="000000"/>
                  </a:solidFill>
                  <a:latin typeface="Roboto Condensed Bold"/>
                  <a:ea typeface="Roboto Condensed Bold"/>
                  <a:cs typeface="Roboto Condensed Bold"/>
                  <a:sym typeface="Roboto Condensed Bold"/>
                </a:rPr>
                <a:t>DBConnecti</a:t>
              </a:r>
              <a:r>
                <a:rPr lang="en-US" b="true" sz="2460">
                  <a:solidFill>
                    <a:srgbClr val="000000"/>
                  </a:solidFill>
                  <a:latin typeface="Roboto Condensed Bold"/>
                  <a:ea typeface="Roboto Condensed Bold"/>
                  <a:cs typeface="Roboto Condensed Bold"/>
                  <a:sym typeface="Roboto Condensed Bold"/>
                </a:rPr>
                <a:t>on.java: Connects to MySQL</a:t>
              </a:r>
            </a:p>
            <a:p>
              <a:pPr algn="l">
                <a:lnSpc>
                  <a:spcPts val="4206"/>
                </a:lnSpc>
              </a:pPr>
            </a:p>
            <a:p>
              <a:pPr algn="l">
                <a:lnSpc>
                  <a:spcPts val="4206"/>
                </a:lnSpc>
              </a:pPr>
              <a:r>
                <a:rPr lang="en-US" b="true" sz="2460">
                  <a:solidFill>
                    <a:srgbClr val="000000"/>
                  </a:solidFill>
                  <a:latin typeface="Roboto Condensed Bold"/>
                  <a:ea typeface="Roboto Condensed Bold"/>
                  <a:cs typeface="Roboto Condensed Bold"/>
                  <a:sym typeface="Roboto Condensed Bold"/>
                </a:rPr>
                <a:t>LibraryManager.java: Core logic</a:t>
              </a:r>
            </a:p>
            <a:p>
              <a:pPr algn="l">
                <a:lnSpc>
                  <a:spcPts val="4206"/>
                </a:lnSpc>
              </a:pPr>
            </a:p>
            <a:p>
              <a:pPr algn="l">
                <a:lnSpc>
                  <a:spcPts val="4206"/>
                </a:lnSpc>
              </a:pPr>
              <a:r>
                <a:rPr lang="en-US" b="true" sz="2460">
                  <a:solidFill>
                    <a:srgbClr val="000000"/>
                  </a:solidFill>
                  <a:latin typeface="Roboto Condensed Bold"/>
                  <a:ea typeface="Roboto Condensed Bold"/>
                  <a:cs typeface="Roboto Condensed Bold"/>
                  <a:sym typeface="Roboto Condensed Bold"/>
                </a:rPr>
                <a:t>Main.java: Menu &amp; user interaction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929379" y="5558175"/>
            <a:ext cx="6987340" cy="5906097"/>
            <a:chOff x="0" y="0"/>
            <a:chExt cx="9316454" cy="7874797"/>
          </a:xfrm>
        </p:grpSpPr>
        <p:sp>
          <p:nvSpPr>
            <p:cNvPr name="Freeform 14" id="14"/>
            <p:cNvSpPr/>
            <p:nvPr/>
          </p:nvSpPr>
          <p:spPr>
            <a:xfrm flipH="false" flipV="false" rot="1634981">
              <a:off x="1053289" y="1669346"/>
              <a:ext cx="4062128" cy="5585426"/>
            </a:xfrm>
            <a:custGeom>
              <a:avLst/>
              <a:gdLst/>
              <a:ahLst/>
              <a:cxnLst/>
              <a:rect r="r" b="b" t="t" l="l"/>
              <a:pathLst>
                <a:path h="5585426" w="4062128">
                  <a:moveTo>
                    <a:pt x="0" y="0"/>
                  </a:moveTo>
                  <a:lnTo>
                    <a:pt x="4062128" y="0"/>
                  </a:lnTo>
                  <a:lnTo>
                    <a:pt x="4062128" y="5585425"/>
                  </a:lnTo>
                  <a:lnTo>
                    <a:pt x="0" y="55854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1030497">
              <a:off x="6093962" y="1315125"/>
              <a:ext cx="2548136" cy="4952207"/>
            </a:xfrm>
            <a:custGeom>
              <a:avLst/>
              <a:gdLst/>
              <a:ahLst/>
              <a:cxnLst/>
              <a:rect r="r" b="b" t="t" l="l"/>
              <a:pathLst>
                <a:path h="4952207" w="2548136">
                  <a:moveTo>
                    <a:pt x="0" y="0"/>
                  </a:moveTo>
                  <a:lnTo>
                    <a:pt x="2548135" y="0"/>
                  </a:lnTo>
                  <a:lnTo>
                    <a:pt x="2548135" y="4952207"/>
                  </a:lnTo>
                  <a:lnTo>
                    <a:pt x="0" y="49522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-6621354">
              <a:off x="4311993" y="-283042"/>
              <a:ext cx="519867" cy="1615405"/>
            </a:xfrm>
            <a:custGeom>
              <a:avLst/>
              <a:gdLst/>
              <a:ahLst/>
              <a:cxnLst/>
              <a:rect r="r" b="b" t="t" l="l"/>
              <a:pathLst>
                <a:path h="1615405" w="519867">
                  <a:moveTo>
                    <a:pt x="0" y="0"/>
                  </a:moveTo>
                  <a:lnTo>
                    <a:pt x="519867" y="0"/>
                  </a:lnTo>
                  <a:lnTo>
                    <a:pt x="519867" y="1615405"/>
                  </a:lnTo>
                  <a:lnTo>
                    <a:pt x="0" y="16154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1895367">
              <a:off x="5804188" y="148830"/>
              <a:ext cx="519867" cy="1615405"/>
            </a:xfrm>
            <a:custGeom>
              <a:avLst/>
              <a:gdLst/>
              <a:ahLst/>
              <a:cxnLst/>
              <a:rect r="r" b="b" t="t" l="l"/>
              <a:pathLst>
                <a:path h="1615405" w="519867">
                  <a:moveTo>
                    <a:pt x="0" y="0"/>
                  </a:moveTo>
                  <a:lnTo>
                    <a:pt x="519867" y="0"/>
                  </a:lnTo>
                  <a:lnTo>
                    <a:pt x="519867" y="1615405"/>
                  </a:lnTo>
                  <a:lnTo>
                    <a:pt x="0" y="16154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1912751"/>
            <a:chOff x="0" y="0"/>
            <a:chExt cx="3520106" cy="4148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20106" cy="414839"/>
            </a:xfrm>
            <a:custGeom>
              <a:avLst/>
              <a:gdLst/>
              <a:ahLst/>
              <a:cxnLst/>
              <a:rect r="r" b="b" t="t" l="l"/>
              <a:pathLst>
                <a:path h="414839" w="3520106">
                  <a:moveTo>
                    <a:pt x="0" y="0"/>
                  </a:moveTo>
                  <a:lnTo>
                    <a:pt x="3520106" y="0"/>
                  </a:lnTo>
                  <a:lnTo>
                    <a:pt x="3520106" y="414839"/>
                  </a:lnTo>
                  <a:lnTo>
                    <a:pt x="0" y="414839"/>
                  </a:lnTo>
                  <a:close/>
                </a:path>
              </a:pathLst>
            </a:custGeom>
            <a:solidFill>
              <a:srgbClr val="2A9D8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3520106" cy="443414"/>
            </a:xfrm>
            <a:prstGeom prst="rect">
              <a:avLst/>
            </a:prstGeom>
          </p:spPr>
          <p:txBody>
            <a:bodyPr anchor="ctr" rtlCol="false" tIns="61690" lIns="61690" bIns="61690" rIns="6169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1634981">
            <a:off x="-1523298" y="6296246"/>
            <a:ext cx="3046596" cy="4189069"/>
          </a:xfrm>
          <a:custGeom>
            <a:avLst/>
            <a:gdLst/>
            <a:ahLst/>
            <a:cxnLst/>
            <a:rect r="r" b="b" t="t" l="l"/>
            <a:pathLst>
              <a:path h="4189069" w="3046596">
                <a:moveTo>
                  <a:pt x="0" y="0"/>
                </a:moveTo>
                <a:lnTo>
                  <a:pt x="3046596" y="0"/>
                </a:lnTo>
                <a:lnTo>
                  <a:pt x="3046596" y="4189069"/>
                </a:lnTo>
                <a:lnTo>
                  <a:pt x="0" y="41890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030497">
            <a:off x="2257207" y="6030580"/>
            <a:ext cx="1911102" cy="3714155"/>
          </a:xfrm>
          <a:custGeom>
            <a:avLst/>
            <a:gdLst/>
            <a:ahLst/>
            <a:cxnLst/>
            <a:rect r="r" b="b" t="t" l="l"/>
            <a:pathLst>
              <a:path h="3714155" w="1911102">
                <a:moveTo>
                  <a:pt x="0" y="0"/>
                </a:moveTo>
                <a:lnTo>
                  <a:pt x="1911102" y="0"/>
                </a:lnTo>
                <a:lnTo>
                  <a:pt x="1911102" y="3714155"/>
                </a:lnTo>
                <a:lnTo>
                  <a:pt x="0" y="37141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6621354">
            <a:off x="920730" y="4831955"/>
            <a:ext cx="389900" cy="1211554"/>
          </a:xfrm>
          <a:custGeom>
            <a:avLst/>
            <a:gdLst/>
            <a:ahLst/>
            <a:cxnLst/>
            <a:rect r="r" b="b" t="t" l="l"/>
            <a:pathLst>
              <a:path h="1211554" w="389900">
                <a:moveTo>
                  <a:pt x="0" y="0"/>
                </a:moveTo>
                <a:lnTo>
                  <a:pt x="389900" y="0"/>
                </a:lnTo>
                <a:lnTo>
                  <a:pt x="389900" y="1211553"/>
                </a:lnTo>
                <a:lnTo>
                  <a:pt x="0" y="12115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895367">
            <a:off x="2039876" y="5155858"/>
            <a:ext cx="389900" cy="1211554"/>
          </a:xfrm>
          <a:custGeom>
            <a:avLst/>
            <a:gdLst/>
            <a:ahLst/>
            <a:cxnLst/>
            <a:rect r="r" b="b" t="t" l="l"/>
            <a:pathLst>
              <a:path h="1211554" w="389900">
                <a:moveTo>
                  <a:pt x="0" y="0"/>
                </a:moveTo>
                <a:lnTo>
                  <a:pt x="389900" y="0"/>
                </a:lnTo>
                <a:lnTo>
                  <a:pt x="389900" y="1211554"/>
                </a:lnTo>
                <a:lnTo>
                  <a:pt x="0" y="12115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026338" y="3201292"/>
            <a:ext cx="4235323" cy="6356958"/>
          </a:xfrm>
          <a:custGeom>
            <a:avLst/>
            <a:gdLst/>
            <a:ahLst/>
            <a:cxnLst/>
            <a:rect r="r" b="b" t="t" l="l"/>
            <a:pathLst>
              <a:path h="6356958" w="4235323">
                <a:moveTo>
                  <a:pt x="0" y="0"/>
                </a:moveTo>
                <a:lnTo>
                  <a:pt x="4235324" y="0"/>
                </a:lnTo>
                <a:lnTo>
                  <a:pt x="4235324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680274"/>
            <a:ext cx="16230600" cy="647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50"/>
              </a:lnSpc>
            </a:pPr>
            <a:r>
              <a:rPr lang="en-US" sz="4500" spc="-108">
                <a:solidFill>
                  <a:srgbClr val="FFFFFF"/>
                </a:solidFill>
                <a:latin typeface="Candal"/>
                <a:ea typeface="Candal"/>
                <a:cs typeface="Candal"/>
                <a:sym typeface="Candal"/>
              </a:rPr>
              <a:t>JDBC CONNECTION FLOW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1912751"/>
            <a:chOff x="0" y="0"/>
            <a:chExt cx="3520106" cy="4148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20106" cy="414839"/>
            </a:xfrm>
            <a:custGeom>
              <a:avLst/>
              <a:gdLst/>
              <a:ahLst/>
              <a:cxnLst/>
              <a:rect r="r" b="b" t="t" l="l"/>
              <a:pathLst>
                <a:path h="414839" w="3520106">
                  <a:moveTo>
                    <a:pt x="0" y="0"/>
                  </a:moveTo>
                  <a:lnTo>
                    <a:pt x="3520106" y="0"/>
                  </a:lnTo>
                  <a:lnTo>
                    <a:pt x="3520106" y="414839"/>
                  </a:lnTo>
                  <a:lnTo>
                    <a:pt x="0" y="414839"/>
                  </a:lnTo>
                  <a:close/>
                </a:path>
              </a:pathLst>
            </a:custGeom>
            <a:solidFill>
              <a:srgbClr val="2A9D8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3520106" cy="443414"/>
            </a:xfrm>
            <a:prstGeom prst="rect">
              <a:avLst/>
            </a:prstGeom>
          </p:spPr>
          <p:txBody>
            <a:bodyPr anchor="ctr" rtlCol="false" tIns="61690" lIns="61690" bIns="61690" rIns="6169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1634981">
            <a:off x="-1523298" y="6296246"/>
            <a:ext cx="3046596" cy="4189069"/>
          </a:xfrm>
          <a:custGeom>
            <a:avLst/>
            <a:gdLst/>
            <a:ahLst/>
            <a:cxnLst/>
            <a:rect r="r" b="b" t="t" l="l"/>
            <a:pathLst>
              <a:path h="4189069" w="3046596">
                <a:moveTo>
                  <a:pt x="0" y="0"/>
                </a:moveTo>
                <a:lnTo>
                  <a:pt x="3046596" y="0"/>
                </a:lnTo>
                <a:lnTo>
                  <a:pt x="3046596" y="4189069"/>
                </a:lnTo>
                <a:lnTo>
                  <a:pt x="0" y="41890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030497">
            <a:off x="2257207" y="6030580"/>
            <a:ext cx="1911102" cy="3714155"/>
          </a:xfrm>
          <a:custGeom>
            <a:avLst/>
            <a:gdLst/>
            <a:ahLst/>
            <a:cxnLst/>
            <a:rect r="r" b="b" t="t" l="l"/>
            <a:pathLst>
              <a:path h="3714155" w="1911102">
                <a:moveTo>
                  <a:pt x="0" y="0"/>
                </a:moveTo>
                <a:lnTo>
                  <a:pt x="1911102" y="0"/>
                </a:lnTo>
                <a:lnTo>
                  <a:pt x="1911102" y="3714155"/>
                </a:lnTo>
                <a:lnTo>
                  <a:pt x="0" y="37141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6621354">
            <a:off x="920730" y="4831955"/>
            <a:ext cx="389900" cy="1211554"/>
          </a:xfrm>
          <a:custGeom>
            <a:avLst/>
            <a:gdLst/>
            <a:ahLst/>
            <a:cxnLst/>
            <a:rect r="r" b="b" t="t" l="l"/>
            <a:pathLst>
              <a:path h="1211554" w="389900">
                <a:moveTo>
                  <a:pt x="0" y="0"/>
                </a:moveTo>
                <a:lnTo>
                  <a:pt x="389900" y="0"/>
                </a:lnTo>
                <a:lnTo>
                  <a:pt x="389900" y="1211553"/>
                </a:lnTo>
                <a:lnTo>
                  <a:pt x="0" y="12115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895367">
            <a:off x="2039876" y="5155858"/>
            <a:ext cx="389900" cy="1211554"/>
          </a:xfrm>
          <a:custGeom>
            <a:avLst/>
            <a:gdLst/>
            <a:ahLst/>
            <a:cxnLst/>
            <a:rect r="r" b="b" t="t" l="l"/>
            <a:pathLst>
              <a:path h="1211554" w="389900">
                <a:moveTo>
                  <a:pt x="0" y="0"/>
                </a:moveTo>
                <a:lnTo>
                  <a:pt x="389900" y="0"/>
                </a:lnTo>
                <a:lnTo>
                  <a:pt x="389900" y="1211554"/>
                </a:lnTo>
                <a:lnTo>
                  <a:pt x="0" y="12115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026938" y="3829650"/>
            <a:ext cx="8234123" cy="5100241"/>
          </a:xfrm>
          <a:custGeom>
            <a:avLst/>
            <a:gdLst/>
            <a:ahLst/>
            <a:cxnLst/>
            <a:rect r="r" b="b" t="t" l="l"/>
            <a:pathLst>
              <a:path h="5100241" w="8234123">
                <a:moveTo>
                  <a:pt x="0" y="0"/>
                </a:moveTo>
                <a:lnTo>
                  <a:pt x="8234124" y="0"/>
                </a:lnTo>
                <a:lnTo>
                  <a:pt x="8234124" y="5100241"/>
                </a:lnTo>
                <a:lnTo>
                  <a:pt x="0" y="510024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680274"/>
            <a:ext cx="16230600" cy="647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50"/>
              </a:lnSpc>
            </a:pPr>
            <a:r>
              <a:rPr lang="en-US" sz="4500" spc="-108">
                <a:solidFill>
                  <a:srgbClr val="FFFFFF"/>
                </a:solidFill>
                <a:latin typeface="Candal"/>
                <a:ea typeface="Candal"/>
                <a:cs typeface="Candal"/>
                <a:sym typeface="Candal"/>
              </a:rPr>
              <a:t>SAMPLE MENU (MAIN.JAVA)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1912751"/>
            <a:chOff x="0" y="0"/>
            <a:chExt cx="3520106" cy="4148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20106" cy="414839"/>
            </a:xfrm>
            <a:custGeom>
              <a:avLst/>
              <a:gdLst/>
              <a:ahLst/>
              <a:cxnLst/>
              <a:rect r="r" b="b" t="t" l="l"/>
              <a:pathLst>
                <a:path h="414839" w="3520106">
                  <a:moveTo>
                    <a:pt x="0" y="0"/>
                  </a:moveTo>
                  <a:lnTo>
                    <a:pt x="3520106" y="0"/>
                  </a:lnTo>
                  <a:lnTo>
                    <a:pt x="3520106" y="414839"/>
                  </a:lnTo>
                  <a:lnTo>
                    <a:pt x="0" y="414839"/>
                  </a:lnTo>
                  <a:close/>
                </a:path>
              </a:pathLst>
            </a:custGeom>
            <a:solidFill>
              <a:srgbClr val="2A9D8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3520106" cy="443414"/>
            </a:xfrm>
            <a:prstGeom prst="rect">
              <a:avLst/>
            </a:prstGeom>
          </p:spPr>
          <p:txBody>
            <a:bodyPr anchor="ctr" rtlCol="false" tIns="61690" lIns="61690" bIns="61690" rIns="6169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1680274"/>
            <a:ext cx="16230600" cy="647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50"/>
              </a:lnSpc>
            </a:pPr>
            <a:r>
              <a:rPr lang="en-US" sz="4500" spc="-108">
                <a:solidFill>
                  <a:srgbClr val="FFFFFF"/>
                </a:solidFill>
                <a:latin typeface="Candal"/>
                <a:ea typeface="Candal"/>
                <a:cs typeface="Candal"/>
                <a:sym typeface="Candal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674076" y="4068247"/>
            <a:ext cx="12891866" cy="4213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8" indent="-388624" lvl="1">
              <a:lnSpc>
                <a:spcPts val="8568"/>
              </a:lnSpc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Ac</a:t>
            </a:r>
            <a:r>
              <a:rPr lang="en-US" b="true" sz="3600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hieved full CRUD + transaction management using Java + MySQL.</a:t>
            </a:r>
          </a:p>
          <a:p>
            <a:pPr algn="l" marL="777248" indent="-388624" lvl="1">
              <a:lnSpc>
                <a:spcPts val="8568"/>
              </a:lnSpc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Learned JDBC integration, SQL design, and console-based logic.</a:t>
            </a:r>
          </a:p>
          <a:p>
            <a:pPr algn="l" marL="777248" indent="-388624" lvl="1">
              <a:lnSpc>
                <a:spcPts val="8568"/>
              </a:lnSpc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Can be extended into GUI/Web in the future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1634981">
            <a:off x="-1523298" y="6296246"/>
            <a:ext cx="3046596" cy="4189069"/>
          </a:xfrm>
          <a:custGeom>
            <a:avLst/>
            <a:gdLst/>
            <a:ahLst/>
            <a:cxnLst/>
            <a:rect r="r" b="b" t="t" l="l"/>
            <a:pathLst>
              <a:path h="4189069" w="3046596">
                <a:moveTo>
                  <a:pt x="0" y="0"/>
                </a:moveTo>
                <a:lnTo>
                  <a:pt x="3046596" y="0"/>
                </a:lnTo>
                <a:lnTo>
                  <a:pt x="3046596" y="4189069"/>
                </a:lnTo>
                <a:lnTo>
                  <a:pt x="0" y="41890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030497">
            <a:off x="2257207" y="6030580"/>
            <a:ext cx="1911102" cy="3714155"/>
          </a:xfrm>
          <a:custGeom>
            <a:avLst/>
            <a:gdLst/>
            <a:ahLst/>
            <a:cxnLst/>
            <a:rect r="r" b="b" t="t" l="l"/>
            <a:pathLst>
              <a:path h="3714155" w="1911102">
                <a:moveTo>
                  <a:pt x="0" y="0"/>
                </a:moveTo>
                <a:lnTo>
                  <a:pt x="1911102" y="0"/>
                </a:lnTo>
                <a:lnTo>
                  <a:pt x="1911102" y="3714155"/>
                </a:lnTo>
                <a:lnTo>
                  <a:pt x="0" y="37141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6621354">
            <a:off x="920730" y="4831955"/>
            <a:ext cx="389900" cy="1211554"/>
          </a:xfrm>
          <a:custGeom>
            <a:avLst/>
            <a:gdLst/>
            <a:ahLst/>
            <a:cxnLst/>
            <a:rect r="r" b="b" t="t" l="l"/>
            <a:pathLst>
              <a:path h="1211554" w="389900">
                <a:moveTo>
                  <a:pt x="0" y="0"/>
                </a:moveTo>
                <a:lnTo>
                  <a:pt x="389900" y="0"/>
                </a:lnTo>
                <a:lnTo>
                  <a:pt x="389900" y="1211553"/>
                </a:lnTo>
                <a:lnTo>
                  <a:pt x="0" y="12115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895367">
            <a:off x="2039876" y="5155858"/>
            <a:ext cx="389900" cy="1211554"/>
          </a:xfrm>
          <a:custGeom>
            <a:avLst/>
            <a:gdLst/>
            <a:ahLst/>
            <a:cxnLst/>
            <a:rect r="r" b="b" t="t" l="l"/>
            <a:pathLst>
              <a:path h="1211554" w="389900">
                <a:moveTo>
                  <a:pt x="0" y="0"/>
                </a:moveTo>
                <a:lnTo>
                  <a:pt x="389900" y="0"/>
                </a:lnTo>
                <a:lnTo>
                  <a:pt x="389900" y="1211554"/>
                </a:lnTo>
                <a:lnTo>
                  <a:pt x="0" y="12115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DAGsqh01IL8</dc:identifier>
  <dcterms:modified xsi:type="dcterms:W3CDTF">2011-08-01T06:04:30Z</dcterms:modified>
  <cp:revision>1</cp:revision>
  <dc:title>Library Management System</dc:title>
</cp:coreProperties>
</file>