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D33D1-3CF5-4135-B424-6BB9B1FB6E1E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A501297-F34C-4ACC-B42B-DF0CFD6780C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Presented By:</a:t>
            </a:r>
            <a:endParaRPr lang="en-IN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512168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115616" y="3861048"/>
            <a:ext cx="64790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ARuN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singhal</a:t>
            </a:r>
            <a:endParaRPr lang="en-US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2970" y="5085184"/>
            <a:ext cx="830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Topic:Regular</a:t>
            </a:r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Expression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67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0" dirty="0" err="1" smtClean="0"/>
              <a:t>Defination:Regular</a:t>
            </a:r>
            <a:r>
              <a:rPr lang="en-IN" sz="4400" b="0" dirty="0" smtClean="0"/>
              <a:t> Expression</a:t>
            </a:r>
            <a:endParaRPr lang="en-IN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The language accepted by finite </a:t>
            </a:r>
            <a:r>
              <a:rPr lang="en-US" b="1" dirty="0"/>
              <a:t>automata</a:t>
            </a:r>
            <a:r>
              <a:rPr lang="en-US" dirty="0"/>
              <a:t> can be easily </a:t>
            </a:r>
            <a:r>
              <a:rPr lang="en-US" dirty="0" smtClean="0"/>
              <a:t>describe simple</a:t>
            </a:r>
            <a:r>
              <a:rPr lang="en-US" dirty="0"/>
              <a:t> </a:t>
            </a:r>
            <a:r>
              <a:rPr lang="en-US" b="1" dirty="0"/>
              <a:t>expressions</a:t>
            </a:r>
            <a:r>
              <a:rPr lang="en-US" dirty="0"/>
              <a:t> called </a:t>
            </a:r>
            <a:r>
              <a:rPr lang="en-US" b="1" dirty="0"/>
              <a:t>Regular Expressions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regular expression</a:t>
            </a:r>
            <a:r>
              <a:rPr lang="en-US" dirty="0"/>
              <a:t> can also be described as a sequence of pattern that defines a </a:t>
            </a:r>
            <a:r>
              <a:rPr lang="en-US" dirty="0" err="1" smtClean="0"/>
              <a:t>string.</a:t>
            </a:r>
            <a:r>
              <a:rPr lang="en-US" b="1" dirty="0" err="1" smtClean="0"/>
              <a:t>Regular</a:t>
            </a:r>
            <a:r>
              <a:rPr lang="en-US" b="1" dirty="0" smtClean="0"/>
              <a:t> </a:t>
            </a:r>
            <a:r>
              <a:rPr lang="en-US" b="1" dirty="0"/>
              <a:t>expressions are</a:t>
            </a:r>
            <a:r>
              <a:rPr lang="en-US" dirty="0"/>
              <a:t> used to match character combinations in </a:t>
            </a:r>
            <a:r>
              <a:rPr lang="en-US" dirty="0" smtClean="0"/>
              <a:t>strings.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869160"/>
            <a:ext cx="3638550" cy="215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0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Operations on regular Language: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 1..Union</a:t>
            </a:r>
            <a:r>
              <a:rPr lang="en-US" b="1" dirty="0"/>
              <a:t>:</a:t>
            </a:r>
            <a:r>
              <a:rPr lang="en-US" dirty="0"/>
              <a:t> If L and M are two regular languages then their union L U M is also a union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IN" dirty="0" smtClean="0"/>
              <a:t>          </a:t>
            </a:r>
            <a:r>
              <a:rPr lang="en-IN" dirty="0"/>
              <a:t> L U M = {s | s is in L or s is in M</a:t>
            </a:r>
            <a:r>
              <a:rPr lang="en-IN" dirty="0" smtClean="0"/>
              <a:t>}</a:t>
            </a:r>
          </a:p>
          <a:p>
            <a:pPr marL="137160" indent="0">
              <a:buNone/>
            </a:pPr>
            <a:r>
              <a:rPr lang="en-IN" dirty="0"/>
              <a:t>  </a:t>
            </a:r>
            <a:endParaRPr lang="en-US" dirty="0"/>
          </a:p>
          <a:p>
            <a:r>
              <a:rPr lang="en-IN" dirty="0" smtClean="0"/>
              <a:t>2..</a:t>
            </a:r>
            <a:r>
              <a:rPr lang="en-US" b="1" dirty="0"/>
              <a:t> </a:t>
            </a:r>
            <a:r>
              <a:rPr lang="en-US" sz="3600" b="1" u="sng" dirty="0"/>
              <a:t>Intersection</a:t>
            </a:r>
            <a:r>
              <a:rPr lang="en-US" b="1" dirty="0"/>
              <a:t>:</a:t>
            </a:r>
            <a:r>
              <a:rPr lang="en-US" dirty="0"/>
              <a:t> If L and M are two regular languages then their intersection is also an </a:t>
            </a:r>
            <a:r>
              <a:rPr lang="en-US" dirty="0" smtClean="0"/>
              <a:t>intersect.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L ⋂ M = {</a:t>
            </a:r>
            <a:r>
              <a:rPr lang="en-US" dirty="0" err="1"/>
              <a:t>st</a:t>
            </a:r>
            <a:r>
              <a:rPr lang="en-US" dirty="0"/>
              <a:t> | s is in L and t is in M}  </a:t>
            </a:r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4000" b="1" u="sng" dirty="0" err="1"/>
              <a:t>Kleen</a:t>
            </a:r>
            <a:r>
              <a:rPr lang="en-US" sz="4000" b="1" u="sng" dirty="0"/>
              <a:t> closure</a:t>
            </a:r>
            <a:r>
              <a:rPr lang="en-US" sz="4000" b="1" dirty="0"/>
              <a:t>:</a:t>
            </a:r>
            <a:r>
              <a:rPr lang="en-US" dirty="0"/>
              <a:t> If L is a regular language then its </a:t>
            </a:r>
            <a:r>
              <a:rPr lang="en-US" dirty="0" err="1"/>
              <a:t>Kleen</a:t>
            </a:r>
            <a:r>
              <a:rPr lang="en-US" dirty="0"/>
              <a:t> closure L1* will also be a regular language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L</a:t>
            </a:r>
            <a:r>
              <a:rPr lang="en-US" dirty="0"/>
              <a:t>* = Zero or more occurrence of </a:t>
            </a:r>
            <a:r>
              <a:rPr lang="en-US" dirty="0" smtClean="0"/>
              <a:t>language l</a:t>
            </a:r>
          </a:p>
        </p:txBody>
      </p:sp>
    </p:spTree>
    <p:extLst>
      <p:ext uri="{BB962C8B-B14F-4D97-AF65-F5344CB8AC3E}">
        <p14:creationId xmlns:p14="http://schemas.microsoft.com/office/powerpoint/2010/main" val="11128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800" b="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3716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 rot="20952926">
            <a:off x="1953984" y="3825388"/>
            <a:ext cx="45411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 ThankYou</a:t>
            </a:r>
            <a:endParaRPr lang="en-US" sz="6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79</TotalTime>
  <Words>30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Presented By:</vt:lpstr>
      <vt:lpstr>Defination:Regular Expression</vt:lpstr>
      <vt:lpstr>Operations on regular Language: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Windows User</dc:creator>
  <cp:lastModifiedBy>Windows User</cp:lastModifiedBy>
  <cp:revision>9</cp:revision>
  <dcterms:created xsi:type="dcterms:W3CDTF">2019-11-16T15:52:49Z</dcterms:created>
  <dcterms:modified xsi:type="dcterms:W3CDTF">2019-11-16T18:00:10Z</dcterms:modified>
</cp:coreProperties>
</file>