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A2BD2F-3440-6153-A28E-5142C8A0A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733" y="2082552"/>
            <a:ext cx="9872533" cy="3110699"/>
          </a:xfrm>
        </p:spPr>
        <p:txBody>
          <a:bodyPr/>
          <a:lstStyle/>
          <a:p>
            <a:r>
              <a:rPr lang="ta-IN" dirty="0"/>
              <a:t>STUDENT NAME: M. SRILEKHA </a:t>
            </a:r>
          </a:p>
          <a:p>
            <a:r>
              <a:rPr lang="en-US" dirty="0"/>
              <a:t>Asumn293222403905</a:t>
            </a:r>
          </a:p>
          <a:p>
            <a:r>
              <a:rPr lang="ta-IN" dirty="0"/>
              <a:t>DEPARTMENT:II BSC COMPUTER SCIENCE WITH DATA SCIENCE</a:t>
            </a:r>
          </a:p>
          <a:p>
            <a:r>
              <a:rPr lang="en-US" dirty="0"/>
              <a:t>C</a:t>
            </a:r>
            <a:r>
              <a:rPr lang="ta-IN" dirty="0"/>
              <a:t>ollege: vidhya sagar women’s college/madras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4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04EE-38EC-E063-682E-FC2824AD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/>
              <a:t>RESULTS AND SCREENSHOT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5DF2C-2DA6-9656-812E-A0251BEC37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Your HTML portfolio is well-structured, clean, and responsive-great job! Here’s a quick review, followed by what the results would look like and suggestions for a screenshot. Since I can’t view or generate actual screenshots unless you upload one.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087884-6ADD-EF6C-70DD-F12FF6C68F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1579" y="1601055"/>
            <a:ext cx="4540141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5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CED3-3B29-7085-E19A-0E403467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/>
              <a:t>CONCLUSION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06767-B8B5-8F3E-B744-53BFC4C0A5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1853248"/>
            <a:ext cx="4481753" cy="393407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32F59-A1AB-ADE3-157F-72FF71B725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Your portfolio is well-structured and functional, and you’re clearly making excellent progress in building a professional online presence. Here’s a brief conclusion summarizing what you’ve done well and what could be improved or added:</a:t>
            </a:r>
          </a:p>
        </p:txBody>
      </p:sp>
    </p:spTree>
    <p:extLst>
      <p:ext uri="{BB962C8B-B14F-4D97-AF65-F5344CB8AC3E}">
        <p14:creationId xmlns:p14="http://schemas.microsoft.com/office/powerpoint/2010/main" val="413987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9130-76D5-56BF-6DFD-CE75F69E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695" y="2230683"/>
            <a:ext cx="4713216" cy="1601054"/>
          </a:xfrm>
        </p:spPr>
        <p:txBody>
          <a:bodyPr/>
          <a:lstStyle/>
          <a:p>
            <a:r>
              <a:rPr lang="ta-IN" dirty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5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AB1A-5ED2-9EBD-4337-FD01EB4F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/>
              <a:t>PROJECT TITLE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F4BE-DA04-786A-0680-02BD1E57E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a-IN"/>
              <a:t>SRILEKHA’S Personal Portfolio Website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2C70-AAA5-1C38-704E-A831D7D91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672" y="125083"/>
            <a:ext cx="8825658" cy="1791204"/>
          </a:xfrm>
        </p:spPr>
        <p:txBody>
          <a:bodyPr/>
          <a:lstStyle/>
          <a:p>
            <a:r>
              <a:rPr lang="ta-IN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E7AC-937A-D8F6-2025-6AB0C5A3E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433871"/>
            <a:ext cx="8825658" cy="3204929"/>
          </a:xfrm>
        </p:spPr>
        <p:txBody>
          <a:bodyPr>
            <a:normAutofit fontScale="92500" lnSpcReduction="20000"/>
          </a:bodyPr>
          <a:lstStyle/>
          <a:p>
            <a:r>
              <a:rPr lang="ta-IN"/>
              <a:t>•  Problem and Statement</a:t>
            </a:r>
          </a:p>
          <a:p>
            <a:r>
              <a:rPr lang="ta-IN"/>
              <a:t>• Project Overview</a:t>
            </a:r>
          </a:p>
          <a:p>
            <a:r>
              <a:rPr lang="ta-IN"/>
              <a:t>• End users</a:t>
            </a:r>
          </a:p>
          <a:p>
            <a:r>
              <a:rPr lang="ta-IN"/>
              <a:t>• Tools and Technlogies</a:t>
            </a:r>
          </a:p>
          <a:p>
            <a:r>
              <a:rPr lang="ta-IN"/>
              <a:t>• Portfolio design and layout</a:t>
            </a:r>
          </a:p>
          <a:p>
            <a:r>
              <a:rPr lang="ta-IN"/>
              <a:t>• Features and Functionality</a:t>
            </a:r>
          </a:p>
          <a:p>
            <a:r>
              <a:rPr lang="ta-IN"/>
              <a:t>• Results and Screenshot</a:t>
            </a:r>
          </a:p>
          <a:p>
            <a:r>
              <a:rPr lang="ta-IN"/>
              <a:t>• Conclusion</a:t>
            </a:r>
          </a:p>
          <a:p>
            <a:r>
              <a:rPr lang="ta-IN"/>
              <a:t>• Github Link</a:t>
            </a:r>
          </a:p>
          <a:p>
            <a:pPr marL="0" indent="0">
              <a:buNone/>
            </a:pPr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89168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0656-E937-694F-9CB6-20698B69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ADF0-B78A-89ED-5832-A49E04AD6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3681862" cy="46314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Develop a responsive and interactive personal portfolio website using HTML and </a:t>
            </a:r>
            <a:r>
              <a:rPr lang="en-US" dirty="0" err="1"/>
              <a:t>CSS.Showcasing</a:t>
            </a:r>
            <a:r>
              <a:rPr lang="en-US" dirty="0"/>
              <a:t> your personal and professional information, including profile details, skills. Certificate uploads, contact form, and resume download functionality.</a:t>
            </a:r>
          </a:p>
        </p:txBody>
      </p:sp>
      <p:pic>
        <p:nvPicPr>
          <p:cNvPr id="6" name="Content Placeholder 5" descr="A sun and cloud with gears&#10;&#10;AI-generated content may be incorrect.">
            <a:extLst>
              <a:ext uri="{FF2B5EF4-FFF2-40B4-BE49-F238E27FC236}">
                <a16:creationId xmlns:a16="http://schemas.microsoft.com/office/drawing/2014/main" id="{A0E2C2A5-A0BA-15BB-E491-0DA9EED05D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493" y="1486258"/>
            <a:ext cx="4396341" cy="38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C0D2-5DA6-E314-629C-B87E9127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902" y="403778"/>
            <a:ext cx="9404723" cy="2159178"/>
          </a:xfrm>
        </p:spPr>
        <p:txBody>
          <a:bodyPr/>
          <a:lstStyle/>
          <a:p>
            <a:r>
              <a:rPr lang="ta-IN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70AD-9CDB-FAA9-E7C5-5DF7B65BF2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Design and develop a visually appealing and responsive portfolio website using HTML and CSS, showcasing your profile, achievements. And contact information with modern UI features.</a:t>
            </a:r>
          </a:p>
        </p:txBody>
      </p:sp>
      <p:pic>
        <p:nvPicPr>
          <p:cNvPr id="8" name="Content Placeholder 7" descr="A group of people working on a paper&#10;&#10;AI-generated content may be incorrect.">
            <a:extLst>
              <a:ext uri="{FF2B5EF4-FFF2-40B4-BE49-F238E27FC236}">
                <a16:creationId xmlns:a16="http://schemas.microsoft.com/office/drawing/2014/main" id="{863649A6-B02F-BF1C-A6DA-C4E6B0C0E8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8101" y="1307521"/>
            <a:ext cx="4105275" cy="48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7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810A-9D7E-FF06-E104-4B1317F9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 USERS</a:t>
            </a:r>
          </a:p>
        </p:txBody>
      </p:sp>
      <p:pic>
        <p:nvPicPr>
          <p:cNvPr id="5" name="Content Placeholder 4" descr="A group of people sitting at a table looking at a computer&#10;&#10;AI-generated content may be incorrect.">
            <a:extLst>
              <a:ext uri="{FF2B5EF4-FFF2-40B4-BE49-F238E27FC236}">
                <a16:creationId xmlns:a16="http://schemas.microsoft.com/office/drawing/2014/main" id="{EB9C2612-4C41-D071-00E3-22526BBF87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493" y="1728057"/>
            <a:ext cx="4396341" cy="389303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0293C-5E18-119F-ACE5-113A574A9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94612"/>
            <a:ext cx="4113607" cy="5910660"/>
          </a:xfrm>
        </p:spPr>
        <p:txBody>
          <a:bodyPr/>
          <a:lstStyle/>
          <a:p>
            <a:r>
              <a:rPr lang="en-US" dirty="0"/>
              <a:t>This portfolio website is designed for showcasing your professional identity and skills. The primary end users are</a:t>
            </a:r>
          </a:p>
        </p:txBody>
      </p:sp>
    </p:spTree>
    <p:extLst>
      <p:ext uri="{BB962C8B-B14F-4D97-AF65-F5344CB8AC3E}">
        <p14:creationId xmlns:p14="http://schemas.microsoft.com/office/powerpoint/2010/main" val="124408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9FE0-D5D5-3B81-DA64-6FA963AB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/>
              <a:t>TOOLS AND TECHNOLOGY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AD5CF-BA94-3397-31C8-D3D8EA3987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5751" y="1673013"/>
            <a:ext cx="4317450" cy="452774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C6C2C-29E5-0435-9E83-3B200E4233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creative portfolio is built using core front-end technologies to ensure it is responsive, modern, and professional.</a:t>
            </a:r>
          </a:p>
        </p:txBody>
      </p:sp>
    </p:spTree>
    <p:extLst>
      <p:ext uri="{BB962C8B-B14F-4D97-AF65-F5344CB8AC3E}">
        <p14:creationId xmlns:p14="http://schemas.microsoft.com/office/powerpoint/2010/main" val="61938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EB12-7CC2-5BEC-1F88-63A79456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/>
              <a:t>PORTFOLIO DESIGN AND LAYOUT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58EC-B880-A372-AABE-4D7132C95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0" y="2060574"/>
            <a:ext cx="4396339" cy="4195763"/>
          </a:xfrm>
        </p:spPr>
        <p:txBody>
          <a:bodyPr/>
          <a:lstStyle/>
          <a:p>
            <a:r>
              <a:rPr lang="en-US" dirty="0"/>
              <a:t>Your portfolio is well-structured, visually appealing, and easy to navigate. Below is a full analysis of your design and layout, along with suggestions to improve functionality. Responsiveness, and user engagement.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FE8FA-B21A-2B30-032F-F7A8A3A469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8238" y="1853249"/>
            <a:ext cx="4396339" cy="298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5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3381-0075-ED9F-5F0E-21ECCC03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/>
              <a:t>FEATURES AND FUNCTIONALITY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1BECC-431D-1FC9-C51A-17383B330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5381" y="1853248"/>
            <a:ext cx="4396339" cy="404726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AC972-B06D-5AB3-1EFA-3A5F057923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Your current portfolio HTML page is solid and well-organized! Here’s a breakdown of the features and functionality it includes. Followed by recommendations to enhance it further.</a:t>
            </a:r>
          </a:p>
        </p:txBody>
      </p:sp>
    </p:spTree>
    <p:extLst>
      <p:ext uri="{BB962C8B-B14F-4D97-AF65-F5344CB8AC3E}">
        <p14:creationId xmlns:p14="http://schemas.microsoft.com/office/powerpoint/2010/main" val="2052270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PowerPoint Presentation</vt:lpstr>
      <vt:lpstr>PROJECT TITLE </vt:lpstr>
      <vt:lpstr>AGENDA</vt:lpstr>
      <vt:lpstr>PROBLEM STATEMENT</vt:lpstr>
      <vt:lpstr>PROJECT OVERVIEW</vt:lpstr>
      <vt:lpstr>END USERS</vt:lpstr>
      <vt:lpstr>TOOLS AND TECHNOLOGY </vt:lpstr>
      <vt:lpstr>PORTFOLIO DESIGN AND LAYOUT </vt:lpstr>
      <vt:lpstr>FEATURES AND FUNCTIONALITY </vt:lpstr>
      <vt:lpstr>RESULTS AND SCREENSHOT </vt:lpstr>
      <vt:lpstr>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Srilekha M</dc:creator>
  <cp:lastModifiedBy>1234monika55@gmail.com</cp:lastModifiedBy>
  <cp:revision>10</cp:revision>
  <dcterms:created xsi:type="dcterms:W3CDTF">2025-09-01T08:13:18Z</dcterms:created>
  <dcterms:modified xsi:type="dcterms:W3CDTF">2025-09-10T09:22:28Z</dcterms:modified>
</cp:coreProperties>
</file>