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607" r:id="rId2"/>
    <p:sldId id="974" r:id="rId3"/>
    <p:sldId id="972" r:id="rId4"/>
    <p:sldId id="973" r:id="rId5"/>
  </p:sldIdLst>
  <p:sldSz cx="9144000" cy="5143500" type="screen16x9"/>
  <p:notesSz cx="6858000" cy="9144000"/>
  <p:custDataLst>
    <p:tags r:id="rId8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4477" autoAdjust="0"/>
  </p:normalViewPr>
  <p:slideViewPr>
    <p:cSldViewPr>
      <p:cViewPr varScale="1">
        <p:scale>
          <a:sx n="100" d="100"/>
          <a:sy n="100" d="100"/>
        </p:scale>
        <p:origin x="-856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21/9/7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95031C-36FB-4BFB-B547-5049AC3C4D20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7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63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6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21/9/7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467544" y="289467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467544" y="482768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-117418" y="330604"/>
            <a:ext cx="720075" cy="305833"/>
          </a:xfrm>
          <a:prstGeom prst="triangle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rot="16200000">
            <a:off x="8452048" y="4451548"/>
            <a:ext cx="691952" cy="69195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 rot="16200000">
            <a:off x="8604448" y="4603948"/>
            <a:ext cx="539552" cy="53955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  <a:pPr>
                <a:defRPr/>
              </a:pPr>
              <a:t>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687678" y="267494"/>
            <a:ext cx="1796090" cy="28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</a:t>
            </a:r>
          </a:p>
        </p:txBody>
      </p:sp>
      <p:sp>
        <p:nvSpPr>
          <p:cNvPr id="7" name="菱形 6"/>
          <p:cNvSpPr/>
          <p:nvPr userDrawn="1"/>
        </p:nvSpPr>
        <p:spPr>
          <a:xfrm>
            <a:off x="179512" y="195486"/>
            <a:ext cx="432048" cy="43204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21/9/7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831694" y="243648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项目介绍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菱形 5"/>
          <p:cNvSpPr/>
          <p:nvPr userDrawn="1"/>
        </p:nvSpPr>
        <p:spPr>
          <a:xfrm>
            <a:off x="467544" y="195486"/>
            <a:ext cx="360040" cy="36004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21/9/7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831694" y="243648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产品运营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菱形 5"/>
          <p:cNvSpPr/>
          <p:nvPr userDrawn="1"/>
        </p:nvSpPr>
        <p:spPr>
          <a:xfrm>
            <a:off x="467544" y="195486"/>
            <a:ext cx="360040" cy="36004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21/9/7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831694" y="243648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发展前景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菱形 5"/>
          <p:cNvSpPr/>
          <p:nvPr userDrawn="1"/>
        </p:nvSpPr>
        <p:spPr>
          <a:xfrm>
            <a:off x="467544" y="195486"/>
            <a:ext cx="360040" cy="36004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21/9/7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831694" y="243648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合作与目标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菱形 5"/>
          <p:cNvSpPr/>
          <p:nvPr userDrawn="1"/>
        </p:nvSpPr>
        <p:spPr>
          <a:xfrm>
            <a:off x="467544" y="195486"/>
            <a:ext cx="360040" cy="36004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4" r:id="rId3"/>
    <p:sldLayoutId id="2147483666" r:id="rId4"/>
    <p:sldLayoutId id="2147483668" r:id="rId5"/>
    <p:sldLayoutId id="2147483669" r:id="rId6"/>
    <p:sldLayoutId id="2147483670" r:id="rId7"/>
    <p:sldLayoutId id="2147483671" r:id="rId8"/>
  </p:sldLayoutIdLst>
  <p:transition xmlns:p14="http://schemas.microsoft.com/office/powerpoint/2010/main"/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00\24567a9d6573c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96552" y="0"/>
            <a:ext cx="5784213" cy="51435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969381" y="2139702"/>
            <a:ext cx="3312368" cy="418564"/>
          </a:xfrm>
          <a:prstGeom prst="rect">
            <a:avLst/>
          </a:prstGeom>
        </p:spPr>
        <p:txBody>
          <a:bodyPr wrap="square" lIns="48756" tIns="24378" rIns="48756" bIns="24378">
            <a:spAutoFit/>
          </a:bodyPr>
          <a:lstStyle/>
          <a:p>
            <a:pPr algn="ctr"/>
            <a:r>
              <a:rPr lang="zh-CN" altLang="en-US" sz="2400" spc="213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编译技术</a:t>
            </a:r>
          </a:p>
        </p:txBody>
      </p:sp>
      <p:sp>
        <p:nvSpPr>
          <p:cNvPr id="10" name="文本框 16"/>
          <p:cNvSpPr txBox="1"/>
          <p:nvPr/>
        </p:nvSpPr>
        <p:spPr>
          <a:xfrm>
            <a:off x="5329421" y="2571750"/>
            <a:ext cx="5363259" cy="68121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buNone/>
            </a:pPr>
            <a:r>
              <a:rPr lang="zh-CN" altLang="en-US" sz="4000" b="1" cap="all" spc="1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词法分析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560063" y="3435846"/>
            <a:ext cx="3225742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/>
              <a:t>大连理工大学软件学院 </a:t>
            </a:r>
          </a:p>
        </p:txBody>
      </p:sp>
    </p:spTree>
  </p:cSld>
  <p:clrMapOvr>
    <a:masterClrMapping/>
  </p:clrMapOvr>
  <p:transition xmlns:p14="http://schemas.microsoft.com/office/powerpoint/2010/main" spd="med" advClick="0" advTm="6000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14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5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0"/>
            <a:ext cx="90732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1149379" y="319"/>
            <a:ext cx="0" cy="51428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78"/>
          <p:cNvSpPr/>
          <p:nvPr/>
        </p:nvSpPr>
        <p:spPr>
          <a:xfrm>
            <a:off x="467544" y="1635764"/>
            <a:ext cx="1375034" cy="1375109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25" name="Flowchart: Decision 79"/>
          <p:cNvSpPr/>
          <p:nvPr/>
        </p:nvSpPr>
        <p:spPr>
          <a:xfrm>
            <a:off x="467544" y="1846017"/>
            <a:ext cx="1375034" cy="137510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28" name="TextBox 93"/>
          <p:cNvSpPr txBox="1"/>
          <p:nvPr/>
        </p:nvSpPr>
        <p:spPr>
          <a:xfrm>
            <a:off x="909466" y="2292701"/>
            <a:ext cx="541685" cy="55809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2217132" y="1347614"/>
            <a:ext cx="1747143" cy="342656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lvl="1">
              <a:spcBef>
                <a:spcPts val="600"/>
              </a:spcBef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词法分析的目的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grpSp>
        <p:nvGrpSpPr>
          <p:cNvPr id="31" name="组合 44"/>
          <p:cNvGrpSpPr/>
          <p:nvPr/>
        </p:nvGrpSpPr>
        <p:grpSpPr>
          <a:xfrm>
            <a:off x="2123728" y="1275606"/>
            <a:ext cx="376452" cy="434035"/>
            <a:chOff x="4067944" y="489262"/>
            <a:chExt cx="1375279" cy="1585559"/>
          </a:xfrm>
        </p:grpSpPr>
        <p:sp>
          <p:nvSpPr>
            <p:cNvPr id="32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33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5" name="TextBox 5"/>
          <p:cNvSpPr txBox="1"/>
          <p:nvPr/>
        </p:nvSpPr>
        <p:spPr>
          <a:xfrm>
            <a:off x="2195736" y="1851670"/>
            <a:ext cx="5902127" cy="458072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词法分析的基本方式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grpSp>
        <p:nvGrpSpPr>
          <p:cNvPr id="37" name="组合 44"/>
          <p:cNvGrpSpPr/>
          <p:nvPr/>
        </p:nvGrpSpPr>
        <p:grpSpPr>
          <a:xfrm>
            <a:off x="2134364" y="1929331"/>
            <a:ext cx="376452" cy="434035"/>
            <a:chOff x="4067944" y="489262"/>
            <a:chExt cx="1375279" cy="1585559"/>
          </a:xfrm>
        </p:grpSpPr>
        <p:sp>
          <p:nvSpPr>
            <p:cNvPr id="38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39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4139952" y="627534"/>
            <a:ext cx="179110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56350" y="632562"/>
            <a:ext cx="1674708" cy="347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r>
              <a:rPr lang="zh-CN" altLang="en-US" sz="1400" b="1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zh-CN" altLang="en-US" sz="1400" b="1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400" b="1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44"/>
          <p:cNvGrpSpPr/>
          <p:nvPr/>
        </p:nvGrpSpPr>
        <p:grpSpPr>
          <a:xfrm>
            <a:off x="2130090" y="2496473"/>
            <a:ext cx="376452" cy="434035"/>
            <a:chOff x="4067944" y="489262"/>
            <a:chExt cx="1375279" cy="1585559"/>
          </a:xfrm>
        </p:grpSpPr>
        <p:sp>
          <p:nvSpPr>
            <p:cNvPr id="26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27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4" name="TextBox 5"/>
          <p:cNvSpPr txBox="1"/>
          <p:nvPr/>
        </p:nvSpPr>
        <p:spPr>
          <a:xfrm>
            <a:off x="2195736" y="3147814"/>
            <a:ext cx="5902127" cy="458072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词法分析阶段的错误处理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技术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grpSp>
        <p:nvGrpSpPr>
          <p:cNvPr id="43" name="组合 44"/>
          <p:cNvGrpSpPr/>
          <p:nvPr/>
        </p:nvGrpSpPr>
        <p:grpSpPr>
          <a:xfrm>
            <a:off x="2113318" y="3147814"/>
            <a:ext cx="376452" cy="434035"/>
            <a:chOff x="4067944" y="489262"/>
            <a:chExt cx="1375279" cy="1585559"/>
          </a:xfrm>
        </p:grpSpPr>
        <p:sp>
          <p:nvSpPr>
            <p:cNvPr id="44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45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123728" y="2427734"/>
            <a:ext cx="2954655" cy="484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词法分析同符号表间的关系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0956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1149379" y="319"/>
            <a:ext cx="0" cy="51428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78"/>
          <p:cNvSpPr/>
          <p:nvPr/>
        </p:nvSpPr>
        <p:spPr>
          <a:xfrm>
            <a:off x="467544" y="1635764"/>
            <a:ext cx="1375034" cy="1375109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25" name="Flowchart: Decision 79"/>
          <p:cNvSpPr/>
          <p:nvPr/>
        </p:nvSpPr>
        <p:spPr>
          <a:xfrm>
            <a:off x="467544" y="1846017"/>
            <a:ext cx="1375034" cy="137510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28" name="TextBox 93"/>
          <p:cNvSpPr txBox="1"/>
          <p:nvPr/>
        </p:nvSpPr>
        <p:spPr>
          <a:xfrm>
            <a:off x="909466" y="2292701"/>
            <a:ext cx="541685" cy="55809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2267744" y="1131590"/>
            <a:ext cx="5739243" cy="87357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了解词法单元和词法记号的概念，能够准确的将给定的语句分解为词法单元和词法记号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grpSp>
        <p:nvGrpSpPr>
          <p:cNvPr id="31" name="组合 44"/>
          <p:cNvGrpSpPr/>
          <p:nvPr/>
        </p:nvGrpSpPr>
        <p:grpSpPr>
          <a:xfrm>
            <a:off x="2123728" y="1275606"/>
            <a:ext cx="376452" cy="434035"/>
            <a:chOff x="4067944" y="489262"/>
            <a:chExt cx="1375279" cy="1585559"/>
          </a:xfrm>
        </p:grpSpPr>
        <p:sp>
          <p:nvSpPr>
            <p:cNvPr id="32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33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5" name="TextBox 5"/>
          <p:cNvSpPr txBox="1"/>
          <p:nvPr/>
        </p:nvSpPr>
        <p:spPr>
          <a:xfrm>
            <a:off x="2195736" y="2139702"/>
            <a:ext cx="5902127" cy="1289069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理解串和语言的概念及运算，能够准确的将给定的串集合描述为语言，同时也能够判断给定的语言包含哪些串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grpSp>
        <p:nvGrpSpPr>
          <p:cNvPr id="37" name="组合 44"/>
          <p:cNvGrpSpPr/>
          <p:nvPr/>
        </p:nvGrpSpPr>
        <p:grpSpPr>
          <a:xfrm>
            <a:off x="2123728" y="2211710"/>
            <a:ext cx="376452" cy="434035"/>
            <a:chOff x="4067944" y="489262"/>
            <a:chExt cx="1375279" cy="1585559"/>
          </a:xfrm>
        </p:grpSpPr>
        <p:sp>
          <p:nvSpPr>
            <p:cNvPr id="38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39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4139952" y="627534"/>
            <a:ext cx="179110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56350" y="632562"/>
            <a:ext cx="1674708" cy="347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r>
              <a:rPr lang="zh-CN" altLang="en-US" sz="1400" b="1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教学目标</a:t>
            </a:r>
            <a:endParaRPr lang="zh-CN" altLang="en-US" sz="1400" b="1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5"/>
          <p:cNvSpPr txBox="1"/>
          <p:nvPr/>
        </p:nvSpPr>
        <p:spPr>
          <a:xfrm>
            <a:off x="2216782" y="3553838"/>
            <a:ext cx="5902127" cy="87357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了解词法分析阶段的错误类型和处理方式，能够列举出词法阶段的错误处理技术。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grpSp>
        <p:nvGrpSpPr>
          <p:cNvPr id="43" name="组合 44"/>
          <p:cNvGrpSpPr/>
          <p:nvPr/>
        </p:nvGrpSpPr>
        <p:grpSpPr>
          <a:xfrm>
            <a:off x="2134364" y="3612777"/>
            <a:ext cx="376452" cy="434035"/>
            <a:chOff x="4067944" y="489262"/>
            <a:chExt cx="1375279" cy="1585559"/>
          </a:xfrm>
        </p:grpSpPr>
        <p:sp>
          <p:nvSpPr>
            <p:cNvPr id="44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45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21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彩年度工作总结"/>
</p:tagLst>
</file>

<file path=ppt/theme/theme1.xml><?xml version="1.0" encoding="utf-8"?>
<a:theme xmlns:a="http://schemas.openxmlformats.org/drawingml/2006/main" name="Office 主题​​">
  <a:themeElements>
    <a:clrScheme name="自定义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A5A5A5"/>
      </a:accent2>
      <a:accent3>
        <a:srgbClr val="C00000"/>
      </a:accent3>
      <a:accent4>
        <a:srgbClr val="A5A5A5"/>
      </a:accent4>
      <a:accent5>
        <a:srgbClr val="C00000"/>
      </a:accent5>
      <a:accent6>
        <a:srgbClr val="A5A5A5"/>
      </a:accent6>
      <a:hlink>
        <a:srgbClr val="C00000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5820</TotalTime>
  <Words>62</Words>
  <Application>Microsoft Macintosh PowerPoint</Application>
  <PresentationFormat>全屏显示(16:9)</PresentationFormat>
  <Paragraphs>19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yong zhou</cp:lastModifiedBy>
  <cp:revision>445</cp:revision>
  <dcterms:created xsi:type="dcterms:W3CDTF">2014-11-09T01:07:25Z</dcterms:created>
  <dcterms:modified xsi:type="dcterms:W3CDTF">2021-09-07T11:11:20Z</dcterms:modified>
</cp:coreProperties>
</file>