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0" r:id="rId2"/>
    <p:sldId id="271" r:id="rId3"/>
    <p:sldId id="272" r:id="rId4"/>
    <p:sldId id="274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1" autoAdjust="0"/>
    <p:restoredTop sz="94660"/>
  </p:normalViewPr>
  <p:slideViewPr>
    <p:cSldViewPr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pPr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9441C-7691-47BC-A742-C8FC6EC9B84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1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0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1475656" y="1189567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>
                <a:latin typeface="Comic Sans MS" panose="030F0702030302020204" pitchFamily="66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>
                <a:latin typeface="Comic Sans MS" panose="030F0702030302020204" pitchFamily="66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>
                <a:latin typeface="Comic Sans MS" panose="030F0702030302020204" pitchFamily="66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>
                <a:latin typeface="Comic Sans MS" panose="030F0702030302020204" pitchFamily="66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6.wmf"/><Relationship Id="rId21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7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6.wmf"/><Relationship Id="rId21" Type="http://schemas.openxmlformats.org/officeDocument/2006/relationships/image" Target="../media/image8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7.png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6116" y="1571618"/>
            <a:ext cx="5544616" cy="1873434"/>
          </a:xfrm>
        </p:spPr>
        <p:txBody>
          <a:bodyPr>
            <a:noAutofit/>
          </a:bodyPr>
          <a:lstStyle/>
          <a:p>
            <a:pPr algn="l"/>
            <a:r>
              <a:rPr lang="zh-CN" altLang="en-US" sz="4400" smtClean="0">
                <a:latin typeface="微软雅黑" pitchFamily="34" charset="-122"/>
                <a:ea typeface="微软雅黑" pitchFamily="34" charset="-122"/>
              </a:rPr>
              <a:t>网络应用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App-layer protocol defines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4103854" y="1573898"/>
            <a:ext cx="5040560" cy="2972456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Public-domain protocols:</a:t>
            </a:r>
          </a:p>
          <a:p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defined in RFCs</a:t>
            </a:r>
          </a:p>
          <a:p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allows for interoperability</a:t>
            </a:r>
          </a:p>
          <a:p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e.g., HTTP, </a:t>
            </a:r>
            <a:r>
              <a:rPr lang="en-US" altLang="zh-CN" sz="1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SMTP</a:t>
            </a:r>
          </a:p>
          <a:p>
            <a:endParaRPr lang="en-US" altLang="zh-CN" sz="18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Proprietary protocols:</a:t>
            </a:r>
            <a:endParaRPr lang="en-US" altLang="zh-CN" sz="18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e.g., Skype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71406" y="1285866"/>
            <a:ext cx="3816424" cy="340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Types of messages exchanged, </a:t>
            </a:r>
          </a:p>
          <a:p>
            <a:pPr lvl="1"/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e.g., request, response </a:t>
            </a:r>
          </a:p>
          <a:p>
            <a:r>
              <a:rPr lang="en-US" altLang="zh-CN" sz="1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Message syntax:</a:t>
            </a:r>
          </a:p>
          <a:p>
            <a:pPr lvl="1"/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what fields in messages &amp; how fields are delineated</a:t>
            </a:r>
          </a:p>
          <a:p>
            <a:r>
              <a:rPr lang="en-US" altLang="zh-CN" sz="1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Message semantics </a:t>
            </a:r>
          </a:p>
          <a:p>
            <a:pPr lvl="1"/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meaning of information in fields</a:t>
            </a:r>
          </a:p>
          <a:p>
            <a:r>
              <a:rPr lang="en-US" altLang="zh-CN" sz="18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Rules for when and how processes send &amp; respond to messages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084539" y="285734"/>
            <a:ext cx="7416551" cy="4318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  <a:ea typeface="宋体" pitchFamily="2" charset="-122"/>
                <a:cs typeface="Arial" pitchFamily="34" charset="0"/>
              </a:rPr>
              <a:t>What transport service does an app need?</a:t>
            </a:r>
            <a:endParaRPr lang="zh-CN" altLang="en-US" sz="28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71406" y="1347614"/>
            <a:ext cx="4104456" cy="34045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Data loss</a:t>
            </a:r>
            <a:endParaRPr lang="en-US" altLang="zh-CN" sz="18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some apps (e.g., audio) can tolerate some loss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other apps (e.g., file transfer, telnet) require 100% reliable data transfer </a:t>
            </a:r>
            <a:endParaRPr lang="en-US" altLang="zh-CN" sz="18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Timing</a:t>
            </a:r>
            <a:endParaRPr lang="en-US" altLang="zh-CN" sz="18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some apps (e.g., Internet telephony, interactive games) require low delay to be “effective”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4031846" y="1275606"/>
            <a:ext cx="3744416" cy="340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Throughput</a:t>
            </a:r>
          </a:p>
          <a:p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some apps (e.g., multimedia) require minimum amount of throughput to be “effective”</a:t>
            </a:r>
          </a:p>
          <a:p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other apps (“elastic apps”) make use of whatever throughput they get </a:t>
            </a:r>
            <a:endParaRPr lang="en-US" altLang="zh-CN" sz="18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ZapfDingbats" pitchFamily="82" charset="2"/>
              <a:buChar char="r"/>
            </a:pPr>
            <a:endParaRPr lang="en-US" altLang="zh-CN" sz="18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Security</a:t>
            </a:r>
          </a:p>
          <a:p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Encryption, data integrity, …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8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076559" y="285734"/>
            <a:ext cx="8424663" cy="431800"/>
          </a:xfrm>
        </p:spPr>
        <p:txBody>
          <a:bodyPr/>
          <a:lstStyle/>
          <a:p>
            <a:r>
              <a:rPr lang="en-US" altLang="zh-CN" sz="2600" dirty="0">
                <a:latin typeface="Arial" pitchFamily="34" charset="0"/>
                <a:ea typeface="宋体" pitchFamily="2" charset="-122"/>
                <a:cs typeface="Arial" pitchFamily="34" charset="0"/>
              </a:rPr>
              <a:t>Transport service requirements of common apps</a:t>
            </a:r>
            <a:endParaRPr lang="zh-CN" altLang="en-US" sz="26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1406" y="1426195"/>
            <a:ext cx="256518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Application</a:t>
            </a: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file transfer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Web documents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real-time audio/video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stored audio/video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interactive games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instant messaging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728670" y="1424637"/>
            <a:ext cx="158088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itchFamily="34" charset="0"/>
                <a:ea typeface="宋体" pitchFamily="2" charset="-122"/>
                <a:cs typeface="Arial" pitchFamily="34" charset="0"/>
              </a:rPr>
              <a:t>Data </a:t>
            </a:r>
            <a:r>
              <a:rPr lang="en-US" altLang="zh-CN" sz="20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loss</a:t>
            </a: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no loss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loss-tolerant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no loss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14595" y="1424637"/>
            <a:ext cx="257492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Throughput</a:t>
            </a: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elastic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audio: 5kbps-1Mbps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video:10kbps-5Mbps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same as above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few kbps up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elastic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76569" y="1445990"/>
            <a:ext cx="206216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itchFamily="34" charset="0"/>
                <a:ea typeface="宋体" pitchFamily="2" charset="-122"/>
                <a:cs typeface="Arial" pitchFamily="34" charset="0"/>
              </a:rPr>
              <a:t>Time </a:t>
            </a:r>
            <a:r>
              <a:rPr lang="en-US" altLang="zh-CN" sz="20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Sensitive</a:t>
            </a: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yes, 100’s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msec</a:t>
            </a: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yes, few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secs</a:t>
            </a: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yes, 100’s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msec</a:t>
            </a: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yes and no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03155" y="1776090"/>
            <a:ext cx="860444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203155" y="2146275"/>
            <a:ext cx="860444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203155" y="2422302"/>
            <a:ext cx="860444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203155" y="2715766"/>
            <a:ext cx="860444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203155" y="4234507"/>
            <a:ext cx="860444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203155" y="3298403"/>
            <a:ext cx="860444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203155" y="3579589"/>
            <a:ext cx="860444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203155" y="3874467"/>
            <a:ext cx="860444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0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142976" y="267494"/>
            <a:ext cx="7272535" cy="431800"/>
          </a:xfrm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Internet transport protocols services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142844" y="1275606"/>
            <a:ext cx="3816424" cy="3600400"/>
          </a:xfrm>
        </p:spPr>
        <p:txBody>
          <a:bodyPr>
            <a:normAutofit fontScale="6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3200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TCP service:</a:t>
            </a:r>
            <a:endParaRPr lang="en-US" altLang="zh-CN" sz="32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900" i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connection-oriented:</a:t>
            </a:r>
            <a:r>
              <a:rPr lang="en-US" altLang="zh-CN" sz="29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900" dirty="0">
                <a:latin typeface="Arial" pitchFamily="34" charset="0"/>
                <a:ea typeface="宋体" pitchFamily="2" charset="-122"/>
                <a:cs typeface="Arial" pitchFamily="34" charset="0"/>
              </a:rPr>
              <a:t>setup required between client and server processes</a:t>
            </a:r>
          </a:p>
          <a:p>
            <a:r>
              <a:rPr lang="en-US" altLang="zh-CN" sz="2900" i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reliable transport </a:t>
            </a:r>
            <a:r>
              <a:rPr lang="en-US" altLang="zh-CN" sz="2900" dirty="0">
                <a:latin typeface="Arial" pitchFamily="34" charset="0"/>
                <a:ea typeface="宋体" pitchFamily="2" charset="-122"/>
                <a:cs typeface="Arial" pitchFamily="34" charset="0"/>
              </a:rPr>
              <a:t>between sending and receiving process</a:t>
            </a:r>
            <a:endParaRPr lang="en-US" altLang="zh-CN" sz="2900" dirty="0">
              <a:solidFill>
                <a:schemeClr val="accent2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900" i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flow control:</a:t>
            </a:r>
            <a:r>
              <a:rPr lang="en-US" altLang="zh-CN" sz="29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900" dirty="0">
                <a:latin typeface="Arial" pitchFamily="34" charset="0"/>
                <a:ea typeface="宋体" pitchFamily="2" charset="-122"/>
                <a:cs typeface="Arial" pitchFamily="34" charset="0"/>
              </a:rPr>
              <a:t>sender won’t overwhelm receiver </a:t>
            </a:r>
          </a:p>
          <a:p>
            <a:r>
              <a:rPr lang="en-US" altLang="zh-CN" sz="2900" i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congestion control:</a:t>
            </a:r>
            <a:r>
              <a:rPr lang="en-US" altLang="zh-CN" sz="29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900" dirty="0">
                <a:latin typeface="Arial" pitchFamily="34" charset="0"/>
                <a:ea typeface="宋体" pitchFamily="2" charset="-122"/>
                <a:cs typeface="Arial" pitchFamily="34" charset="0"/>
              </a:rPr>
              <a:t>throttle sender when network overloaded</a:t>
            </a:r>
          </a:p>
          <a:p>
            <a:r>
              <a:rPr lang="en-US" altLang="zh-CN" sz="2900" i="1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does not provide:</a:t>
            </a:r>
            <a:r>
              <a:rPr lang="en-US" altLang="zh-CN" sz="29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900" dirty="0">
                <a:latin typeface="Arial" pitchFamily="34" charset="0"/>
                <a:ea typeface="宋体" pitchFamily="2" charset="-122"/>
                <a:cs typeface="Arial" pitchFamily="34" charset="0"/>
              </a:rPr>
              <a:t>timing, minimum throughput guarantees, security</a:t>
            </a:r>
            <a:endParaRPr lang="en-US" altLang="zh-CN" sz="38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786182" y="1347614"/>
            <a:ext cx="3528392" cy="3528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zh-CN" sz="3200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UDP service:</a:t>
            </a:r>
          </a:p>
          <a:p>
            <a:r>
              <a:rPr lang="en-US" altLang="zh-CN" sz="2900" dirty="0">
                <a:latin typeface="Arial" pitchFamily="34" charset="0"/>
                <a:ea typeface="宋体" pitchFamily="2" charset="-122"/>
                <a:cs typeface="Arial" pitchFamily="34" charset="0"/>
              </a:rPr>
              <a:t>unreliable data transfer between sending and receiving process</a:t>
            </a:r>
          </a:p>
          <a:p>
            <a:r>
              <a:rPr lang="en-US" altLang="zh-CN" sz="2900" dirty="0">
                <a:latin typeface="Arial" pitchFamily="34" charset="0"/>
                <a:ea typeface="宋体" pitchFamily="2" charset="-122"/>
                <a:cs typeface="Arial" pitchFamily="34" charset="0"/>
              </a:rPr>
              <a:t>does not provide: connection setup, reliability, flow control, congestion control, timing, throughput guarantee, or security </a:t>
            </a:r>
          </a:p>
          <a:p>
            <a:endParaRPr lang="en-US" altLang="zh-CN" sz="29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900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Q: </a:t>
            </a:r>
            <a:r>
              <a:rPr lang="en-US" altLang="zh-CN" sz="2900" dirty="0">
                <a:latin typeface="Arial" pitchFamily="34" charset="0"/>
                <a:ea typeface="宋体" pitchFamily="2" charset="-122"/>
                <a:cs typeface="Arial" pitchFamily="34" charset="0"/>
              </a:rPr>
              <a:t>why bother?  Why is there a UDP?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91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142976" y="285734"/>
            <a:ext cx="8424663" cy="431800"/>
          </a:xfrm>
        </p:spPr>
        <p:txBody>
          <a:bodyPr/>
          <a:lstStyle/>
          <a:p>
            <a:r>
              <a:rPr lang="en-US" altLang="zh-CN" sz="2600" dirty="0">
                <a:latin typeface="Arial" pitchFamily="34" charset="0"/>
                <a:ea typeface="宋体" pitchFamily="2" charset="-122"/>
                <a:cs typeface="Arial" pitchFamily="34" charset="0"/>
              </a:rPr>
              <a:t>Internet apps:  application, transport protocols</a:t>
            </a:r>
            <a:endParaRPr lang="zh-CN" altLang="en-US" sz="26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5720" y="1500180"/>
            <a:ext cx="2832891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Application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zh-CN" sz="1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e-mail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remote terminal access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Web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file transfer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streaming multimedia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Internet telephony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92280" y="1214428"/>
            <a:ext cx="2548839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itchFamily="34" charset="0"/>
                <a:ea typeface="宋体" pitchFamily="2" charset="-122"/>
                <a:cs typeface="Arial" pitchFamily="34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itchFamily="34" charset="0"/>
                <a:ea typeface="宋体" pitchFamily="2" charset="-122"/>
                <a:cs typeface="Arial" pitchFamily="34" charset="0"/>
              </a:rPr>
              <a:t>layer </a:t>
            </a:r>
            <a:r>
              <a:rPr lang="en-US" altLang="zh-CN" sz="20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protocol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SMTP [RFC 2821]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Telnet [RFC 854]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HTTP [RFC 2616]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FTP [RFC 959]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HTTP (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eg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  <a:cs typeface="Arial" pitchFamily="34" charset="0"/>
              </a:rPr>
              <a:t>Youtube</a:t>
            </a: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), </a:t>
            </a:r>
            <a:b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</a:b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RTP [RFC 1889]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SIP, RTP, proprietary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(e.g., Skype)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1206" y="1214428"/>
            <a:ext cx="2624138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itchFamily="34" charset="0"/>
                <a:ea typeface="宋体" pitchFamily="2" charset="-122"/>
                <a:cs typeface="Arial" pitchFamily="34" charset="0"/>
              </a:rPr>
              <a:t>Underlying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itchFamily="34" charset="0"/>
                <a:ea typeface="宋体" pitchFamily="2" charset="-122"/>
                <a:cs typeface="Arial" pitchFamily="34" charset="0"/>
              </a:rPr>
              <a:t>transport </a:t>
            </a:r>
            <a:r>
              <a:rPr lang="en-US" altLang="zh-CN" sz="2000" b="1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protocol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1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TCP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TCP or UDP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typically UDP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29260" y="1995686"/>
            <a:ext cx="7981121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29259" y="2328278"/>
            <a:ext cx="800969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429259" y="2623553"/>
            <a:ext cx="799064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429259" y="2918828"/>
            <a:ext cx="79811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429259" y="3242678"/>
            <a:ext cx="79811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429260" y="3842753"/>
            <a:ext cx="79811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429260" y="4474032"/>
            <a:ext cx="798112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9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285852" y="282562"/>
            <a:ext cx="5904383" cy="431800"/>
          </a:xfrm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Summary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1691680" y="1928422"/>
            <a:ext cx="4751387" cy="106045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app architectures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93141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691680" y="293141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app requirements</a:t>
            </a:r>
          </a:p>
        </p:txBody>
      </p:sp>
    </p:spTree>
    <p:extLst>
      <p:ext uri="{BB962C8B-B14F-4D97-AF65-F5344CB8AC3E}">
        <p14:creationId xmlns:p14="http://schemas.microsoft.com/office/powerpoint/2010/main" val="1798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331913" y="282562"/>
            <a:ext cx="5904383" cy="431800"/>
          </a:xfrm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Application architectures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/>
        </p:nvSpPr>
        <p:spPr bwMode="auto">
          <a:xfrm>
            <a:off x="1357290" y="1643056"/>
            <a:ext cx="612068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Client-server (C/S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Peer-to-peer (P2P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Hybrid of C/S and P2P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SzPct val="100000"/>
            </a:pPr>
            <a:endParaRPr lang="en-US" altLang="zh-CN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ZapfDingbats" pitchFamily="82" charset="2"/>
              <a:buNone/>
            </a:pPr>
            <a:endParaRPr lang="en-US" altLang="zh-CN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ZapfDingbats" pitchFamily="82" charset="2"/>
              <a:buNone/>
            </a:pPr>
            <a:endParaRPr lang="zh-CN" altLang="en-US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Client-server architecture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>
          <a:xfrm>
            <a:off x="106364" y="1428742"/>
            <a:ext cx="4608512" cy="3044130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server: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always-on host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permanent IP address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server farms for scaling</a:t>
            </a:r>
          </a:p>
          <a:p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clients: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communicate with server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may be intermittently connected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may have dynamic IP addresses</a:t>
            </a:r>
          </a:p>
          <a:p>
            <a:pPr lvl="1"/>
            <a:r>
              <a:rPr lang="en-US" altLang="zh-CN" sz="2000" dirty="0">
                <a:latin typeface="Arial" pitchFamily="34" charset="0"/>
                <a:ea typeface="宋体" pitchFamily="2" charset="-122"/>
                <a:cs typeface="Arial" pitchFamily="34" charset="0"/>
              </a:rPr>
              <a:t>do not communicate directly with each </a:t>
            </a: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other</a:t>
            </a:r>
            <a:endParaRPr lang="en-US" altLang="zh-CN" sz="20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1716" name="Freeform 462"/>
          <p:cNvSpPr>
            <a:spLocks/>
          </p:cNvSpPr>
          <p:nvPr/>
        </p:nvSpPr>
        <p:spPr bwMode="auto">
          <a:xfrm>
            <a:off x="5734043" y="2291942"/>
            <a:ext cx="1314450" cy="506016"/>
          </a:xfrm>
          <a:custGeom>
            <a:avLst/>
            <a:gdLst>
              <a:gd name="T0" fmla="*/ 962699801 w 828"/>
              <a:gd name="T1" fmla="*/ 75604747 h 425"/>
              <a:gd name="T2" fmla="*/ 932457934 w 828"/>
              <a:gd name="T3" fmla="*/ 75604747 h 425"/>
              <a:gd name="T4" fmla="*/ 317539693 w 828"/>
              <a:gd name="T5" fmla="*/ 80645061 h 425"/>
              <a:gd name="T6" fmla="*/ 15120939 w 828"/>
              <a:gd name="T7" fmla="*/ 317539931 h 425"/>
              <a:gd name="T8" fmla="*/ 231854406 w 828"/>
              <a:gd name="T9" fmla="*/ 690523324 h 425"/>
              <a:gd name="T10" fmla="*/ 735885606 w 828"/>
              <a:gd name="T11" fmla="*/ 967740836 h 425"/>
              <a:gd name="T12" fmla="*/ 1360884371 w 828"/>
              <a:gd name="T13" fmla="*/ 1048385873 h 425"/>
              <a:gd name="T14" fmla="*/ 1759069338 w 828"/>
              <a:gd name="T15" fmla="*/ 831652138 h 425"/>
              <a:gd name="T16" fmla="*/ 1955641467 w 828"/>
              <a:gd name="T17" fmla="*/ 428426955 h 425"/>
              <a:gd name="T18" fmla="*/ 1995963955 w 828"/>
              <a:gd name="T19" fmla="*/ 55443487 h 425"/>
              <a:gd name="T20" fmla="*/ 1411287481 w 828"/>
              <a:gd name="T21" fmla="*/ 95766006 h 425"/>
              <a:gd name="T22" fmla="*/ 962699801 w 828"/>
              <a:gd name="T23" fmla="*/ 756047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717" name="Freeform 463"/>
          <p:cNvSpPr>
            <a:spLocks/>
          </p:cNvSpPr>
          <p:nvPr/>
        </p:nvSpPr>
        <p:spPr bwMode="auto">
          <a:xfrm>
            <a:off x="5753096" y="1147753"/>
            <a:ext cx="1730375" cy="783431"/>
          </a:xfrm>
          <a:custGeom>
            <a:avLst/>
            <a:gdLst>
              <a:gd name="T0" fmla="*/ 2147483647 w 765"/>
              <a:gd name="T1" fmla="*/ 51791808 h 459"/>
              <a:gd name="T2" fmla="*/ 1473499230 w 765"/>
              <a:gd name="T3" fmla="*/ 362535844 h 459"/>
              <a:gd name="T4" fmla="*/ 491166363 w 765"/>
              <a:gd name="T5" fmla="*/ 517908937 h 459"/>
              <a:gd name="T6" fmla="*/ 71628472 w 765"/>
              <a:gd name="T7" fmla="*/ 1740175577 h 459"/>
              <a:gd name="T8" fmla="*/ 920937231 w 765"/>
              <a:gd name="T9" fmla="*/ 2147483647 h 459"/>
              <a:gd name="T10" fmla="*/ 177024600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1926624200 h 459"/>
              <a:gd name="T18" fmla="*/ 2147483647 w 765"/>
              <a:gd name="T19" fmla="*/ 818298275 h 459"/>
              <a:gd name="T20" fmla="*/ 2147483647 w 765"/>
              <a:gd name="T21" fmla="*/ 176089426 h 459"/>
              <a:gd name="T22" fmla="*/ 2147483647 w 765"/>
              <a:gd name="T23" fmla="*/ 51791808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718" name="Freeform 464"/>
          <p:cNvSpPr>
            <a:spLocks/>
          </p:cNvSpPr>
          <p:nvPr/>
        </p:nvSpPr>
        <p:spPr bwMode="auto">
          <a:xfrm>
            <a:off x="4013193" y="928676"/>
            <a:ext cx="1644650" cy="803672"/>
          </a:xfrm>
          <a:custGeom>
            <a:avLst/>
            <a:gdLst>
              <a:gd name="T0" fmla="*/ 1633060877 w 1036"/>
              <a:gd name="T1" fmla="*/ 27720914 h 675"/>
              <a:gd name="T2" fmla="*/ 982860871 w 1036"/>
              <a:gd name="T3" fmla="*/ 133567426 h 675"/>
              <a:gd name="T4" fmla="*/ 519152141 w 1036"/>
              <a:gd name="T5" fmla="*/ 325099192 h 675"/>
              <a:gd name="T6" fmla="*/ 383063669 w 1036"/>
              <a:gd name="T7" fmla="*/ 577114708 h 675"/>
              <a:gd name="T8" fmla="*/ 55443436 w 1036"/>
              <a:gd name="T9" fmla="*/ 748485191 h 675"/>
              <a:gd name="T10" fmla="*/ 45362804 w 1036"/>
              <a:gd name="T11" fmla="*/ 1156750364 h 675"/>
              <a:gd name="T12" fmla="*/ 332660567 w 1036"/>
              <a:gd name="T13" fmla="*/ 1232354989 h 675"/>
              <a:gd name="T14" fmla="*/ 1154231415 w 1036"/>
              <a:gd name="T15" fmla="*/ 1232354989 h 675"/>
              <a:gd name="T16" fmla="*/ 1507053124 w 1036"/>
              <a:gd name="T17" fmla="*/ 1398685163 h 675"/>
              <a:gd name="T18" fmla="*/ 1895157401 w 1036"/>
              <a:gd name="T19" fmla="*/ 1655740888 h 675"/>
              <a:gd name="T20" fmla="*/ 2147483647 w 1036"/>
              <a:gd name="T21" fmla="*/ 1665821901 h 675"/>
              <a:gd name="T22" fmla="*/ 2147483647 w 1036"/>
              <a:gd name="T23" fmla="*/ 1519652563 h 675"/>
              <a:gd name="T24" fmla="*/ 2147483647 w 1036"/>
              <a:gd name="T25" fmla="*/ 1121468205 h 675"/>
              <a:gd name="T26" fmla="*/ 2147483647 w 1036"/>
              <a:gd name="T27" fmla="*/ 733364266 h 675"/>
              <a:gd name="T28" fmla="*/ 2147483647 w 1036"/>
              <a:gd name="T29" fmla="*/ 269655801 h 675"/>
              <a:gd name="T30" fmla="*/ 2147483647 w 1036"/>
              <a:gd name="T31" fmla="*/ 42841839 h 675"/>
              <a:gd name="T32" fmla="*/ 1955641122 w 1036"/>
              <a:gd name="T33" fmla="*/ 7559672 h 675"/>
              <a:gd name="T34" fmla="*/ 1633060877 w 1036"/>
              <a:gd name="T35" fmla="*/ 27720914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719" name="Group 465"/>
          <p:cNvGrpSpPr>
            <a:grpSpLocks/>
          </p:cNvGrpSpPr>
          <p:nvPr/>
        </p:nvGrpSpPr>
        <p:grpSpPr bwMode="auto">
          <a:xfrm>
            <a:off x="4100506" y="1929991"/>
            <a:ext cx="1458912" cy="700088"/>
            <a:chOff x="2889" y="1631"/>
            <a:chExt cx="980" cy="743"/>
          </a:xfrm>
        </p:grpSpPr>
        <p:sp>
          <p:nvSpPr>
            <p:cNvPr id="1720" name="Rectangle 466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721" name="AutoShape 467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1722" name="Group 468"/>
          <p:cNvGrpSpPr>
            <a:grpSpLocks/>
          </p:cNvGrpSpPr>
          <p:nvPr/>
        </p:nvGrpSpPr>
        <p:grpSpPr bwMode="auto">
          <a:xfrm>
            <a:off x="4802181" y="1072743"/>
            <a:ext cx="336550" cy="398860"/>
            <a:chOff x="3796" y="1043"/>
            <a:chExt cx="865" cy="1237"/>
          </a:xfrm>
        </p:grpSpPr>
        <p:sp>
          <p:nvSpPr>
            <p:cNvPr id="1723" name="Line 469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24" name="Line 470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25" name="Line 471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26" name="Line 472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27" name="Line 473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28" name="Line 474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29" name="Line 475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30" name="Line 476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31" name="Line 477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32" name="Line 478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33" name="Line 479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34" name="Line 480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35" name="Line 481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36" name="Line 482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37" name="Line 483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grpSp>
          <p:nvGrpSpPr>
            <p:cNvPr id="1738" name="Group 484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1749" name="Line 48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750" name="Line 48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751" name="Line 48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752" name="Line 48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</p:grpSp>
        <p:grpSp>
          <p:nvGrpSpPr>
            <p:cNvPr id="1739" name="Group 489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1745" name="Line 490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746" name="Line 491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747" name="Line 492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748" name="Line 493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</p:grpSp>
        <p:grpSp>
          <p:nvGrpSpPr>
            <p:cNvPr id="1740" name="Group 494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1741" name="Line 495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742" name="Line 496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743" name="Line 497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744" name="Line 498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</p:grpSp>
      </p:grpSp>
      <p:sp>
        <p:nvSpPr>
          <p:cNvPr id="1753" name="Oval 499"/>
          <p:cNvSpPr>
            <a:spLocks noChangeArrowheads="1"/>
          </p:cNvSpPr>
          <p:nvPr/>
        </p:nvSpPr>
        <p:spPr bwMode="auto">
          <a:xfrm>
            <a:off x="5859459" y="2438390"/>
            <a:ext cx="358775" cy="71438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754" name="Line 500"/>
          <p:cNvSpPr>
            <a:spLocks noChangeShapeType="1"/>
          </p:cNvSpPr>
          <p:nvPr/>
        </p:nvSpPr>
        <p:spPr bwMode="auto">
          <a:xfrm>
            <a:off x="5859456" y="2432435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755" name="Line 501"/>
          <p:cNvSpPr>
            <a:spLocks noChangeShapeType="1"/>
          </p:cNvSpPr>
          <p:nvPr/>
        </p:nvSpPr>
        <p:spPr bwMode="auto">
          <a:xfrm>
            <a:off x="6218231" y="2432435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756" name="Rectangle 502"/>
          <p:cNvSpPr>
            <a:spLocks noChangeArrowheads="1"/>
          </p:cNvSpPr>
          <p:nvPr/>
        </p:nvSpPr>
        <p:spPr bwMode="auto">
          <a:xfrm>
            <a:off x="5859456" y="2432435"/>
            <a:ext cx="355600" cy="44054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57" name="Oval 503"/>
          <p:cNvSpPr>
            <a:spLocks noChangeArrowheads="1"/>
          </p:cNvSpPr>
          <p:nvPr/>
        </p:nvSpPr>
        <p:spPr bwMode="auto">
          <a:xfrm>
            <a:off x="5856284" y="2381239"/>
            <a:ext cx="358775" cy="83344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758" name="Group 504"/>
          <p:cNvGrpSpPr>
            <a:grpSpLocks/>
          </p:cNvGrpSpPr>
          <p:nvPr/>
        </p:nvGrpSpPr>
        <p:grpSpPr bwMode="auto">
          <a:xfrm>
            <a:off x="5942009" y="2399098"/>
            <a:ext cx="179387" cy="48816"/>
            <a:chOff x="2848" y="848"/>
            <a:chExt cx="140" cy="98"/>
          </a:xfrm>
        </p:grpSpPr>
        <p:sp>
          <p:nvSpPr>
            <p:cNvPr id="1759" name="Line 50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60" name="Line 50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61" name="Line 50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grpSp>
        <p:nvGrpSpPr>
          <p:cNvPr id="1762" name="Group 508"/>
          <p:cNvGrpSpPr>
            <a:grpSpLocks/>
          </p:cNvGrpSpPr>
          <p:nvPr/>
        </p:nvGrpSpPr>
        <p:grpSpPr bwMode="auto">
          <a:xfrm flipV="1">
            <a:off x="5942009" y="2399098"/>
            <a:ext cx="179387" cy="48816"/>
            <a:chOff x="2848" y="848"/>
            <a:chExt cx="140" cy="98"/>
          </a:xfrm>
        </p:grpSpPr>
        <p:sp>
          <p:nvSpPr>
            <p:cNvPr id="1763" name="Line 5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64" name="Line 5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65" name="Line 5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sp>
        <p:nvSpPr>
          <p:cNvPr id="1766" name="Oval 512"/>
          <p:cNvSpPr>
            <a:spLocks noChangeArrowheads="1"/>
          </p:cNvSpPr>
          <p:nvPr/>
        </p:nvSpPr>
        <p:spPr bwMode="auto">
          <a:xfrm>
            <a:off x="6215058" y="2647940"/>
            <a:ext cx="358775" cy="71438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767" name="Line 513"/>
          <p:cNvSpPr>
            <a:spLocks noChangeShapeType="1"/>
          </p:cNvSpPr>
          <p:nvPr/>
        </p:nvSpPr>
        <p:spPr bwMode="auto">
          <a:xfrm>
            <a:off x="6215056" y="2641985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768" name="Line 514"/>
          <p:cNvSpPr>
            <a:spLocks noChangeShapeType="1"/>
          </p:cNvSpPr>
          <p:nvPr/>
        </p:nvSpPr>
        <p:spPr bwMode="auto">
          <a:xfrm>
            <a:off x="6573831" y="2641985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769" name="Rectangle 515"/>
          <p:cNvSpPr>
            <a:spLocks noChangeArrowheads="1"/>
          </p:cNvSpPr>
          <p:nvPr/>
        </p:nvSpPr>
        <p:spPr bwMode="auto">
          <a:xfrm>
            <a:off x="6215056" y="2641985"/>
            <a:ext cx="355600" cy="44054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70" name="Oval 516"/>
          <p:cNvSpPr>
            <a:spLocks noChangeArrowheads="1"/>
          </p:cNvSpPr>
          <p:nvPr/>
        </p:nvSpPr>
        <p:spPr bwMode="auto">
          <a:xfrm>
            <a:off x="6211884" y="2590789"/>
            <a:ext cx="358775" cy="83344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771" name="Group 517"/>
          <p:cNvGrpSpPr>
            <a:grpSpLocks/>
          </p:cNvGrpSpPr>
          <p:nvPr/>
        </p:nvGrpSpPr>
        <p:grpSpPr bwMode="auto">
          <a:xfrm>
            <a:off x="6297609" y="2608648"/>
            <a:ext cx="179387" cy="48816"/>
            <a:chOff x="2848" y="848"/>
            <a:chExt cx="140" cy="98"/>
          </a:xfrm>
        </p:grpSpPr>
        <p:sp>
          <p:nvSpPr>
            <p:cNvPr id="1772" name="Line 5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73" name="Line 5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74" name="Line 5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grpSp>
        <p:nvGrpSpPr>
          <p:cNvPr id="1775" name="Group 521"/>
          <p:cNvGrpSpPr>
            <a:grpSpLocks/>
          </p:cNvGrpSpPr>
          <p:nvPr/>
        </p:nvGrpSpPr>
        <p:grpSpPr bwMode="auto">
          <a:xfrm flipV="1">
            <a:off x="6297609" y="2608648"/>
            <a:ext cx="179387" cy="48816"/>
            <a:chOff x="2848" y="848"/>
            <a:chExt cx="140" cy="98"/>
          </a:xfrm>
        </p:grpSpPr>
        <p:sp>
          <p:nvSpPr>
            <p:cNvPr id="1776" name="Line 5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77" name="Line 5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78" name="Line 5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sp>
        <p:nvSpPr>
          <p:cNvPr id="1779" name="Oval 525"/>
          <p:cNvSpPr>
            <a:spLocks noChangeArrowheads="1"/>
          </p:cNvSpPr>
          <p:nvPr/>
        </p:nvSpPr>
        <p:spPr bwMode="auto">
          <a:xfrm>
            <a:off x="6494459" y="2447915"/>
            <a:ext cx="358775" cy="71438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780" name="Line 526"/>
          <p:cNvSpPr>
            <a:spLocks noChangeShapeType="1"/>
          </p:cNvSpPr>
          <p:nvPr/>
        </p:nvSpPr>
        <p:spPr bwMode="auto">
          <a:xfrm>
            <a:off x="6494456" y="2441960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781" name="Line 527"/>
          <p:cNvSpPr>
            <a:spLocks noChangeShapeType="1"/>
          </p:cNvSpPr>
          <p:nvPr/>
        </p:nvSpPr>
        <p:spPr bwMode="auto">
          <a:xfrm>
            <a:off x="6853231" y="2441960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782" name="Rectangle 528"/>
          <p:cNvSpPr>
            <a:spLocks noChangeArrowheads="1"/>
          </p:cNvSpPr>
          <p:nvPr/>
        </p:nvSpPr>
        <p:spPr bwMode="auto">
          <a:xfrm>
            <a:off x="6494456" y="2441960"/>
            <a:ext cx="355600" cy="44054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83" name="Oval 529"/>
          <p:cNvSpPr>
            <a:spLocks noChangeArrowheads="1"/>
          </p:cNvSpPr>
          <p:nvPr/>
        </p:nvSpPr>
        <p:spPr bwMode="auto">
          <a:xfrm>
            <a:off x="6491284" y="2390764"/>
            <a:ext cx="358775" cy="83344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784" name="Group 530"/>
          <p:cNvGrpSpPr>
            <a:grpSpLocks/>
          </p:cNvGrpSpPr>
          <p:nvPr/>
        </p:nvGrpSpPr>
        <p:grpSpPr bwMode="auto">
          <a:xfrm>
            <a:off x="6577009" y="2408623"/>
            <a:ext cx="179387" cy="48816"/>
            <a:chOff x="2848" y="848"/>
            <a:chExt cx="140" cy="98"/>
          </a:xfrm>
        </p:grpSpPr>
        <p:sp>
          <p:nvSpPr>
            <p:cNvPr id="1785" name="Line 53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86" name="Line 53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87" name="Line 53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grpSp>
        <p:nvGrpSpPr>
          <p:cNvPr id="1788" name="Group 534"/>
          <p:cNvGrpSpPr>
            <a:grpSpLocks/>
          </p:cNvGrpSpPr>
          <p:nvPr/>
        </p:nvGrpSpPr>
        <p:grpSpPr bwMode="auto">
          <a:xfrm flipV="1">
            <a:off x="6577009" y="2408623"/>
            <a:ext cx="179387" cy="48816"/>
            <a:chOff x="2848" y="848"/>
            <a:chExt cx="140" cy="98"/>
          </a:xfrm>
        </p:grpSpPr>
        <p:sp>
          <p:nvSpPr>
            <p:cNvPr id="1789" name="Line 53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90" name="Line 53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91" name="Line 53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sp>
        <p:nvSpPr>
          <p:cNvPr id="1792" name="Oval 538"/>
          <p:cNvSpPr>
            <a:spLocks noChangeArrowheads="1"/>
          </p:cNvSpPr>
          <p:nvPr/>
        </p:nvSpPr>
        <p:spPr bwMode="auto">
          <a:xfrm>
            <a:off x="5959469" y="1576377"/>
            <a:ext cx="347663" cy="6667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793" name="Line 539"/>
          <p:cNvSpPr>
            <a:spLocks noChangeShapeType="1"/>
          </p:cNvSpPr>
          <p:nvPr/>
        </p:nvSpPr>
        <p:spPr bwMode="auto">
          <a:xfrm>
            <a:off x="5959468" y="1570424"/>
            <a:ext cx="0" cy="41672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794" name="Line 540"/>
          <p:cNvSpPr>
            <a:spLocks noChangeShapeType="1"/>
          </p:cNvSpPr>
          <p:nvPr/>
        </p:nvSpPr>
        <p:spPr bwMode="auto">
          <a:xfrm>
            <a:off x="6307131" y="1570424"/>
            <a:ext cx="0" cy="41672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795" name="Rectangle 541"/>
          <p:cNvSpPr>
            <a:spLocks noChangeArrowheads="1"/>
          </p:cNvSpPr>
          <p:nvPr/>
        </p:nvSpPr>
        <p:spPr bwMode="auto">
          <a:xfrm>
            <a:off x="5959468" y="1570424"/>
            <a:ext cx="344488" cy="4048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96" name="Oval 542"/>
          <p:cNvSpPr>
            <a:spLocks noChangeArrowheads="1"/>
          </p:cNvSpPr>
          <p:nvPr/>
        </p:nvSpPr>
        <p:spPr bwMode="auto">
          <a:xfrm>
            <a:off x="5956296" y="1522799"/>
            <a:ext cx="347663" cy="7739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797" name="Group 543"/>
          <p:cNvGrpSpPr>
            <a:grpSpLocks/>
          </p:cNvGrpSpPr>
          <p:nvPr/>
        </p:nvGrpSpPr>
        <p:grpSpPr bwMode="auto">
          <a:xfrm>
            <a:off x="6040431" y="1539468"/>
            <a:ext cx="171450" cy="46435"/>
            <a:chOff x="2848" y="848"/>
            <a:chExt cx="140" cy="98"/>
          </a:xfrm>
        </p:grpSpPr>
        <p:sp>
          <p:nvSpPr>
            <p:cNvPr id="1798" name="Line 54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799" name="Line 54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00" name="Line 54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grpSp>
        <p:nvGrpSpPr>
          <p:cNvPr id="1801" name="Group 547"/>
          <p:cNvGrpSpPr>
            <a:grpSpLocks/>
          </p:cNvGrpSpPr>
          <p:nvPr/>
        </p:nvGrpSpPr>
        <p:grpSpPr bwMode="auto">
          <a:xfrm flipV="1">
            <a:off x="6040431" y="1539468"/>
            <a:ext cx="171450" cy="45244"/>
            <a:chOff x="2848" y="848"/>
            <a:chExt cx="140" cy="98"/>
          </a:xfrm>
        </p:grpSpPr>
        <p:sp>
          <p:nvSpPr>
            <p:cNvPr id="1802" name="Line 54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03" name="Line 54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04" name="Line 55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sp>
        <p:nvSpPr>
          <p:cNvPr id="1805" name="Oval 551"/>
          <p:cNvSpPr>
            <a:spLocks noChangeArrowheads="1"/>
          </p:cNvSpPr>
          <p:nvPr/>
        </p:nvSpPr>
        <p:spPr bwMode="auto">
          <a:xfrm>
            <a:off x="5957884" y="1771640"/>
            <a:ext cx="358775" cy="71438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806" name="Line 552"/>
          <p:cNvSpPr>
            <a:spLocks noChangeShapeType="1"/>
          </p:cNvSpPr>
          <p:nvPr/>
        </p:nvSpPr>
        <p:spPr bwMode="auto">
          <a:xfrm>
            <a:off x="5957881" y="1765685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07" name="Line 553"/>
          <p:cNvSpPr>
            <a:spLocks noChangeShapeType="1"/>
          </p:cNvSpPr>
          <p:nvPr/>
        </p:nvSpPr>
        <p:spPr bwMode="auto">
          <a:xfrm>
            <a:off x="6316656" y="1765685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08" name="Rectangle 554"/>
          <p:cNvSpPr>
            <a:spLocks noChangeArrowheads="1"/>
          </p:cNvSpPr>
          <p:nvPr/>
        </p:nvSpPr>
        <p:spPr bwMode="auto">
          <a:xfrm>
            <a:off x="5957881" y="1765685"/>
            <a:ext cx="355600" cy="44054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09" name="Oval 555"/>
          <p:cNvSpPr>
            <a:spLocks noChangeArrowheads="1"/>
          </p:cNvSpPr>
          <p:nvPr/>
        </p:nvSpPr>
        <p:spPr bwMode="auto">
          <a:xfrm>
            <a:off x="5954709" y="1714489"/>
            <a:ext cx="358775" cy="83344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810" name="Group 556"/>
          <p:cNvGrpSpPr>
            <a:grpSpLocks/>
          </p:cNvGrpSpPr>
          <p:nvPr/>
        </p:nvGrpSpPr>
        <p:grpSpPr bwMode="auto">
          <a:xfrm>
            <a:off x="6040434" y="1732348"/>
            <a:ext cx="179387" cy="48816"/>
            <a:chOff x="2848" y="848"/>
            <a:chExt cx="140" cy="98"/>
          </a:xfrm>
        </p:grpSpPr>
        <p:sp>
          <p:nvSpPr>
            <p:cNvPr id="1811" name="Line 55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12" name="Line 55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13" name="Line 55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grpSp>
        <p:nvGrpSpPr>
          <p:cNvPr id="1814" name="Group 560"/>
          <p:cNvGrpSpPr>
            <a:grpSpLocks/>
          </p:cNvGrpSpPr>
          <p:nvPr/>
        </p:nvGrpSpPr>
        <p:grpSpPr bwMode="auto">
          <a:xfrm flipV="1">
            <a:off x="6040434" y="1732348"/>
            <a:ext cx="179387" cy="48816"/>
            <a:chOff x="2848" y="848"/>
            <a:chExt cx="140" cy="98"/>
          </a:xfrm>
        </p:grpSpPr>
        <p:sp>
          <p:nvSpPr>
            <p:cNvPr id="1815" name="Line 56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16" name="Line 56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17" name="Line 56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sp>
        <p:nvSpPr>
          <p:cNvPr id="1818" name="Oval 564"/>
          <p:cNvSpPr>
            <a:spLocks noChangeArrowheads="1"/>
          </p:cNvSpPr>
          <p:nvPr/>
        </p:nvSpPr>
        <p:spPr bwMode="auto">
          <a:xfrm>
            <a:off x="6434131" y="1502559"/>
            <a:ext cx="330200" cy="64294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819" name="Line 565"/>
          <p:cNvSpPr>
            <a:spLocks noChangeShapeType="1"/>
          </p:cNvSpPr>
          <p:nvPr/>
        </p:nvSpPr>
        <p:spPr bwMode="auto">
          <a:xfrm>
            <a:off x="6434131" y="1497797"/>
            <a:ext cx="0" cy="3929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20" name="Line 566"/>
          <p:cNvSpPr>
            <a:spLocks noChangeShapeType="1"/>
          </p:cNvSpPr>
          <p:nvPr/>
        </p:nvSpPr>
        <p:spPr bwMode="auto">
          <a:xfrm>
            <a:off x="6764331" y="1497797"/>
            <a:ext cx="0" cy="3929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21" name="Rectangle 567"/>
          <p:cNvSpPr>
            <a:spLocks noChangeArrowheads="1"/>
          </p:cNvSpPr>
          <p:nvPr/>
        </p:nvSpPr>
        <p:spPr bwMode="auto">
          <a:xfrm>
            <a:off x="6434134" y="1497797"/>
            <a:ext cx="327025" cy="3929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808080"/>
              </a:solidFill>
              <a:latin typeface="Times New Roman" pitchFamily="18" charset="0"/>
            </a:endParaRPr>
          </a:p>
        </p:txBody>
      </p:sp>
      <p:sp>
        <p:nvSpPr>
          <p:cNvPr id="1822" name="Oval 568"/>
          <p:cNvSpPr>
            <a:spLocks noChangeArrowheads="1"/>
          </p:cNvSpPr>
          <p:nvPr/>
        </p:nvSpPr>
        <p:spPr bwMode="auto">
          <a:xfrm>
            <a:off x="6430956" y="1451362"/>
            <a:ext cx="330200" cy="75010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823" name="Group 569"/>
          <p:cNvGrpSpPr>
            <a:grpSpLocks/>
          </p:cNvGrpSpPr>
          <p:nvPr/>
        </p:nvGrpSpPr>
        <p:grpSpPr bwMode="auto">
          <a:xfrm>
            <a:off x="6510331" y="1468030"/>
            <a:ext cx="163512" cy="42863"/>
            <a:chOff x="2848" y="848"/>
            <a:chExt cx="140" cy="98"/>
          </a:xfrm>
        </p:grpSpPr>
        <p:sp>
          <p:nvSpPr>
            <p:cNvPr id="1824" name="Line 57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25" name="Line 57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26" name="Line 57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grpSp>
        <p:nvGrpSpPr>
          <p:cNvPr id="1827" name="Group 573"/>
          <p:cNvGrpSpPr>
            <a:grpSpLocks/>
          </p:cNvGrpSpPr>
          <p:nvPr/>
        </p:nvGrpSpPr>
        <p:grpSpPr bwMode="auto">
          <a:xfrm flipV="1">
            <a:off x="6510331" y="1466840"/>
            <a:ext cx="163512" cy="44053"/>
            <a:chOff x="2848" y="848"/>
            <a:chExt cx="140" cy="98"/>
          </a:xfrm>
        </p:grpSpPr>
        <p:sp>
          <p:nvSpPr>
            <p:cNvPr id="1828" name="Line 57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29" name="Line 57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30" name="Line 57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sp>
        <p:nvSpPr>
          <p:cNvPr id="1831" name="Oval 577"/>
          <p:cNvSpPr>
            <a:spLocks noChangeArrowheads="1"/>
          </p:cNvSpPr>
          <p:nvPr/>
        </p:nvSpPr>
        <p:spPr bwMode="auto">
          <a:xfrm>
            <a:off x="6519857" y="1771640"/>
            <a:ext cx="358775" cy="71438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832" name="Line 578"/>
          <p:cNvSpPr>
            <a:spLocks noChangeShapeType="1"/>
          </p:cNvSpPr>
          <p:nvPr/>
        </p:nvSpPr>
        <p:spPr bwMode="auto">
          <a:xfrm>
            <a:off x="6519856" y="1765685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33" name="Line 579"/>
          <p:cNvSpPr>
            <a:spLocks noChangeShapeType="1"/>
          </p:cNvSpPr>
          <p:nvPr/>
        </p:nvSpPr>
        <p:spPr bwMode="auto">
          <a:xfrm>
            <a:off x="6878631" y="1765685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34" name="Rectangle 580"/>
          <p:cNvSpPr>
            <a:spLocks noChangeArrowheads="1"/>
          </p:cNvSpPr>
          <p:nvPr/>
        </p:nvSpPr>
        <p:spPr bwMode="auto">
          <a:xfrm>
            <a:off x="6519856" y="1765685"/>
            <a:ext cx="355600" cy="44054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35" name="Oval 581"/>
          <p:cNvSpPr>
            <a:spLocks noChangeArrowheads="1"/>
          </p:cNvSpPr>
          <p:nvPr/>
        </p:nvSpPr>
        <p:spPr bwMode="auto">
          <a:xfrm>
            <a:off x="6516684" y="1714489"/>
            <a:ext cx="358775" cy="83344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836" name="Group 582"/>
          <p:cNvGrpSpPr>
            <a:grpSpLocks/>
          </p:cNvGrpSpPr>
          <p:nvPr/>
        </p:nvGrpSpPr>
        <p:grpSpPr bwMode="auto">
          <a:xfrm>
            <a:off x="6602409" y="1732348"/>
            <a:ext cx="179387" cy="48816"/>
            <a:chOff x="2848" y="848"/>
            <a:chExt cx="140" cy="98"/>
          </a:xfrm>
        </p:grpSpPr>
        <p:sp>
          <p:nvSpPr>
            <p:cNvPr id="1837" name="Line 5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38" name="Line 5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39" name="Line 5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grpSp>
        <p:nvGrpSpPr>
          <p:cNvPr id="1840" name="Group 586"/>
          <p:cNvGrpSpPr>
            <a:grpSpLocks/>
          </p:cNvGrpSpPr>
          <p:nvPr/>
        </p:nvGrpSpPr>
        <p:grpSpPr bwMode="auto">
          <a:xfrm flipV="1">
            <a:off x="6602409" y="1732348"/>
            <a:ext cx="179387" cy="48816"/>
            <a:chOff x="2848" y="848"/>
            <a:chExt cx="140" cy="98"/>
          </a:xfrm>
        </p:grpSpPr>
        <p:sp>
          <p:nvSpPr>
            <p:cNvPr id="1841" name="Line 58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42" name="Line 58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43" name="Line 58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sp>
        <p:nvSpPr>
          <p:cNvPr id="1844" name="Oval 590"/>
          <p:cNvSpPr>
            <a:spLocks noChangeArrowheads="1"/>
          </p:cNvSpPr>
          <p:nvPr/>
        </p:nvSpPr>
        <p:spPr bwMode="auto">
          <a:xfrm>
            <a:off x="5110159" y="1572806"/>
            <a:ext cx="346075" cy="6548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845" name="Line 591"/>
          <p:cNvSpPr>
            <a:spLocks noChangeShapeType="1"/>
          </p:cNvSpPr>
          <p:nvPr/>
        </p:nvSpPr>
        <p:spPr bwMode="auto">
          <a:xfrm>
            <a:off x="5110156" y="1566853"/>
            <a:ext cx="0" cy="40481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46" name="Line 592"/>
          <p:cNvSpPr>
            <a:spLocks noChangeShapeType="1"/>
          </p:cNvSpPr>
          <p:nvPr/>
        </p:nvSpPr>
        <p:spPr bwMode="auto">
          <a:xfrm>
            <a:off x="5456231" y="1566853"/>
            <a:ext cx="0" cy="40481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47" name="Rectangle 593"/>
          <p:cNvSpPr>
            <a:spLocks noChangeArrowheads="1"/>
          </p:cNvSpPr>
          <p:nvPr/>
        </p:nvSpPr>
        <p:spPr bwMode="auto">
          <a:xfrm>
            <a:off x="5110156" y="1566853"/>
            <a:ext cx="342900" cy="4048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48" name="Oval 594"/>
          <p:cNvSpPr>
            <a:spLocks noChangeArrowheads="1"/>
          </p:cNvSpPr>
          <p:nvPr/>
        </p:nvSpPr>
        <p:spPr bwMode="auto">
          <a:xfrm>
            <a:off x="5106984" y="1519228"/>
            <a:ext cx="346075" cy="77390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849" name="Group 595"/>
          <p:cNvGrpSpPr>
            <a:grpSpLocks/>
          </p:cNvGrpSpPr>
          <p:nvPr/>
        </p:nvGrpSpPr>
        <p:grpSpPr bwMode="auto">
          <a:xfrm>
            <a:off x="5191118" y="1535896"/>
            <a:ext cx="171450" cy="45244"/>
            <a:chOff x="2848" y="848"/>
            <a:chExt cx="140" cy="98"/>
          </a:xfrm>
        </p:grpSpPr>
        <p:sp>
          <p:nvSpPr>
            <p:cNvPr id="1850" name="Line 59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51" name="Line 59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52" name="Line 59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grpSp>
        <p:nvGrpSpPr>
          <p:cNvPr id="1853" name="Group 599"/>
          <p:cNvGrpSpPr>
            <a:grpSpLocks/>
          </p:cNvGrpSpPr>
          <p:nvPr/>
        </p:nvGrpSpPr>
        <p:grpSpPr bwMode="auto">
          <a:xfrm flipV="1">
            <a:off x="5191118" y="1535897"/>
            <a:ext cx="171450" cy="44053"/>
            <a:chOff x="2848" y="848"/>
            <a:chExt cx="140" cy="98"/>
          </a:xfrm>
        </p:grpSpPr>
        <p:sp>
          <p:nvSpPr>
            <p:cNvPr id="1854" name="Line 60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55" name="Line 60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56" name="Line 60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sp>
        <p:nvSpPr>
          <p:cNvPr id="1857" name="Oval 603"/>
          <p:cNvSpPr>
            <a:spLocks noChangeArrowheads="1"/>
          </p:cNvSpPr>
          <p:nvPr/>
        </p:nvSpPr>
        <p:spPr bwMode="auto">
          <a:xfrm>
            <a:off x="4803771" y="2434818"/>
            <a:ext cx="346075" cy="6548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858" name="Line 604"/>
          <p:cNvSpPr>
            <a:spLocks noChangeShapeType="1"/>
          </p:cNvSpPr>
          <p:nvPr/>
        </p:nvSpPr>
        <p:spPr bwMode="auto">
          <a:xfrm>
            <a:off x="4803768" y="2428866"/>
            <a:ext cx="0" cy="40481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59" name="Line 605"/>
          <p:cNvSpPr>
            <a:spLocks noChangeShapeType="1"/>
          </p:cNvSpPr>
          <p:nvPr/>
        </p:nvSpPr>
        <p:spPr bwMode="auto">
          <a:xfrm>
            <a:off x="5149843" y="2428866"/>
            <a:ext cx="0" cy="40481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60" name="Rectangle 606"/>
          <p:cNvSpPr>
            <a:spLocks noChangeArrowheads="1"/>
          </p:cNvSpPr>
          <p:nvPr/>
        </p:nvSpPr>
        <p:spPr bwMode="auto">
          <a:xfrm>
            <a:off x="4803768" y="2428866"/>
            <a:ext cx="342900" cy="4048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61" name="Oval 607"/>
          <p:cNvSpPr>
            <a:spLocks noChangeArrowheads="1"/>
          </p:cNvSpPr>
          <p:nvPr/>
        </p:nvSpPr>
        <p:spPr bwMode="auto">
          <a:xfrm>
            <a:off x="4800596" y="2381240"/>
            <a:ext cx="346075" cy="77390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grpSp>
        <p:nvGrpSpPr>
          <p:cNvPr id="1862" name="Group 608"/>
          <p:cNvGrpSpPr>
            <a:grpSpLocks/>
          </p:cNvGrpSpPr>
          <p:nvPr/>
        </p:nvGrpSpPr>
        <p:grpSpPr bwMode="auto">
          <a:xfrm>
            <a:off x="4884731" y="2397909"/>
            <a:ext cx="171450" cy="45244"/>
            <a:chOff x="2848" y="848"/>
            <a:chExt cx="140" cy="98"/>
          </a:xfrm>
        </p:grpSpPr>
        <p:sp>
          <p:nvSpPr>
            <p:cNvPr id="1863" name="Line 60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64" name="Line 61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65" name="Line 61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grpSp>
        <p:nvGrpSpPr>
          <p:cNvPr id="1866" name="Group 612"/>
          <p:cNvGrpSpPr>
            <a:grpSpLocks/>
          </p:cNvGrpSpPr>
          <p:nvPr/>
        </p:nvGrpSpPr>
        <p:grpSpPr bwMode="auto">
          <a:xfrm flipV="1">
            <a:off x="4884731" y="2397909"/>
            <a:ext cx="171450" cy="44053"/>
            <a:chOff x="2848" y="848"/>
            <a:chExt cx="140" cy="98"/>
          </a:xfrm>
        </p:grpSpPr>
        <p:sp>
          <p:nvSpPr>
            <p:cNvPr id="1867" name="Line 61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68" name="Line 61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69" name="Line 61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</p:grpSp>
      <p:sp>
        <p:nvSpPr>
          <p:cNvPr id="1870" name="Line 616"/>
          <p:cNvSpPr>
            <a:spLocks noChangeShapeType="1"/>
          </p:cNvSpPr>
          <p:nvPr/>
        </p:nvSpPr>
        <p:spPr bwMode="auto">
          <a:xfrm flipV="1">
            <a:off x="6002331" y="2702708"/>
            <a:ext cx="227012" cy="327422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71" name="Line 617"/>
          <p:cNvSpPr>
            <a:spLocks noChangeShapeType="1"/>
          </p:cNvSpPr>
          <p:nvPr/>
        </p:nvSpPr>
        <p:spPr bwMode="auto">
          <a:xfrm>
            <a:off x="6126156" y="2506255"/>
            <a:ext cx="163512" cy="9048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72" name="Line 618"/>
          <p:cNvSpPr>
            <a:spLocks noChangeShapeType="1"/>
          </p:cNvSpPr>
          <p:nvPr/>
        </p:nvSpPr>
        <p:spPr bwMode="auto">
          <a:xfrm>
            <a:off x="6222993" y="2446723"/>
            <a:ext cx="2794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73" name="Line 619"/>
          <p:cNvSpPr>
            <a:spLocks noChangeShapeType="1"/>
          </p:cNvSpPr>
          <p:nvPr/>
        </p:nvSpPr>
        <p:spPr bwMode="auto">
          <a:xfrm flipV="1">
            <a:off x="6459534" y="2511018"/>
            <a:ext cx="134937" cy="7858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74" name="Line 620"/>
          <p:cNvSpPr>
            <a:spLocks noChangeShapeType="1"/>
          </p:cNvSpPr>
          <p:nvPr/>
        </p:nvSpPr>
        <p:spPr bwMode="auto">
          <a:xfrm>
            <a:off x="5157781" y="2451486"/>
            <a:ext cx="67945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75" name="Line 621"/>
          <p:cNvSpPr>
            <a:spLocks noChangeShapeType="1"/>
          </p:cNvSpPr>
          <p:nvPr/>
        </p:nvSpPr>
        <p:spPr bwMode="auto">
          <a:xfrm>
            <a:off x="5453057" y="1587093"/>
            <a:ext cx="509587" cy="238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76" name="Line 622"/>
          <p:cNvSpPr>
            <a:spLocks noChangeShapeType="1"/>
          </p:cNvSpPr>
          <p:nvPr/>
        </p:nvSpPr>
        <p:spPr bwMode="auto">
          <a:xfrm>
            <a:off x="5019668" y="1458505"/>
            <a:ext cx="152400" cy="6191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77" name="Freeform 623"/>
          <p:cNvSpPr>
            <a:spLocks/>
          </p:cNvSpPr>
          <p:nvPr/>
        </p:nvSpPr>
        <p:spPr bwMode="auto">
          <a:xfrm>
            <a:off x="4340218" y="2963455"/>
            <a:ext cx="2979738" cy="1091804"/>
          </a:xfrm>
          <a:custGeom>
            <a:avLst/>
            <a:gdLst>
              <a:gd name="T0" fmla="*/ 2147483647 w 1877"/>
              <a:gd name="T1" fmla="*/ 57964417 h 917"/>
              <a:gd name="T2" fmla="*/ 1743948758 w 1877"/>
              <a:gd name="T3" fmla="*/ 274697945 h 917"/>
              <a:gd name="T4" fmla="*/ 1045865938 w 1877"/>
              <a:gd name="T5" fmla="*/ 229335129 h 917"/>
              <a:gd name="T6" fmla="*/ 282257573 w 1877"/>
              <a:gd name="T7" fmla="*/ 428426794 h 917"/>
              <a:gd name="T8" fmla="*/ 126007850 w 1877"/>
              <a:gd name="T9" fmla="*/ 889616416 h 917"/>
              <a:gd name="T10" fmla="*/ 35282197 w 1877"/>
              <a:gd name="T11" fmla="*/ 1330643000 h 917"/>
              <a:gd name="T12" fmla="*/ 350302579 w 1877"/>
              <a:gd name="T13" fmla="*/ 1638102086 h 917"/>
              <a:gd name="T14" fmla="*/ 1272679979 w 1877"/>
              <a:gd name="T15" fmla="*/ 1968243771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1998485648 h 917"/>
              <a:gd name="T22" fmla="*/ 2147483647 w 1877"/>
              <a:gd name="T23" fmla="*/ 1572578018 h 917"/>
              <a:gd name="T24" fmla="*/ 2147483647 w 1877"/>
              <a:gd name="T25" fmla="*/ 551915254 h 917"/>
              <a:gd name="T26" fmla="*/ 2147483647 w 1877"/>
              <a:gd name="T27" fmla="*/ 252015744 h 917"/>
              <a:gd name="T28" fmla="*/ 2147483647 w 1877"/>
              <a:gd name="T29" fmla="*/ 32762840 h 917"/>
              <a:gd name="T30" fmla="*/ 2147483647 w 1877"/>
              <a:gd name="T31" fmla="*/ 5796441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878" name="Line 624"/>
          <p:cNvSpPr>
            <a:spLocks noChangeShapeType="1"/>
          </p:cNvSpPr>
          <p:nvPr/>
        </p:nvSpPr>
        <p:spPr bwMode="auto">
          <a:xfrm rot="16200000">
            <a:off x="6640904" y="3498443"/>
            <a:ext cx="392906" cy="1397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79" name="Line 625"/>
          <p:cNvSpPr>
            <a:spLocks noChangeShapeType="1"/>
          </p:cNvSpPr>
          <p:nvPr/>
        </p:nvSpPr>
        <p:spPr bwMode="auto">
          <a:xfrm rot="5400000" flipV="1">
            <a:off x="6721868" y="3715931"/>
            <a:ext cx="2381" cy="857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880" name="Line 626"/>
          <p:cNvSpPr>
            <a:spLocks noChangeShapeType="1"/>
          </p:cNvSpPr>
          <p:nvPr/>
        </p:nvSpPr>
        <p:spPr bwMode="auto">
          <a:xfrm rot="16200000">
            <a:off x="6907206" y="3469470"/>
            <a:ext cx="0" cy="1143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grpSp>
        <p:nvGrpSpPr>
          <p:cNvPr id="1881" name="Group 627"/>
          <p:cNvGrpSpPr>
            <a:grpSpLocks/>
          </p:cNvGrpSpPr>
          <p:nvPr/>
        </p:nvGrpSpPr>
        <p:grpSpPr bwMode="auto">
          <a:xfrm>
            <a:off x="6486518" y="3265874"/>
            <a:ext cx="501650" cy="176213"/>
            <a:chOff x="4701" y="2996"/>
            <a:chExt cx="316" cy="148"/>
          </a:xfrm>
        </p:grpSpPr>
        <p:sp>
          <p:nvSpPr>
            <p:cNvPr id="1882" name="Oval 62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883" name="Line 62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84" name="Line 63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85" name="Rectangle 63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886" name="Oval 63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1887" name="Group 63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892" name="Line 63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893" name="Line 63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894" name="Line 63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</p:grpSp>
        <p:grpSp>
          <p:nvGrpSpPr>
            <p:cNvPr id="1888" name="Group 63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889" name="Line 6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890" name="Line 6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891" name="Line 6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</p:grpSp>
      </p:grpSp>
      <p:grpSp>
        <p:nvGrpSpPr>
          <p:cNvPr id="1895" name="Group 641"/>
          <p:cNvGrpSpPr>
            <a:grpSpLocks/>
          </p:cNvGrpSpPr>
          <p:nvPr/>
        </p:nvGrpSpPr>
        <p:grpSpPr bwMode="auto">
          <a:xfrm>
            <a:off x="5670543" y="3058705"/>
            <a:ext cx="501650" cy="176213"/>
            <a:chOff x="3600" y="219"/>
            <a:chExt cx="360" cy="175"/>
          </a:xfrm>
        </p:grpSpPr>
        <p:sp>
          <p:nvSpPr>
            <p:cNvPr id="1896" name="Oval 64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897" name="Line 64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98" name="Line 64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899" name="Rectangle 64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00" name="Oval 64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1901" name="Group 64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906" name="Line 6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907" name="Line 6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908" name="Line 6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</p:grpSp>
        <p:grpSp>
          <p:nvGrpSpPr>
            <p:cNvPr id="1902" name="Group 65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903" name="Line 6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904" name="Line 6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905" name="Line 6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</p:grpSp>
      </p:grpSp>
      <p:grpSp>
        <p:nvGrpSpPr>
          <p:cNvPr id="1909" name="Group 655"/>
          <p:cNvGrpSpPr>
            <a:grpSpLocks/>
          </p:cNvGrpSpPr>
          <p:nvPr/>
        </p:nvGrpSpPr>
        <p:grpSpPr bwMode="auto">
          <a:xfrm>
            <a:off x="5005381" y="3287305"/>
            <a:ext cx="501650" cy="176213"/>
            <a:chOff x="3600" y="219"/>
            <a:chExt cx="360" cy="175"/>
          </a:xfrm>
        </p:grpSpPr>
        <p:sp>
          <p:nvSpPr>
            <p:cNvPr id="1910" name="Oval 65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911" name="Line 65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912" name="Line 65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913" name="Rectangle 65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14" name="Oval 66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1915" name="Group 66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920" name="Line 6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921" name="Line 6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922" name="Line 6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</p:grpSp>
        <p:grpSp>
          <p:nvGrpSpPr>
            <p:cNvPr id="1916" name="Group 66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917" name="Line 66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918" name="Line 66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919" name="Line 66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</p:grpSp>
      </p:grpSp>
      <p:sp>
        <p:nvSpPr>
          <p:cNvPr id="1923" name="Line 669"/>
          <p:cNvSpPr>
            <a:spLocks noChangeShapeType="1"/>
          </p:cNvSpPr>
          <p:nvPr/>
        </p:nvSpPr>
        <p:spPr bwMode="auto">
          <a:xfrm>
            <a:off x="6119809" y="3217058"/>
            <a:ext cx="358775" cy="9048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24" name="Line 670"/>
          <p:cNvSpPr>
            <a:spLocks noChangeShapeType="1"/>
          </p:cNvSpPr>
          <p:nvPr/>
        </p:nvSpPr>
        <p:spPr bwMode="auto">
          <a:xfrm flipV="1">
            <a:off x="5467346" y="3226584"/>
            <a:ext cx="277813" cy="8215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25" name="Line 671"/>
          <p:cNvSpPr>
            <a:spLocks noChangeShapeType="1"/>
          </p:cNvSpPr>
          <p:nvPr/>
        </p:nvSpPr>
        <p:spPr bwMode="auto">
          <a:xfrm flipV="1">
            <a:off x="5510206" y="3378983"/>
            <a:ext cx="97155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26" name="Line 672"/>
          <p:cNvSpPr>
            <a:spLocks noChangeShapeType="1"/>
          </p:cNvSpPr>
          <p:nvPr/>
        </p:nvSpPr>
        <p:spPr bwMode="auto">
          <a:xfrm flipH="1">
            <a:off x="4805356" y="3188484"/>
            <a:ext cx="254000" cy="35242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27" name="Line 673"/>
          <p:cNvSpPr>
            <a:spLocks noChangeShapeType="1"/>
          </p:cNvSpPr>
          <p:nvPr/>
        </p:nvSpPr>
        <p:spPr bwMode="auto">
          <a:xfrm>
            <a:off x="4830756" y="3226583"/>
            <a:ext cx="19685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28" name="Line 674"/>
          <p:cNvSpPr>
            <a:spLocks noChangeShapeType="1"/>
          </p:cNvSpPr>
          <p:nvPr/>
        </p:nvSpPr>
        <p:spPr bwMode="auto">
          <a:xfrm>
            <a:off x="4691059" y="3478995"/>
            <a:ext cx="15398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29" name="Line 675"/>
          <p:cNvSpPr>
            <a:spLocks noChangeShapeType="1"/>
          </p:cNvSpPr>
          <p:nvPr/>
        </p:nvSpPr>
        <p:spPr bwMode="auto">
          <a:xfrm>
            <a:off x="4943468" y="3538527"/>
            <a:ext cx="490538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30" name="Line 676"/>
          <p:cNvSpPr>
            <a:spLocks noChangeShapeType="1"/>
          </p:cNvSpPr>
          <p:nvPr/>
        </p:nvSpPr>
        <p:spPr bwMode="auto">
          <a:xfrm flipH="1">
            <a:off x="5183184" y="3469471"/>
            <a:ext cx="53975" cy="6429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31" name="Line 677"/>
          <p:cNvSpPr>
            <a:spLocks noChangeShapeType="1"/>
          </p:cNvSpPr>
          <p:nvPr/>
        </p:nvSpPr>
        <p:spPr bwMode="auto">
          <a:xfrm>
            <a:off x="4995859" y="3536146"/>
            <a:ext cx="1587" cy="6191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32" name="Line 678"/>
          <p:cNvSpPr>
            <a:spLocks noChangeShapeType="1"/>
          </p:cNvSpPr>
          <p:nvPr/>
        </p:nvSpPr>
        <p:spPr bwMode="auto">
          <a:xfrm flipH="1" flipV="1">
            <a:off x="5392731" y="3542098"/>
            <a:ext cx="0" cy="5715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33" name="Line 679"/>
          <p:cNvSpPr>
            <a:spLocks noChangeShapeType="1"/>
          </p:cNvSpPr>
          <p:nvPr/>
        </p:nvSpPr>
        <p:spPr bwMode="auto">
          <a:xfrm>
            <a:off x="5473693" y="3436133"/>
            <a:ext cx="503238" cy="202406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34" name="Line 680"/>
          <p:cNvSpPr>
            <a:spLocks noChangeShapeType="1"/>
          </p:cNvSpPr>
          <p:nvPr/>
        </p:nvSpPr>
        <p:spPr bwMode="auto">
          <a:xfrm>
            <a:off x="4922831" y="3387317"/>
            <a:ext cx="8096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grpSp>
        <p:nvGrpSpPr>
          <p:cNvPr id="1935" name="Group 681"/>
          <p:cNvGrpSpPr>
            <a:grpSpLocks/>
          </p:cNvGrpSpPr>
          <p:nvPr/>
        </p:nvGrpSpPr>
        <p:grpSpPr bwMode="auto">
          <a:xfrm>
            <a:off x="4108446" y="957251"/>
            <a:ext cx="3021013" cy="2986088"/>
            <a:chOff x="-1203" y="1352"/>
            <a:chExt cx="1903" cy="2508"/>
          </a:xfrm>
        </p:grpSpPr>
        <p:grpSp>
          <p:nvGrpSpPr>
            <p:cNvPr id="1936" name="Group 682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1973" name="Picture 683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74" name="Line 684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975" name="Line 685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</p:grpSp>
        <p:pic>
          <p:nvPicPr>
            <p:cNvPr id="1937" name="Picture 686" descr="imgyjav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38" name="Group 687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1971" name="Object 68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2" name="Clip" r:id="rId5" imgW="826829" imgH="840406" progId="">
                      <p:embed/>
                    </p:oleObj>
                  </mc:Choice>
                  <mc:Fallback>
                    <p:oleObj name="Clip" r:id="rId5" imgW="826829" imgH="840406" progId="">
                      <p:embed/>
                      <p:pic>
                        <p:nvPicPr>
                          <p:cNvPr id="0" name="Picture 2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72" name="Object 68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3" name="Clip" r:id="rId7" imgW="1268295" imgH="1199426" progId="">
                      <p:embed/>
                    </p:oleObj>
                  </mc:Choice>
                  <mc:Fallback>
                    <p:oleObj name="Clip" r:id="rId7" imgW="1268295" imgH="1199426" progId="">
                      <p:embed/>
                      <p:pic>
                        <p:nvPicPr>
                          <p:cNvPr id="0" name="Picture 2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39" name="Group 690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1969" name="Object 69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4" name="Clip" r:id="rId9" imgW="826829" imgH="840406" progId="">
                      <p:embed/>
                    </p:oleObj>
                  </mc:Choice>
                  <mc:Fallback>
                    <p:oleObj name="Clip" r:id="rId9" imgW="826829" imgH="840406" progId="">
                      <p:embed/>
                      <p:pic>
                        <p:nvPicPr>
                          <p:cNvPr id="0" name="Picture 2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70" name="Object 69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5" name="Clip" r:id="rId10" imgW="1268295" imgH="1199426" progId="">
                      <p:embed/>
                    </p:oleObj>
                  </mc:Choice>
                  <mc:Fallback>
                    <p:oleObj name="Clip" r:id="rId10" imgW="1268295" imgH="1199426" progId="">
                      <p:embed/>
                      <p:pic>
                        <p:nvPicPr>
                          <p:cNvPr id="0" name="Picture 2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40" name="Object 693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6" name="Clip" r:id="rId11" imgW="1307263" imgH="1084139" progId="">
                    <p:embed/>
                  </p:oleObj>
                </mc:Choice>
                <mc:Fallback>
                  <p:oleObj name="Clip" r:id="rId11" imgW="1307263" imgH="1084139" progId="">
                    <p:embed/>
                    <p:pic>
                      <p:nvPicPr>
                        <p:cNvPr id="0" name="Picture 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1" name="Group 694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1961" name="AutoShape 69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962" name="Rectangle 69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963" name="Rectangle 69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964" name="AutoShape 69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965" name="Line 69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966" name="Line 70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967" name="Rectangle 70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968" name="Rectangle 70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  <p:graphicFrame>
          <p:nvGraphicFramePr>
            <p:cNvPr id="1942" name="Object 703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7" name="Clip" r:id="rId13" imgW="1307263" imgH="1084139" progId="">
                    <p:embed/>
                  </p:oleObj>
                </mc:Choice>
                <mc:Fallback>
                  <p:oleObj name="Clip" r:id="rId13" imgW="1307263" imgH="1084139" progId="">
                    <p:embed/>
                    <p:pic>
                      <p:nvPicPr>
                        <p:cNvPr id="0" name="Picture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3" name="Object 704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8" name="Clip" r:id="rId14" imgW="1307263" imgH="1084139" progId="">
                    <p:embed/>
                  </p:oleObj>
                </mc:Choice>
                <mc:Fallback>
                  <p:oleObj name="Clip" r:id="rId14" imgW="1307263" imgH="1084139" progId="">
                    <p:embed/>
                    <p:pic>
                      <p:nvPicPr>
                        <p:cNvPr id="0" name="Picture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4" name="Object 705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9" name="Clip" r:id="rId15" imgW="1307263" imgH="1084139" progId="">
                    <p:embed/>
                  </p:oleObj>
                </mc:Choice>
                <mc:Fallback>
                  <p:oleObj name="Clip" r:id="rId15" imgW="1307263" imgH="1084139" progId="">
                    <p:embed/>
                    <p:pic>
                      <p:nvPicPr>
                        <p:cNvPr id="0" name="Picture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" name="Object 706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0" name="Clip" r:id="rId16" imgW="1307263" imgH="1084139" progId="">
                    <p:embed/>
                  </p:oleObj>
                </mc:Choice>
                <mc:Fallback>
                  <p:oleObj name="Clip" r:id="rId16" imgW="1307263" imgH="1084139" progId="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6" name="Group 707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1959" name="Object 708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1" name="Clip" r:id="rId17" imgW="826829" imgH="840406" progId="">
                      <p:embed/>
                    </p:oleObj>
                  </mc:Choice>
                  <mc:Fallback>
                    <p:oleObj name="Clip" r:id="rId17" imgW="826829" imgH="840406" progId="">
                      <p:embed/>
                      <p:pic>
                        <p:nvPicPr>
                          <p:cNvPr id="0" name="Picture 2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60" name="Object 709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2" name="Clip" r:id="rId18" imgW="1268295" imgH="1199426" progId="">
                      <p:embed/>
                    </p:oleObj>
                  </mc:Choice>
                  <mc:Fallback>
                    <p:oleObj name="Clip" r:id="rId18" imgW="1268295" imgH="1199426" progId="">
                      <p:embed/>
                      <p:pic>
                        <p:nvPicPr>
                          <p:cNvPr id="0" name="Picture 2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7" name="Group 710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1957" name="Object 711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3" name="Clip" r:id="rId19" imgW="826829" imgH="840406" progId="">
                      <p:embed/>
                    </p:oleObj>
                  </mc:Choice>
                  <mc:Fallback>
                    <p:oleObj name="Clip" r:id="rId19" imgW="826829" imgH="840406" progId="">
                      <p:embed/>
                      <p:pic>
                        <p:nvPicPr>
                          <p:cNvPr id="0" name="Picture 2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8" name="Object 712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4" name="Clip" r:id="rId20" imgW="1268295" imgH="1199426" progId="">
                      <p:embed/>
                    </p:oleObj>
                  </mc:Choice>
                  <mc:Fallback>
                    <p:oleObj name="Clip" r:id="rId20" imgW="1268295" imgH="1199426" progId="">
                      <p:embed/>
                      <p:pic>
                        <p:nvPicPr>
                          <p:cNvPr id="0" name="Picture 2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8" name="Group 713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1949" name="AutoShape 71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950" name="Rectangle 71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951" name="Rectangle 71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952" name="AutoShape 71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953" name="Line 71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954" name="Line 71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955" name="Rectangle 72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  <p:sp>
            <p:nvSpPr>
              <p:cNvPr id="1956" name="Rectangle 72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</a:endParaRPr>
              </a:p>
            </p:txBody>
          </p:sp>
        </p:grpSp>
      </p:grpSp>
      <p:sp>
        <p:nvSpPr>
          <p:cNvPr id="1976" name="Line 722"/>
          <p:cNvSpPr>
            <a:spLocks noChangeShapeType="1"/>
          </p:cNvSpPr>
          <p:nvPr/>
        </p:nvSpPr>
        <p:spPr bwMode="auto">
          <a:xfrm flipH="1">
            <a:off x="5011734" y="2278846"/>
            <a:ext cx="3175" cy="10834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77" name="Line 723"/>
          <p:cNvSpPr>
            <a:spLocks noChangeShapeType="1"/>
          </p:cNvSpPr>
          <p:nvPr/>
        </p:nvSpPr>
        <p:spPr bwMode="auto">
          <a:xfrm flipV="1">
            <a:off x="6308721" y="1515656"/>
            <a:ext cx="123825" cy="6548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78" name="Line 724"/>
          <p:cNvSpPr>
            <a:spLocks noChangeShapeType="1"/>
          </p:cNvSpPr>
          <p:nvPr/>
        </p:nvSpPr>
        <p:spPr bwMode="auto">
          <a:xfrm>
            <a:off x="6135681" y="1645433"/>
            <a:ext cx="0" cy="6191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79" name="Line 725"/>
          <p:cNvSpPr>
            <a:spLocks noChangeShapeType="1"/>
          </p:cNvSpPr>
          <p:nvPr/>
        </p:nvSpPr>
        <p:spPr bwMode="auto">
          <a:xfrm flipV="1">
            <a:off x="6319834" y="1568043"/>
            <a:ext cx="263525" cy="21669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80" name="Line 726"/>
          <p:cNvSpPr>
            <a:spLocks noChangeShapeType="1"/>
          </p:cNvSpPr>
          <p:nvPr/>
        </p:nvSpPr>
        <p:spPr bwMode="auto">
          <a:xfrm>
            <a:off x="6672256" y="1566851"/>
            <a:ext cx="0" cy="14763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81" name="Line 727"/>
          <p:cNvSpPr>
            <a:spLocks noChangeShapeType="1"/>
          </p:cNvSpPr>
          <p:nvPr/>
        </p:nvSpPr>
        <p:spPr bwMode="auto">
          <a:xfrm>
            <a:off x="6326181" y="1796642"/>
            <a:ext cx="18891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82" name="Line 728"/>
          <p:cNvSpPr>
            <a:spLocks noChangeShapeType="1"/>
          </p:cNvSpPr>
          <p:nvPr/>
        </p:nvSpPr>
        <p:spPr bwMode="auto">
          <a:xfrm flipV="1">
            <a:off x="4621209" y="2446725"/>
            <a:ext cx="168275" cy="238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83" name="Line 729"/>
          <p:cNvSpPr>
            <a:spLocks noChangeShapeType="1"/>
          </p:cNvSpPr>
          <p:nvPr/>
        </p:nvSpPr>
        <p:spPr bwMode="auto">
          <a:xfrm flipV="1">
            <a:off x="6740521" y="1341824"/>
            <a:ext cx="238125" cy="126206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84" name="Line 730"/>
          <p:cNvSpPr>
            <a:spLocks noChangeShapeType="1"/>
          </p:cNvSpPr>
          <p:nvPr/>
        </p:nvSpPr>
        <p:spPr bwMode="auto">
          <a:xfrm>
            <a:off x="6880218" y="1789498"/>
            <a:ext cx="1778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85" name="Line 731"/>
          <p:cNvSpPr>
            <a:spLocks noChangeShapeType="1"/>
          </p:cNvSpPr>
          <p:nvPr/>
        </p:nvSpPr>
        <p:spPr bwMode="auto">
          <a:xfrm flipH="1">
            <a:off x="6026146" y="1846649"/>
            <a:ext cx="98425" cy="52863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sp>
        <p:nvSpPr>
          <p:cNvPr id="1986" name="Line 732"/>
          <p:cNvSpPr>
            <a:spLocks noChangeShapeType="1"/>
          </p:cNvSpPr>
          <p:nvPr/>
        </p:nvSpPr>
        <p:spPr bwMode="auto">
          <a:xfrm flipH="1">
            <a:off x="6616696" y="1846649"/>
            <a:ext cx="111125" cy="545306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/>
            </a:endParaRPr>
          </a:p>
        </p:txBody>
      </p:sp>
      <p:grpSp>
        <p:nvGrpSpPr>
          <p:cNvPr id="1987" name="Group 733"/>
          <p:cNvGrpSpPr>
            <a:grpSpLocks/>
          </p:cNvGrpSpPr>
          <p:nvPr/>
        </p:nvGrpSpPr>
        <p:grpSpPr bwMode="auto">
          <a:xfrm>
            <a:off x="5668956" y="3059896"/>
            <a:ext cx="501650" cy="176213"/>
            <a:chOff x="4701" y="2996"/>
            <a:chExt cx="316" cy="148"/>
          </a:xfrm>
        </p:grpSpPr>
        <p:sp>
          <p:nvSpPr>
            <p:cNvPr id="1988" name="Oval 734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1989" name="Line 735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990" name="Line 736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1991" name="Rectangle 737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92" name="Oval 738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1993" name="Group 739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998" name="Line 7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999" name="Line 7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2000" name="Line 7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</p:grpSp>
        <p:grpSp>
          <p:nvGrpSpPr>
            <p:cNvPr id="1994" name="Group 743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995" name="Line 7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996" name="Line 7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1997" name="Line 7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</p:grpSp>
      </p:grpSp>
      <p:grpSp>
        <p:nvGrpSpPr>
          <p:cNvPr id="2001" name="Group 747"/>
          <p:cNvGrpSpPr>
            <a:grpSpLocks/>
          </p:cNvGrpSpPr>
          <p:nvPr/>
        </p:nvGrpSpPr>
        <p:grpSpPr bwMode="auto">
          <a:xfrm>
            <a:off x="5003793" y="3286115"/>
            <a:ext cx="501650" cy="176213"/>
            <a:chOff x="4701" y="2996"/>
            <a:chExt cx="316" cy="148"/>
          </a:xfrm>
        </p:grpSpPr>
        <p:sp>
          <p:nvSpPr>
            <p:cNvPr id="2002" name="Oval 74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03" name="Line 74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2004" name="Line 75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2005" name="Rectangle 75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006" name="Oval 75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grpSp>
          <p:nvGrpSpPr>
            <p:cNvPr id="2007" name="Group 75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012" name="Line 7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2013" name="Line 7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2014" name="Line 7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</p:grpSp>
        <p:grpSp>
          <p:nvGrpSpPr>
            <p:cNvPr id="2008" name="Group 75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009" name="Line 7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2010" name="Line 7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  <p:sp>
            <p:nvSpPr>
              <p:cNvPr id="2011" name="Line 7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/>
                </a:endParaRPr>
              </a:p>
            </p:txBody>
          </p:sp>
        </p:grpSp>
      </p:grpSp>
      <p:grpSp>
        <p:nvGrpSpPr>
          <p:cNvPr id="2015" name="Group 761"/>
          <p:cNvGrpSpPr>
            <a:grpSpLocks/>
          </p:cNvGrpSpPr>
          <p:nvPr/>
        </p:nvGrpSpPr>
        <p:grpSpPr bwMode="auto">
          <a:xfrm>
            <a:off x="5834056" y="3425418"/>
            <a:ext cx="290512" cy="303610"/>
            <a:chOff x="4290" y="3130"/>
            <a:chExt cx="183" cy="255"/>
          </a:xfrm>
        </p:grpSpPr>
        <p:pic>
          <p:nvPicPr>
            <p:cNvPr id="2016" name="Picture 762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7" name="Freeform 763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2 w 199"/>
                <a:gd name="T1" fmla="*/ 1 h 232"/>
                <a:gd name="T2" fmla="*/ 1 w 199"/>
                <a:gd name="T3" fmla="*/ 1 h 232"/>
                <a:gd name="T4" fmla="*/ 1 w 199"/>
                <a:gd name="T5" fmla="*/ 1 h 232"/>
                <a:gd name="T6" fmla="*/ 1 w 199"/>
                <a:gd name="T7" fmla="*/ 2 h 232"/>
                <a:gd name="T8" fmla="*/ 0 w 199"/>
                <a:gd name="T9" fmla="*/ 2 h 232"/>
                <a:gd name="T10" fmla="*/ 0 w 199"/>
                <a:gd name="T11" fmla="*/ 3 h 232"/>
                <a:gd name="T12" fmla="*/ 0 w 199"/>
                <a:gd name="T13" fmla="*/ 3 h 232"/>
                <a:gd name="T14" fmla="*/ 0 w 199"/>
                <a:gd name="T15" fmla="*/ 4 h 232"/>
                <a:gd name="T16" fmla="*/ 0 w 199"/>
                <a:gd name="T17" fmla="*/ 4 h 232"/>
                <a:gd name="T18" fmla="*/ 0 w 199"/>
                <a:gd name="T19" fmla="*/ 5 h 232"/>
                <a:gd name="T20" fmla="*/ 0 w 199"/>
                <a:gd name="T21" fmla="*/ 5 h 232"/>
                <a:gd name="T22" fmla="*/ 1 w 199"/>
                <a:gd name="T23" fmla="*/ 6 h 232"/>
                <a:gd name="T24" fmla="*/ 1 w 199"/>
                <a:gd name="T25" fmla="*/ 6 h 232"/>
                <a:gd name="T26" fmla="*/ 2 w 199"/>
                <a:gd name="T27" fmla="*/ 6 h 232"/>
                <a:gd name="T28" fmla="*/ 2 w 199"/>
                <a:gd name="T29" fmla="*/ 7 h 232"/>
                <a:gd name="T30" fmla="*/ 3 w 199"/>
                <a:gd name="T31" fmla="*/ 7 h 232"/>
                <a:gd name="T32" fmla="*/ 4 w 199"/>
                <a:gd name="T33" fmla="*/ 6 h 232"/>
                <a:gd name="T34" fmla="*/ 4 w 199"/>
                <a:gd name="T35" fmla="*/ 6 h 232"/>
                <a:gd name="T36" fmla="*/ 4 w 199"/>
                <a:gd name="T37" fmla="*/ 6 h 232"/>
                <a:gd name="T38" fmla="*/ 4 w 199"/>
                <a:gd name="T39" fmla="*/ 6 h 232"/>
                <a:gd name="T40" fmla="*/ 4 w 199"/>
                <a:gd name="T41" fmla="*/ 6 h 232"/>
                <a:gd name="T42" fmla="*/ 4 w 199"/>
                <a:gd name="T43" fmla="*/ 6 h 232"/>
                <a:gd name="T44" fmla="*/ 4 w 199"/>
                <a:gd name="T45" fmla="*/ 6 h 232"/>
                <a:gd name="T46" fmla="*/ 4 w 199"/>
                <a:gd name="T47" fmla="*/ 6 h 232"/>
                <a:gd name="T48" fmla="*/ 3 w 199"/>
                <a:gd name="T49" fmla="*/ 6 h 232"/>
                <a:gd name="T50" fmla="*/ 3 w 199"/>
                <a:gd name="T51" fmla="*/ 6 h 232"/>
                <a:gd name="T52" fmla="*/ 3 w 199"/>
                <a:gd name="T53" fmla="*/ 6 h 232"/>
                <a:gd name="T54" fmla="*/ 3 w 199"/>
                <a:gd name="T55" fmla="*/ 5 h 232"/>
                <a:gd name="T56" fmla="*/ 2 w 199"/>
                <a:gd name="T57" fmla="*/ 5 h 232"/>
                <a:gd name="T58" fmla="*/ 2 w 199"/>
                <a:gd name="T59" fmla="*/ 5 h 232"/>
                <a:gd name="T60" fmla="*/ 2 w 199"/>
                <a:gd name="T61" fmla="*/ 5 h 232"/>
                <a:gd name="T62" fmla="*/ 1 w 199"/>
                <a:gd name="T63" fmla="*/ 5 h 232"/>
                <a:gd name="T64" fmla="*/ 1 w 199"/>
                <a:gd name="T65" fmla="*/ 5 h 232"/>
                <a:gd name="T66" fmla="*/ 1 w 199"/>
                <a:gd name="T67" fmla="*/ 4 h 232"/>
                <a:gd name="T68" fmla="*/ 1 w 199"/>
                <a:gd name="T69" fmla="*/ 3 h 232"/>
                <a:gd name="T70" fmla="*/ 2 w 199"/>
                <a:gd name="T71" fmla="*/ 2 h 232"/>
                <a:gd name="T72" fmla="*/ 3 w 199"/>
                <a:gd name="T73" fmla="*/ 1 h 232"/>
                <a:gd name="T74" fmla="*/ 3 w 199"/>
                <a:gd name="T75" fmla="*/ 1 h 232"/>
                <a:gd name="T76" fmla="*/ 4 w 199"/>
                <a:gd name="T77" fmla="*/ 1 h 232"/>
                <a:gd name="T78" fmla="*/ 5 w 199"/>
                <a:gd name="T79" fmla="*/ 0 h 232"/>
                <a:gd name="T80" fmla="*/ 5 w 199"/>
                <a:gd name="T81" fmla="*/ 0 h 232"/>
                <a:gd name="T82" fmla="*/ 5 w 199"/>
                <a:gd name="T83" fmla="*/ 0 h 232"/>
                <a:gd name="T84" fmla="*/ 5 w 199"/>
                <a:gd name="T85" fmla="*/ 0 h 232"/>
                <a:gd name="T86" fmla="*/ 4 w 199"/>
                <a:gd name="T87" fmla="*/ 0 h 232"/>
                <a:gd name="T88" fmla="*/ 4 w 199"/>
                <a:gd name="T89" fmla="*/ 0 h 232"/>
                <a:gd name="T90" fmla="*/ 3 w 199"/>
                <a:gd name="T91" fmla="*/ 0 h 232"/>
                <a:gd name="T92" fmla="*/ 3 w 199"/>
                <a:gd name="T93" fmla="*/ 1 h 232"/>
                <a:gd name="T94" fmla="*/ 2 w 199"/>
                <a:gd name="T95" fmla="*/ 1 h 232"/>
                <a:gd name="T96" fmla="*/ 2 w 199"/>
                <a:gd name="T97" fmla="*/ 1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18" name="Freeform 764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3 w 128"/>
                <a:gd name="T1" fmla="*/ 2 h 180"/>
                <a:gd name="T2" fmla="*/ 3 w 128"/>
                <a:gd name="T3" fmla="*/ 2 h 180"/>
                <a:gd name="T4" fmla="*/ 3 w 128"/>
                <a:gd name="T5" fmla="*/ 3 h 180"/>
                <a:gd name="T6" fmla="*/ 3 w 128"/>
                <a:gd name="T7" fmla="*/ 3 h 180"/>
                <a:gd name="T8" fmla="*/ 3 w 128"/>
                <a:gd name="T9" fmla="*/ 3 h 180"/>
                <a:gd name="T10" fmla="*/ 2 w 128"/>
                <a:gd name="T11" fmla="*/ 4 h 180"/>
                <a:gd name="T12" fmla="*/ 2 w 128"/>
                <a:gd name="T13" fmla="*/ 4 h 180"/>
                <a:gd name="T14" fmla="*/ 1 w 128"/>
                <a:gd name="T15" fmla="*/ 4 h 180"/>
                <a:gd name="T16" fmla="*/ 1 w 128"/>
                <a:gd name="T17" fmla="*/ 4 h 180"/>
                <a:gd name="T18" fmla="*/ 1 w 128"/>
                <a:gd name="T19" fmla="*/ 5 h 180"/>
                <a:gd name="T20" fmla="*/ 1 w 128"/>
                <a:gd name="T21" fmla="*/ 5 h 180"/>
                <a:gd name="T22" fmla="*/ 1 w 128"/>
                <a:gd name="T23" fmla="*/ 5 h 180"/>
                <a:gd name="T24" fmla="*/ 1 w 128"/>
                <a:gd name="T25" fmla="*/ 5 h 180"/>
                <a:gd name="T26" fmla="*/ 1 w 128"/>
                <a:gd name="T27" fmla="*/ 5 h 180"/>
                <a:gd name="T28" fmla="*/ 1 w 128"/>
                <a:gd name="T29" fmla="*/ 5 h 180"/>
                <a:gd name="T30" fmla="*/ 1 w 128"/>
                <a:gd name="T31" fmla="*/ 5 h 180"/>
                <a:gd name="T32" fmla="*/ 1 w 128"/>
                <a:gd name="T33" fmla="*/ 5 h 180"/>
                <a:gd name="T34" fmla="*/ 2 w 128"/>
                <a:gd name="T35" fmla="*/ 5 h 180"/>
                <a:gd name="T36" fmla="*/ 2 w 128"/>
                <a:gd name="T37" fmla="*/ 4 h 180"/>
                <a:gd name="T38" fmla="*/ 3 w 128"/>
                <a:gd name="T39" fmla="*/ 4 h 180"/>
                <a:gd name="T40" fmla="*/ 3 w 128"/>
                <a:gd name="T41" fmla="*/ 4 h 180"/>
                <a:gd name="T42" fmla="*/ 4 w 128"/>
                <a:gd name="T43" fmla="*/ 3 h 180"/>
                <a:gd name="T44" fmla="*/ 4 w 128"/>
                <a:gd name="T45" fmla="*/ 3 h 180"/>
                <a:gd name="T46" fmla="*/ 4 w 128"/>
                <a:gd name="T47" fmla="*/ 2 h 180"/>
                <a:gd name="T48" fmla="*/ 4 w 128"/>
                <a:gd name="T49" fmla="*/ 2 h 180"/>
                <a:gd name="T50" fmla="*/ 3 w 128"/>
                <a:gd name="T51" fmla="*/ 1 h 180"/>
                <a:gd name="T52" fmla="*/ 3 w 128"/>
                <a:gd name="T53" fmla="*/ 1 h 180"/>
                <a:gd name="T54" fmla="*/ 2 w 128"/>
                <a:gd name="T55" fmla="*/ 0 h 180"/>
                <a:gd name="T56" fmla="*/ 2 w 128"/>
                <a:gd name="T57" fmla="*/ 0 h 180"/>
                <a:gd name="T58" fmla="*/ 1 w 128"/>
                <a:gd name="T59" fmla="*/ 0 h 180"/>
                <a:gd name="T60" fmla="*/ 1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1 w 128"/>
                <a:gd name="T69" fmla="*/ 0 h 180"/>
                <a:gd name="T70" fmla="*/ 1 w 128"/>
                <a:gd name="T71" fmla="*/ 0 h 180"/>
                <a:gd name="T72" fmla="*/ 2 w 128"/>
                <a:gd name="T73" fmla="*/ 1 h 180"/>
                <a:gd name="T74" fmla="*/ 2 w 128"/>
                <a:gd name="T75" fmla="*/ 1 h 180"/>
                <a:gd name="T76" fmla="*/ 3 w 128"/>
                <a:gd name="T77" fmla="*/ 1 h 180"/>
                <a:gd name="T78" fmla="*/ 3 w 128"/>
                <a:gd name="T79" fmla="*/ 1 h 180"/>
                <a:gd name="T80" fmla="*/ 3 w 128"/>
                <a:gd name="T81" fmla="*/ 2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19" name="Freeform 765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3 w 322"/>
                <a:gd name="T1" fmla="*/ 2 h 378"/>
                <a:gd name="T2" fmla="*/ 2 w 322"/>
                <a:gd name="T3" fmla="*/ 3 h 378"/>
                <a:gd name="T4" fmla="*/ 1 w 322"/>
                <a:gd name="T5" fmla="*/ 5 h 378"/>
                <a:gd name="T6" fmla="*/ 0 w 322"/>
                <a:gd name="T7" fmla="*/ 6 h 378"/>
                <a:gd name="T8" fmla="*/ 0 w 322"/>
                <a:gd name="T9" fmla="*/ 7 h 378"/>
                <a:gd name="T10" fmla="*/ 0 w 322"/>
                <a:gd name="T11" fmla="*/ 8 h 378"/>
                <a:gd name="T12" fmla="*/ 1 w 322"/>
                <a:gd name="T13" fmla="*/ 8 h 378"/>
                <a:gd name="T14" fmla="*/ 1 w 322"/>
                <a:gd name="T15" fmla="*/ 9 h 378"/>
                <a:gd name="T16" fmla="*/ 2 w 322"/>
                <a:gd name="T17" fmla="*/ 9 h 378"/>
                <a:gd name="T18" fmla="*/ 2 w 322"/>
                <a:gd name="T19" fmla="*/ 9 h 378"/>
                <a:gd name="T20" fmla="*/ 3 w 322"/>
                <a:gd name="T21" fmla="*/ 10 h 378"/>
                <a:gd name="T22" fmla="*/ 4 w 322"/>
                <a:gd name="T23" fmla="*/ 10 h 378"/>
                <a:gd name="T24" fmla="*/ 5 w 322"/>
                <a:gd name="T25" fmla="*/ 10 h 378"/>
                <a:gd name="T26" fmla="*/ 6 w 322"/>
                <a:gd name="T27" fmla="*/ 10 h 378"/>
                <a:gd name="T28" fmla="*/ 7 w 322"/>
                <a:gd name="T29" fmla="*/ 10 h 378"/>
                <a:gd name="T30" fmla="*/ 8 w 322"/>
                <a:gd name="T31" fmla="*/ 10 h 378"/>
                <a:gd name="T32" fmla="*/ 9 w 322"/>
                <a:gd name="T33" fmla="*/ 10 h 378"/>
                <a:gd name="T34" fmla="*/ 9 w 322"/>
                <a:gd name="T35" fmla="*/ 10 h 378"/>
                <a:gd name="T36" fmla="*/ 9 w 322"/>
                <a:gd name="T37" fmla="*/ 10 h 378"/>
                <a:gd name="T38" fmla="*/ 9 w 322"/>
                <a:gd name="T39" fmla="*/ 10 h 378"/>
                <a:gd name="T40" fmla="*/ 8 w 322"/>
                <a:gd name="T41" fmla="*/ 10 h 378"/>
                <a:gd name="T42" fmla="*/ 7 w 322"/>
                <a:gd name="T43" fmla="*/ 9 h 378"/>
                <a:gd name="T44" fmla="*/ 7 w 322"/>
                <a:gd name="T45" fmla="*/ 9 h 378"/>
                <a:gd name="T46" fmla="*/ 6 w 322"/>
                <a:gd name="T47" fmla="*/ 9 h 378"/>
                <a:gd name="T48" fmla="*/ 5 w 322"/>
                <a:gd name="T49" fmla="*/ 9 h 378"/>
                <a:gd name="T50" fmla="*/ 4 w 322"/>
                <a:gd name="T51" fmla="*/ 9 h 378"/>
                <a:gd name="T52" fmla="*/ 3 w 322"/>
                <a:gd name="T53" fmla="*/ 9 h 378"/>
                <a:gd name="T54" fmla="*/ 2 w 322"/>
                <a:gd name="T55" fmla="*/ 8 h 378"/>
                <a:gd name="T56" fmla="*/ 2 w 322"/>
                <a:gd name="T57" fmla="*/ 8 h 378"/>
                <a:gd name="T58" fmla="*/ 1 w 322"/>
                <a:gd name="T59" fmla="*/ 7 h 378"/>
                <a:gd name="T60" fmla="*/ 1 w 322"/>
                <a:gd name="T61" fmla="*/ 7 h 378"/>
                <a:gd name="T62" fmla="*/ 1 w 322"/>
                <a:gd name="T63" fmla="*/ 6 h 378"/>
                <a:gd name="T64" fmla="*/ 2 w 322"/>
                <a:gd name="T65" fmla="*/ 5 h 378"/>
                <a:gd name="T66" fmla="*/ 2 w 322"/>
                <a:gd name="T67" fmla="*/ 4 h 378"/>
                <a:gd name="T68" fmla="*/ 3 w 322"/>
                <a:gd name="T69" fmla="*/ 3 h 378"/>
                <a:gd name="T70" fmla="*/ 4 w 322"/>
                <a:gd name="T71" fmla="*/ 2 h 378"/>
                <a:gd name="T72" fmla="*/ 4 w 322"/>
                <a:gd name="T73" fmla="*/ 2 h 378"/>
                <a:gd name="T74" fmla="*/ 6 w 322"/>
                <a:gd name="T75" fmla="*/ 1 h 378"/>
                <a:gd name="T76" fmla="*/ 7 w 322"/>
                <a:gd name="T77" fmla="*/ 0 h 378"/>
                <a:gd name="T78" fmla="*/ 7 w 322"/>
                <a:gd name="T79" fmla="*/ 0 h 378"/>
                <a:gd name="T80" fmla="*/ 7 w 322"/>
                <a:gd name="T81" fmla="*/ 0 h 378"/>
                <a:gd name="T82" fmla="*/ 6 w 322"/>
                <a:gd name="T83" fmla="*/ 0 h 378"/>
                <a:gd name="T84" fmla="*/ 5 w 322"/>
                <a:gd name="T85" fmla="*/ 0 h 378"/>
                <a:gd name="T86" fmla="*/ 4 w 322"/>
                <a:gd name="T87" fmla="*/ 1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20" name="Freeform 766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6 w 283"/>
                <a:gd name="T1" fmla="*/ 2 h 252"/>
                <a:gd name="T2" fmla="*/ 7 w 283"/>
                <a:gd name="T3" fmla="*/ 3 h 252"/>
                <a:gd name="T4" fmla="*/ 7 w 283"/>
                <a:gd name="T5" fmla="*/ 3 h 252"/>
                <a:gd name="T6" fmla="*/ 7 w 283"/>
                <a:gd name="T7" fmla="*/ 4 h 252"/>
                <a:gd name="T8" fmla="*/ 7 w 283"/>
                <a:gd name="T9" fmla="*/ 4 h 252"/>
                <a:gd name="T10" fmla="*/ 7 w 283"/>
                <a:gd name="T11" fmla="*/ 4 h 252"/>
                <a:gd name="T12" fmla="*/ 7 w 283"/>
                <a:gd name="T13" fmla="*/ 5 h 252"/>
                <a:gd name="T14" fmla="*/ 7 w 283"/>
                <a:gd name="T15" fmla="*/ 5 h 252"/>
                <a:gd name="T16" fmla="*/ 6 w 283"/>
                <a:gd name="T17" fmla="*/ 5 h 252"/>
                <a:gd name="T18" fmla="*/ 6 w 283"/>
                <a:gd name="T19" fmla="*/ 6 h 252"/>
                <a:gd name="T20" fmla="*/ 6 w 283"/>
                <a:gd name="T21" fmla="*/ 6 h 252"/>
                <a:gd name="T22" fmla="*/ 6 w 283"/>
                <a:gd name="T23" fmla="*/ 6 h 252"/>
                <a:gd name="T24" fmla="*/ 5 w 283"/>
                <a:gd name="T25" fmla="*/ 7 h 252"/>
                <a:gd name="T26" fmla="*/ 5 w 283"/>
                <a:gd name="T27" fmla="*/ 7 h 252"/>
                <a:gd name="T28" fmla="*/ 5 w 283"/>
                <a:gd name="T29" fmla="*/ 7 h 252"/>
                <a:gd name="T30" fmla="*/ 5 w 283"/>
                <a:gd name="T31" fmla="*/ 7 h 252"/>
                <a:gd name="T32" fmla="*/ 5 w 283"/>
                <a:gd name="T33" fmla="*/ 7 h 252"/>
                <a:gd name="T34" fmla="*/ 5 w 283"/>
                <a:gd name="T35" fmla="*/ 7 h 252"/>
                <a:gd name="T36" fmla="*/ 6 w 283"/>
                <a:gd name="T37" fmla="*/ 7 h 252"/>
                <a:gd name="T38" fmla="*/ 6 w 283"/>
                <a:gd name="T39" fmla="*/ 7 h 252"/>
                <a:gd name="T40" fmla="*/ 6 w 283"/>
                <a:gd name="T41" fmla="*/ 7 h 252"/>
                <a:gd name="T42" fmla="*/ 6 w 283"/>
                <a:gd name="T43" fmla="*/ 7 h 252"/>
                <a:gd name="T44" fmla="*/ 7 w 283"/>
                <a:gd name="T45" fmla="*/ 6 h 252"/>
                <a:gd name="T46" fmla="*/ 7 w 283"/>
                <a:gd name="T47" fmla="*/ 5 h 252"/>
                <a:gd name="T48" fmla="*/ 8 w 283"/>
                <a:gd name="T49" fmla="*/ 5 h 252"/>
                <a:gd name="T50" fmla="*/ 8 w 283"/>
                <a:gd name="T51" fmla="*/ 4 h 252"/>
                <a:gd name="T52" fmla="*/ 8 w 283"/>
                <a:gd name="T53" fmla="*/ 3 h 252"/>
                <a:gd name="T54" fmla="*/ 7 w 283"/>
                <a:gd name="T55" fmla="*/ 3 h 252"/>
                <a:gd name="T56" fmla="*/ 7 w 283"/>
                <a:gd name="T57" fmla="*/ 2 h 252"/>
                <a:gd name="T58" fmla="*/ 7 w 283"/>
                <a:gd name="T59" fmla="*/ 2 h 252"/>
                <a:gd name="T60" fmla="*/ 6 w 283"/>
                <a:gd name="T61" fmla="*/ 1 h 252"/>
                <a:gd name="T62" fmla="*/ 6 w 283"/>
                <a:gd name="T63" fmla="*/ 1 h 252"/>
                <a:gd name="T64" fmla="*/ 5 w 283"/>
                <a:gd name="T65" fmla="*/ 1 h 252"/>
                <a:gd name="T66" fmla="*/ 4 w 283"/>
                <a:gd name="T67" fmla="*/ 1 h 252"/>
                <a:gd name="T68" fmla="*/ 4 w 283"/>
                <a:gd name="T69" fmla="*/ 1 h 252"/>
                <a:gd name="T70" fmla="*/ 3 w 283"/>
                <a:gd name="T71" fmla="*/ 0 h 252"/>
                <a:gd name="T72" fmla="*/ 3 w 283"/>
                <a:gd name="T73" fmla="*/ 0 h 252"/>
                <a:gd name="T74" fmla="*/ 2 w 283"/>
                <a:gd name="T75" fmla="*/ 0 h 252"/>
                <a:gd name="T76" fmla="*/ 2 w 283"/>
                <a:gd name="T77" fmla="*/ 0 h 252"/>
                <a:gd name="T78" fmla="*/ 1 w 283"/>
                <a:gd name="T79" fmla="*/ 0 h 252"/>
                <a:gd name="T80" fmla="*/ 1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1 w 283"/>
                <a:gd name="T93" fmla="*/ 0 h 252"/>
                <a:gd name="T94" fmla="*/ 1 w 283"/>
                <a:gd name="T95" fmla="*/ 0 h 252"/>
                <a:gd name="T96" fmla="*/ 1 w 283"/>
                <a:gd name="T97" fmla="*/ 0 h 252"/>
                <a:gd name="T98" fmla="*/ 2 w 283"/>
                <a:gd name="T99" fmla="*/ 1 h 252"/>
                <a:gd name="T100" fmla="*/ 2 w 283"/>
                <a:gd name="T101" fmla="*/ 1 h 252"/>
                <a:gd name="T102" fmla="*/ 3 w 283"/>
                <a:gd name="T103" fmla="*/ 1 h 252"/>
                <a:gd name="T104" fmla="*/ 3 w 283"/>
                <a:gd name="T105" fmla="*/ 1 h 252"/>
                <a:gd name="T106" fmla="*/ 3 w 283"/>
                <a:gd name="T107" fmla="*/ 1 h 252"/>
                <a:gd name="T108" fmla="*/ 4 w 283"/>
                <a:gd name="T109" fmla="*/ 1 h 252"/>
                <a:gd name="T110" fmla="*/ 4 w 283"/>
                <a:gd name="T111" fmla="*/ 1 h 252"/>
                <a:gd name="T112" fmla="*/ 5 w 283"/>
                <a:gd name="T113" fmla="*/ 1 h 252"/>
                <a:gd name="T114" fmla="*/ 5 w 283"/>
                <a:gd name="T115" fmla="*/ 2 h 252"/>
                <a:gd name="T116" fmla="*/ 6 w 283"/>
                <a:gd name="T117" fmla="*/ 2 h 252"/>
                <a:gd name="T118" fmla="*/ 6 w 283"/>
                <a:gd name="T119" fmla="*/ 2 h 252"/>
                <a:gd name="T120" fmla="*/ 6 w 283"/>
                <a:gd name="T121" fmla="*/ 2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21" name="Freeform 767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3 h 238"/>
                <a:gd name="T2" fmla="*/ 0 w 114"/>
                <a:gd name="T3" fmla="*/ 4 h 238"/>
                <a:gd name="T4" fmla="*/ 0 w 114"/>
                <a:gd name="T5" fmla="*/ 5 h 238"/>
                <a:gd name="T6" fmla="*/ 0 w 114"/>
                <a:gd name="T7" fmla="*/ 5 h 238"/>
                <a:gd name="T8" fmla="*/ 1 w 114"/>
                <a:gd name="T9" fmla="*/ 5 h 238"/>
                <a:gd name="T10" fmla="*/ 1 w 114"/>
                <a:gd name="T11" fmla="*/ 6 h 238"/>
                <a:gd name="T12" fmla="*/ 2 w 114"/>
                <a:gd name="T13" fmla="*/ 6 h 238"/>
                <a:gd name="T14" fmla="*/ 2 w 114"/>
                <a:gd name="T15" fmla="*/ 6 h 238"/>
                <a:gd name="T16" fmla="*/ 2 w 114"/>
                <a:gd name="T17" fmla="*/ 6 h 238"/>
                <a:gd name="T18" fmla="*/ 3 w 114"/>
                <a:gd name="T19" fmla="*/ 6 h 238"/>
                <a:gd name="T20" fmla="*/ 3 w 114"/>
                <a:gd name="T21" fmla="*/ 6 h 238"/>
                <a:gd name="T22" fmla="*/ 3 w 114"/>
                <a:gd name="T23" fmla="*/ 6 h 238"/>
                <a:gd name="T24" fmla="*/ 3 w 114"/>
                <a:gd name="T25" fmla="*/ 6 h 238"/>
                <a:gd name="T26" fmla="*/ 3 w 114"/>
                <a:gd name="T27" fmla="*/ 6 h 238"/>
                <a:gd name="T28" fmla="*/ 3 w 114"/>
                <a:gd name="T29" fmla="*/ 6 h 238"/>
                <a:gd name="T30" fmla="*/ 3 w 114"/>
                <a:gd name="T31" fmla="*/ 6 h 238"/>
                <a:gd name="T32" fmla="*/ 3 w 114"/>
                <a:gd name="T33" fmla="*/ 6 h 238"/>
                <a:gd name="T34" fmla="*/ 2 w 114"/>
                <a:gd name="T35" fmla="*/ 5 h 238"/>
                <a:gd name="T36" fmla="*/ 2 w 114"/>
                <a:gd name="T37" fmla="*/ 5 h 238"/>
                <a:gd name="T38" fmla="*/ 1 w 114"/>
                <a:gd name="T39" fmla="*/ 5 h 238"/>
                <a:gd name="T40" fmla="*/ 1 w 114"/>
                <a:gd name="T41" fmla="*/ 4 h 238"/>
                <a:gd name="T42" fmla="*/ 1 w 114"/>
                <a:gd name="T43" fmla="*/ 4 h 238"/>
                <a:gd name="T44" fmla="*/ 1 w 114"/>
                <a:gd name="T45" fmla="*/ 3 h 238"/>
                <a:gd name="T46" fmla="*/ 1 w 114"/>
                <a:gd name="T47" fmla="*/ 3 h 238"/>
                <a:gd name="T48" fmla="*/ 1 w 114"/>
                <a:gd name="T49" fmla="*/ 2 h 238"/>
                <a:gd name="T50" fmla="*/ 1 w 114"/>
                <a:gd name="T51" fmla="*/ 2 h 238"/>
                <a:gd name="T52" fmla="*/ 2 w 114"/>
                <a:gd name="T53" fmla="*/ 2 h 238"/>
                <a:gd name="T54" fmla="*/ 2 w 114"/>
                <a:gd name="T55" fmla="*/ 1 h 238"/>
                <a:gd name="T56" fmla="*/ 2 w 114"/>
                <a:gd name="T57" fmla="*/ 1 h 238"/>
                <a:gd name="T58" fmla="*/ 2 w 114"/>
                <a:gd name="T59" fmla="*/ 1 h 238"/>
                <a:gd name="T60" fmla="*/ 3 w 114"/>
                <a:gd name="T61" fmla="*/ 0 h 238"/>
                <a:gd name="T62" fmla="*/ 3 w 114"/>
                <a:gd name="T63" fmla="*/ 0 h 238"/>
                <a:gd name="T64" fmla="*/ 3 w 114"/>
                <a:gd name="T65" fmla="*/ 0 h 238"/>
                <a:gd name="T66" fmla="*/ 3 w 114"/>
                <a:gd name="T67" fmla="*/ 0 h 238"/>
                <a:gd name="T68" fmla="*/ 3 w 114"/>
                <a:gd name="T69" fmla="*/ 0 h 238"/>
                <a:gd name="T70" fmla="*/ 2 w 114"/>
                <a:gd name="T71" fmla="*/ 0 h 238"/>
                <a:gd name="T72" fmla="*/ 2 w 114"/>
                <a:gd name="T73" fmla="*/ 1 h 238"/>
                <a:gd name="T74" fmla="*/ 1 w 114"/>
                <a:gd name="T75" fmla="*/ 1 h 238"/>
                <a:gd name="T76" fmla="*/ 1 w 114"/>
                <a:gd name="T77" fmla="*/ 2 h 238"/>
                <a:gd name="T78" fmla="*/ 0 w 114"/>
                <a:gd name="T79" fmla="*/ 3 h 238"/>
                <a:gd name="T80" fmla="*/ 0 w 114"/>
                <a:gd name="T81" fmla="*/ 3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22" name="Freeform 768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6 w 246"/>
                <a:gd name="T1" fmla="*/ 4 h 310"/>
                <a:gd name="T2" fmla="*/ 6 w 246"/>
                <a:gd name="T3" fmla="*/ 4 h 310"/>
                <a:gd name="T4" fmla="*/ 6 w 246"/>
                <a:gd name="T5" fmla="*/ 5 h 310"/>
                <a:gd name="T6" fmla="*/ 6 w 246"/>
                <a:gd name="T7" fmla="*/ 5 h 310"/>
                <a:gd name="T8" fmla="*/ 6 w 246"/>
                <a:gd name="T9" fmla="*/ 6 h 310"/>
                <a:gd name="T10" fmla="*/ 5 w 246"/>
                <a:gd name="T11" fmla="*/ 6 h 310"/>
                <a:gd name="T12" fmla="*/ 5 w 246"/>
                <a:gd name="T13" fmla="*/ 7 h 310"/>
                <a:gd name="T14" fmla="*/ 4 w 246"/>
                <a:gd name="T15" fmla="*/ 7 h 310"/>
                <a:gd name="T16" fmla="*/ 4 w 246"/>
                <a:gd name="T17" fmla="*/ 8 h 310"/>
                <a:gd name="T18" fmla="*/ 4 w 246"/>
                <a:gd name="T19" fmla="*/ 8 h 310"/>
                <a:gd name="T20" fmla="*/ 3 w 246"/>
                <a:gd name="T21" fmla="*/ 8 h 310"/>
                <a:gd name="T22" fmla="*/ 3 w 246"/>
                <a:gd name="T23" fmla="*/ 9 h 310"/>
                <a:gd name="T24" fmla="*/ 4 w 246"/>
                <a:gd name="T25" fmla="*/ 9 h 310"/>
                <a:gd name="T26" fmla="*/ 4 w 246"/>
                <a:gd name="T27" fmla="*/ 9 h 310"/>
                <a:gd name="T28" fmla="*/ 4 w 246"/>
                <a:gd name="T29" fmla="*/ 8 h 310"/>
                <a:gd name="T30" fmla="*/ 5 w 246"/>
                <a:gd name="T31" fmla="*/ 8 h 310"/>
                <a:gd name="T32" fmla="*/ 6 w 246"/>
                <a:gd name="T33" fmla="*/ 7 h 310"/>
                <a:gd name="T34" fmla="*/ 7 w 246"/>
                <a:gd name="T35" fmla="*/ 6 h 310"/>
                <a:gd name="T36" fmla="*/ 7 w 246"/>
                <a:gd name="T37" fmla="*/ 5 h 310"/>
                <a:gd name="T38" fmla="*/ 7 w 246"/>
                <a:gd name="T39" fmla="*/ 4 h 310"/>
                <a:gd name="T40" fmla="*/ 6 w 246"/>
                <a:gd name="T41" fmla="*/ 3 h 310"/>
                <a:gd name="T42" fmla="*/ 6 w 246"/>
                <a:gd name="T43" fmla="*/ 3 h 310"/>
                <a:gd name="T44" fmla="*/ 5 w 246"/>
                <a:gd name="T45" fmla="*/ 2 h 310"/>
                <a:gd name="T46" fmla="*/ 4 w 246"/>
                <a:gd name="T47" fmla="*/ 2 h 310"/>
                <a:gd name="T48" fmla="*/ 4 w 246"/>
                <a:gd name="T49" fmla="*/ 1 h 310"/>
                <a:gd name="T50" fmla="*/ 3 w 246"/>
                <a:gd name="T51" fmla="*/ 1 h 310"/>
                <a:gd name="T52" fmla="*/ 2 w 246"/>
                <a:gd name="T53" fmla="*/ 1 h 310"/>
                <a:gd name="T54" fmla="*/ 1 w 246"/>
                <a:gd name="T55" fmla="*/ 0 h 310"/>
                <a:gd name="T56" fmla="*/ 1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1 w 246"/>
                <a:gd name="T63" fmla="*/ 0 h 310"/>
                <a:gd name="T64" fmla="*/ 2 w 246"/>
                <a:gd name="T65" fmla="*/ 1 h 310"/>
                <a:gd name="T66" fmla="*/ 2 w 246"/>
                <a:gd name="T67" fmla="*/ 1 h 310"/>
                <a:gd name="T68" fmla="*/ 3 w 246"/>
                <a:gd name="T69" fmla="*/ 2 h 310"/>
                <a:gd name="T70" fmla="*/ 4 w 246"/>
                <a:gd name="T71" fmla="*/ 2 h 310"/>
                <a:gd name="T72" fmla="*/ 5 w 246"/>
                <a:gd name="T73" fmla="*/ 3 h 310"/>
                <a:gd name="T74" fmla="*/ 5 w 246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23" name="Freeform 769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1 w 83"/>
                <a:gd name="T1" fmla="*/ 0 h 187"/>
                <a:gd name="T2" fmla="*/ 1 w 83"/>
                <a:gd name="T3" fmla="*/ 0 h 187"/>
                <a:gd name="T4" fmla="*/ 1 w 83"/>
                <a:gd name="T5" fmla="*/ 0 h 187"/>
                <a:gd name="T6" fmla="*/ 1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1 h 187"/>
                <a:gd name="T20" fmla="*/ 1 w 83"/>
                <a:gd name="T21" fmla="*/ 2 h 187"/>
                <a:gd name="T22" fmla="*/ 1 w 83"/>
                <a:gd name="T23" fmla="*/ 3 h 187"/>
                <a:gd name="T24" fmla="*/ 1 w 83"/>
                <a:gd name="T25" fmla="*/ 3 h 187"/>
                <a:gd name="T26" fmla="*/ 2 w 83"/>
                <a:gd name="T27" fmla="*/ 4 h 187"/>
                <a:gd name="T28" fmla="*/ 2 w 83"/>
                <a:gd name="T29" fmla="*/ 5 h 187"/>
                <a:gd name="T30" fmla="*/ 2 w 83"/>
                <a:gd name="T31" fmla="*/ 5 h 187"/>
                <a:gd name="T32" fmla="*/ 2 w 83"/>
                <a:gd name="T33" fmla="*/ 5 h 187"/>
                <a:gd name="T34" fmla="*/ 2 w 83"/>
                <a:gd name="T35" fmla="*/ 5 h 187"/>
                <a:gd name="T36" fmla="*/ 2 w 83"/>
                <a:gd name="T37" fmla="*/ 4 h 187"/>
                <a:gd name="T38" fmla="*/ 2 w 83"/>
                <a:gd name="T39" fmla="*/ 4 h 187"/>
                <a:gd name="T40" fmla="*/ 2 w 83"/>
                <a:gd name="T41" fmla="*/ 3 h 187"/>
                <a:gd name="T42" fmla="*/ 2 w 83"/>
                <a:gd name="T43" fmla="*/ 2 h 187"/>
                <a:gd name="T44" fmla="*/ 1 w 83"/>
                <a:gd name="T45" fmla="*/ 2 h 187"/>
                <a:gd name="T46" fmla="*/ 1 w 83"/>
                <a:gd name="T47" fmla="*/ 1 h 187"/>
                <a:gd name="T48" fmla="*/ 1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24" name="Freeform 770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1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1 h 94"/>
                <a:gd name="T20" fmla="*/ 0 w 44"/>
                <a:gd name="T21" fmla="*/ 1 h 94"/>
                <a:gd name="T22" fmla="*/ 0 w 44"/>
                <a:gd name="T23" fmla="*/ 2 h 94"/>
                <a:gd name="T24" fmla="*/ 0 w 44"/>
                <a:gd name="T25" fmla="*/ 2 h 94"/>
                <a:gd name="T26" fmla="*/ 0 w 44"/>
                <a:gd name="T27" fmla="*/ 2 h 94"/>
                <a:gd name="T28" fmla="*/ 1 w 44"/>
                <a:gd name="T29" fmla="*/ 3 h 94"/>
                <a:gd name="T30" fmla="*/ 1 w 44"/>
                <a:gd name="T31" fmla="*/ 3 h 94"/>
                <a:gd name="T32" fmla="*/ 1 w 44"/>
                <a:gd name="T33" fmla="*/ 3 h 94"/>
                <a:gd name="T34" fmla="*/ 1 w 44"/>
                <a:gd name="T35" fmla="*/ 2 h 94"/>
                <a:gd name="T36" fmla="*/ 1 w 44"/>
                <a:gd name="T37" fmla="*/ 2 h 94"/>
                <a:gd name="T38" fmla="*/ 1 w 44"/>
                <a:gd name="T39" fmla="*/ 1 h 94"/>
                <a:gd name="T40" fmla="*/ 1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25" name="Freeform 771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1 h 54"/>
                <a:gd name="T28" fmla="*/ 0 w 38"/>
                <a:gd name="T29" fmla="*/ 1 h 54"/>
                <a:gd name="T30" fmla="*/ 0 w 38"/>
                <a:gd name="T31" fmla="*/ 1 h 54"/>
                <a:gd name="T32" fmla="*/ 0 w 38"/>
                <a:gd name="T33" fmla="*/ 1 h 54"/>
                <a:gd name="T34" fmla="*/ 0 w 38"/>
                <a:gd name="T35" fmla="*/ 1 h 54"/>
                <a:gd name="T36" fmla="*/ 1 w 38"/>
                <a:gd name="T37" fmla="*/ 1 h 54"/>
                <a:gd name="T38" fmla="*/ 1 w 38"/>
                <a:gd name="T39" fmla="*/ 2 h 54"/>
                <a:gd name="T40" fmla="*/ 1 w 38"/>
                <a:gd name="T41" fmla="*/ 2 h 54"/>
                <a:gd name="T42" fmla="*/ 1 w 38"/>
                <a:gd name="T43" fmla="*/ 1 h 54"/>
                <a:gd name="T44" fmla="*/ 1 w 38"/>
                <a:gd name="T45" fmla="*/ 1 h 54"/>
                <a:gd name="T46" fmla="*/ 1 w 38"/>
                <a:gd name="T47" fmla="*/ 1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26" name="Freeform 772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1 w 52"/>
                <a:gd name="T1" fmla="*/ 1 h 36"/>
                <a:gd name="T2" fmla="*/ 1 w 52"/>
                <a:gd name="T3" fmla="*/ 1 h 36"/>
                <a:gd name="T4" fmla="*/ 1 w 52"/>
                <a:gd name="T5" fmla="*/ 0 h 36"/>
                <a:gd name="T6" fmla="*/ 1 w 52"/>
                <a:gd name="T7" fmla="*/ 0 h 36"/>
                <a:gd name="T8" fmla="*/ 1 w 52"/>
                <a:gd name="T9" fmla="*/ 0 h 36"/>
                <a:gd name="T10" fmla="*/ 1 w 52"/>
                <a:gd name="T11" fmla="*/ 0 h 36"/>
                <a:gd name="T12" fmla="*/ 1 w 52"/>
                <a:gd name="T13" fmla="*/ 0 h 36"/>
                <a:gd name="T14" fmla="*/ 1 w 52"/>
                <a:gd name="T15" fmla="*/ 0 h 36"/>
                <a:gd name="T16" fmla="*/ 1 w 52"/>
                <a:gd name="T17" fmla="*/ 0 h 36"/>
                <a:gd name="T18" fmla="*/ 1 w 52"/>
                <a:gd name="T19" fmla="*/ 0 h 36"/>
                <a:gd name="T20" fmla="*/ 1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1 h 36"/>
                <a:gd name="T30" fmla="*/ 0 w 52"/>
                <a:gd name="T31" fmla="*/ 1 h 36"/>
                <a:gd name="T32" fmla="*/ 0 w 52"/>
                <a:gd name="T33" fmla="*/ 1 h 36"/>
                <a:gd name="T34" fmla="*/ 0 w 52"/>
                <a:gd name="T35" fmla="*/ 1 h 36"/>
                <a:gd name="T36" fmla="*/ 0 w 52"/>
                <a:gd name="T37" fmla="*/ 1 h 36"/>
                <a:gd name="T38" fmla="*/ 0 w 52"/>
                <a:gd name="T39" fmla="*/ 1 h 36"/>
                <a:gd name="T40" fmla="*/ 0 w 52"/>
                <a:gd name="T41" fmla="*/ 1 h 36"/>
                <a:gd name="T42" fmla="*/ 1 w 52"/>
                <a:gd name="T43" fmla="*/ 1 h 36"/>
                <a:gd name="T44" fmla="*/ 1 w 52"/>
                <a:gd name="T45" fmla="*/ 1 h 36"/>
                <a:gd name="T46" fmla="*/ 1 w 52"/>
                <a:gd name="T47" fmla="*/ 1 h 36"/>
                <a:gd name="T48" fmla="*/ 1 w 52"/>
                <a:gd name="T49" fmla="*/ 1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27" name="Freeform 773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2 w 198"/>
                <a:gd name="T1" fmla="*/ 1 h 236"/>
                <a:gd name="T2" fmla="*/ 2 w 198"/>
                <a:gd name="T3" fmla="*/ 1 h 236"/>
                <a:gd name="T4" fmla="*/ 1 w 198"/>
                <a:gd name="T5" fmla="*/ 2 h 236"/>
                <a:gd name="T6" fmla="*/ 1 w 198"/>
                <a:gd name="T7" fmla="*/ 2 h 236"/>
                <a:gd name="T8" fmla="*/ 1 w 198"/>
                <a:gd name="T9" fmla="*/ 2 h 236"/>
                <a:gd name="T10" fmla="*/ 0 w 198"/>
                <a:gd name="T11" fmla="*/ 3 h 236"/>
                <a:gd name="T12" fmla="*/ 0 w 198"/>
                <a:gd name="T13" fmla="*/ 3 h 236"/>
                <a:gd name="T14" fmla="*/ 0 w 198"/>
                <a:gd name="T15" fmla="*/ 3 h 236"/>
                <a:gd name="T16" fmla="*/ 0 w 198"/>
                <a:gd name="T17" fmla="*/ 4 h 236"/>
                <a:gd name="T18" fmla="*/ 0 w 198"/>
                <a:gd name="T19" fmla="*/ 5 h 236"/>
                <a:gd name="T20" fmla="*/ 0 w 198"/>
                <a:gd name="T21" fmla="*/ 5 h 236"/>
                <a:gd name="T22" fmla="*/ 1 w 198"/>
                <a:gd name="T23" fmla="*/ 6 h 236"/>
                <a:gd name="T24" fmla="*/ 1 w 198"/>
                <a:gd name="T25" fmla="*/ 6 h 236"/>
                <a:gd name="T26" fmla="*/ 2 w 198"/>
                <a:gd name="T27" fmla="*/ 6 h 236"/>
                <a:gd name="T28" fmla="*/ 2 w 198"/>
                <a:gd name="T29" fmla="*/ 6 h 236"/>
                <a:gd name="T30" fmla="*/ 3 w 198"/>
                <a:gd name="T31" fmla="*/ 6 h 236"/>
                <a:gd name="T32" fmla="*/ 4 w 198"/>
                <a:gd name="T33" fmla="*/ 6 h 236"/>
                <a:gd name="T34" fmla="*/ 4 w 198"/>
                <a:gd name="T35" fmla="*/ 6 h 236"/>
                <a:gd name="T36" fmla="*/ 4 w 198"/>
                <a:gd name="T37" fmla="*/ 6 h 236"/>
                <a:gd name="T38" fmla="*/ 4 w 198"/>
                <a:gd name="T39" fmla="*/ 6 h 236"/>
                <a:gd name="T40" fmla="*/ 4 w 198"/>
                <a:gd name="T41" fmla="*/ 6 h 236"/>
                <a:gd name="T42" fmla="*/ 4 w 198"/>
                <a:gd name="T43" fmla="*/ 6 h 236"/>
                <a:gd name="T44" fmla="*/ 4 w 198"/>
                <a:gd name="T45" fmla="*/ 6 h 236"/>
                <a:gd name="T46" fmla="*/ 4 w 198"/>
                <a:gd name="T47" fmla="*/ 6 h 236"/>
                <a:gd name="T48" fmla="*/ 4 w 198"/>
                <a:gd name="T49" fmla="*/ 6 h 236"/>
                <a:gd name="T50" fmla="*/ 4 w 198"/>
                <a:gd name="T51" fmla="*/ 6 h 236"/>
                <a:gd name="T52" fmla="*/ 3 w 198"/>
                <a:gd name="T53" fmla="*/ 6 h 236"/>
                <a:gd name="T54" fmla="*/ 3 w 198"/>
                <a:gd name="T55" fmla="*/ 6 h 236"/>
                <a:gd name="T56" fmla="*/ 3 w 198"/>
                <a:gd name="T57" fmla="*/ 6 h 236"/>
                <a:gd name="T58" fmla="*/ 3 w 198"/>
                <a:gd name="T59" fmla="*/ 6 h 236"/>
                <a:gd name="T60" fmla="*/ 2 w 198"/>
                <a:gd name="T61" fmla="*/ 6 h 236"/>
                <a:gd name="T62" fmla="*/ 2 w 198"/>
                <a:gd name="T63" fmla="*/ 6 h 236"/>
                <a:gd name="T64" fmla="*/ 2 w 198"/>
                <a:gd name="T65" fmla="*/ 6 h 236"/>
                <a:gd name="T66" fmla="*/ 1 w 198"/>
                <a:gd name="T67" fmla="*/ 6 h 236"/>
                <a:gd name="T68" fmla="*/ 1 w 198"/>
                <a:gd name="T69" fmla="*/ 5 h 236"/>
                <a:gd name="T70" fmla="*/ 1 w 198"/>
                <a:gd name="T71" fmla="*/ 5 h 236"/>
                <a:gd name="T72" fmla="*/ 1 w 198"/>
                <a:gd name="T73" fmla="*/ 5 h 236"/>
                <a:gd name="T74" fmla="*/ 0 w 198"/>
                <a:gd name="T75" fmla="*/ 4 h 236"/>
                <a:gd name="T76" fmla="*/ 1 w 198"/>
                <a:gd name="T77" fmla="*/ 4 h 236"/>
                <a:gd name="T78" fmla="*/ 1 w 198"/>
                <a:gd name="T79" fmla="*/ 3 h 236"/>
                <a:gd name="T80" fmla="*/ 1 w 198"/>
                <a:gd name="T81" fmla="*/ 3 h 236"/>
                <a:gd name="T82" fmla="*/ 1 w 198"/>
                <a:gd name="T83" fmla="*/ 3 h 236"/>
                <a:gd name="T84" fmla="*/ 1 w 198"/>
                <a:gd name="T85" fmla="*/ 2 h 236"/>
                <a:gd name="T86" fmla="*/ 2 w 198"/>
                <a:gd name="T87" fmla="*/ 2 h 236"/>
                <a:gd name="T88" fmla="*/ 2 w 198"/>
                <a:gd name="T89" fmla="*/ 2 h 236"/>
                <a:gd name="T90" fmla="*/ 3 w 198"/>
                <a:gd name="T91" fmla="*/ 1 h 236"/>
                <a:gd name="T92" fmla="*/ 3 w 198"/>
                <a:gd name="T93" fmla="*/ 1 h 236"/>
                <a:gd name="T94" fmla="*/ 4 w 198"/>
                <a:gd name="T95" fmla="*/ 1 h 236"/>
                <a:gd name="T96" fmla="*/ 4 w 198"/>
                <a:gd name="T97" fmla="*/ 1 h 236"/>
                <a:gd name="T98" fmla="*/ 4 w 198"/>
                <a:gd name="T99" fmla="*/ 0 h 236"/>
                <a:gd name="T100" fmla="*/ 5 w 198"/>
                <a:gd name="T101" fmla="*/ 0 h 236"/>
                <a:gd name="T102" fmla="*/ 5 w 198"/>
                <a:gd name="T103" fmla="*/ 0 h 236"/>
                <a:gd name="T104" fmla="*/ 6 w 198"/>
                <a:gd name="T105" fmla="*/ 0 h 236"/>
                <a:gd name="T106" fmla="*/ 5 w 198"/>
                <a:gd name="T107" fmla="*/ 0 h 236"/>
                <a:gd name="T108" fmla="*/ 5 w 198"/>
                <a:gd name="T109" fmla="*/ 0 h 236"/>
                <a:gd name="T110" fmla="*/ 4 w 198"/>
                <a:gd name="T111" fmla="*/ 0 h 236"/>
                <a:gd name="T112" fmla="*/ 4 w 198"/>
                <a:gd name="T113" fmla="*/ 0 h 236"/>
                <a:gd name="T114" fmla="*/ 4 w 198"/>
                <a:gd name="T115" fmla="*/ 0 h 236"/>
                <a:gd name="T116" fmla="*/ 3 w 198"/>
                <a:gd name="T117" fmla="*/ 0 h 236"/>
                <a:gd name="T118" fmla="*/ 2 w 198"/>
                <a:gd name="T119" fmla="*/ 1 h 236"/>
                <a:gd name="T120" fmla="*/ 2 w 198"/>
                <a:gd name="T121" fmla="*/ 1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28" name="Freeform 774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3 w 128"/>
                <a:gd name="T1" fmla="*/ 2 h 183"/>
                <a:gd name="T2" fmla="*/ 3 w 128"/>
                <a:gd name="T3" fmla="*/ 2 h 183"/>
                <a:gd name="T4" fmla="*/ 3 w 128"/>
                <a:gd name="T5" fmla="*/ 3 h 183"/>
                <a:gd name="T6" fmla="*/ 3 w 128"/>
                <a:gd name="T7" fmla="*/ 3 h 183"/>
                <a:gd name="T8" fmla="*/ 3 w 128"/>
                <a:gd name="T9" fmla="*/ 3 h 183"/>
                <a:gd name="T10" fmla="*/ 2 w 128"/>
                <a:gd name="T11" fmla="*/ 4 h 183"/>
                <a:gd name="T12" fmla="*/ 2 w 128"/>
                <a:gd name="T13" fmla="*/ 4 h 183"/>
                <a:gd name="T14" fmla="*/ 1 w 128"/>
                <a:gd name="T15" fmla="*/ 4 h 183"/>
                <a:gd name="T16" fmla="*/ 1 w 128"/>
                <a:gd name="T17" fmla="*/ 4 h 183"/>
                <a:gd name="T18" fmla="*/ 1 w 128"/>
                <a:gd name="T19" fmla="*/ 5 h 183"/>
                <a:gd name="T20" fmla="*/ 1 w 128"/>
                <a:gd name="T21" fmla="*/ 5 h 183"/>
                <a:gd name="T22" fmla="*/ 1 w 128"/>
                <a:gd name="T23" fmla="*/ 5 h 183"/>
                <a:gd name="T24" fmla="*/ 1 w 128"/>
                <a:gd name="T25" fmla="*/ 5 h 183"/>
                <a:gd name="T26" fmla="*/ 1 w 128"/>
                <a:gd name="T27" fmla="*/ 5 h 183"/>
                <a:gd name="T28" fmla="*/ 1 w 128"/>
                <a:gd name="T29" fmla="*/ 5 h 183"/>
                <a:gd name="T30" fmla="*/ 1 w 128"/>
                <a:gd name="T31" fmla="*/ 5 h 183"/>
                <a:gd name="T32" fmla="*/ 1 w 128"/>
                <a:gd name="T33" fmla="*/ 5 h 183"/>
                <a:gd name="T34" fmla="*/ 2 w 128"/>
                <a:gd name="T35" fmla="*/ 5 h 183"/>
                <a:gd name="T36" fmla="*/ 2 w 128"/>
                <a:gd name="T37" fmla="*/ 4 h 183"/>
                <a:gd name="T38" fmla="*/ 3 w 128"/>
                <a:gd name="T39" fmla="*/ 4 h 183"/>
                <a:gd name="T40" fmla="*/ 3 w 128"/>
                <a:gd name="T41" fmla="*/ 4 h 183"/>
                <a:gd name="T42" fmla="*/ 3 w 128"/>
                <a:gd name="T43" fmla="*/ 3 h 183"/>
                <a:gd name="T44" fmla="*/ 4 w 128"/>
                <a:gd name="T45" fmla="*/ 3 h 183"/>
                <a:gd name="T46" fmla="*/ 4 w 128"/>
                <a:gd name="T47" fmla="*/ 2 h 183"/>
                <a:gd name="T48" fmla="*/ 4 w 128"/>
                <a:gd name="T49" fmla="*/ 2 h 183"/>
                <a:gd name="T50" fmla="*/ 3 w 128"/>
                <a:gd name="T51" fmla="*/ 1 h 183"/>
                <a:gd name="T52" fmla="*/ 3 w 128"/>
                <a:gd name="T53" fmla="*/ 1 h 183"/>
                <a:gd name="T54" fmla="*/ 2 w 128"/>
                <a:gd name="T55" fmla="*/ 0 h 183"/>
                <a:gd name="T56" fmla="*/ 2 w 128"/>
                <a:gd name="T57" fmla="*/ 0 h 183"/>
                <a:gd name="T58" fmla="*/ 1 w 128"/>
                <a:gd name="T59" fmla="*/ 0 h 183"/>
                <a:gd name="T60" fmla="*/ 1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1 w 128"/>
                <a:gd name="T67" fmla="*/ 0 h 183"/>
                <a:gd name="T68" fmla="*/ 1 w 128"/>
                <a:gd name="T69" fmla="*/ 0 h 183"/>
                <a:gd name="T70" fmla="*/ 1 w 128"/>
                <a:gd name="T71" fmla="*/ 0 h 183"/>
                <a:gd name="T72" fmla="*/ 2 w 128"/>
                <a:gd name="T73" fmla="*/ 1 h 183"/>
                <a:gd name="T74" fmla="*/ 2 w 128"/>
                <a:gd name="T75" fmla="*/ 1 h 183"/>
                <a:gd name="T76" fmla="*/ 3 w 128"/>
                <a:gd name="T77" fmla="*/ 1 h 183"/>
                <a:gd name="T78" fmla="*/ 3 w 128"/>
                <a:gd name="T79" fmla="*/ 1 h 183"/>
                <a:gd name="T80" fmla="*/ 3 w 128"/>
                <a:gd name="T81" fmla="*/ 2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29" name="Freeform 775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3 w 323"/>
                <a:gd name="T1" fmla="*/ 2 h 379"/>
                <a:gd name="T2" fmla="*/ 1 w 323"/>
                <a:gd name="T3" fmla="*/ 3 h 379"/>
                <a:gd name="T4" fmla="*/ 0 w 323"/>
                <a:gd name="T5" fmla="*/ 5 h 379"/>
                <a:gd name="T6" fmla="*/ 0 w 323"/>
                <a:gd name="T7" fmla="*/ 6 h 379"/>
                <a:gd name="T8" fmla="*/ 0 w 323"/>
                <a:gd name="T9" fmla="*/ 7 h 379"/>
                <a:gd name="T10" fmla="*/ 0 w 323"/>
                <a:gd name="T11" fmla="*/ 8 h 379"/>
                <a:gd name="T12" fmla="*/ 0 w 323"/>
                <a:gd name="T13" fmla="*/ 8 h 379"/>
                <a:gd name="T14" fmla="*/ 1 w 323"/>
                <a:gd name="T15" fmla="*/ 9 h 379"/>
                <a:gd name="T16" fmla="*/ 1 w 323"/>
                <a:gd name="T17" fmla="*/ 9 h 379"/>
                <a:gd name="T18" fmla="*/ 2 w 323"/>
                <a:gd name="T19" fmla="*/ 9 h 379"/>
                <a:gd name="T20" fmla="*/ 3 w 323"/>
                <a:gd name="T21" fmla="*/ 10 h 379"/>
                <a:gd name="T22" fmla="*/ 4 w 323"/>
                <a:gd name="T23" fmla="*/ 10 h 379"/>
                <a:gd name="T24" fmla="*/ 5 w 323"/>
                <a:gd name="T25" fmla="*/ 10 h 379"/>
                <a:gd name="T26" fmla="*/ 6 w 323"/>
                <a:gd name="T27" fmla="*/ 10 h 379"/>
                <a:gd name="T28" fmla="*/ 7 w 323"/>
                <a:gd name="T29" fmla="*/ 10 h 379"/>
                <a:gd name="T30" fmla="*/ 8 w 323"/>
                <a:gd name="T31" fmla="*/ 10 h 379"/>
                <a:gd name="T32" fmla="*/ 8 w 323"/>
                <a:gd name="T33" fmla="*/ 10 h 379"/>
                <a:gd name="T34" fmla="*/ 9 w 323"/>
                <a:gd name="T35" fmla="*/ 10 h 379"/>
                <a:gd name="T36" fmla="*/ 9 w 323"/>
                <a:gd name="T37" fmla="*/ 10 h 379"/>
                <a:gd name="T38" fmla="*/ 9 w 323"/>
                <a:gd name="T39" fmla="*/ 10 h 379"/>
                <a:gd name="T40" fmla="*/ 8 w 323"/>
                <a:gd name="T41" fmla="*/ 10 h 379"/>
                <a:gd name="T42" fmla="*/ 7 w 323"/>
                <a:gd name="T43" fmla="*/ 10 h 379"/>
                <a:gd name="T44" fmla="*/ 6 w 323"/>
                <a:gd name="T45" fmla="*/ 10 h 379"/>
                <a:gd name="T46" fmla="*/ 5 w 323"/>
                <a:gd name="T47" fmla="*/ 9 h 379"/>
                <a:gd name="T48" fmla="*/ 5 w 323"/>
                <a:gd name="T49" fmla="*/ 9 h 379"/>
                <a:gd name="T50" fmla="*/ 4 w 323"/>
                <a:gd name="T51" fmla="*/ 9 h 379"/>
                <a:gd name="T52" fmla="*/ 3 w 323"/>
                <a:gd name="T53" fmla="*/ 9 h 379"/>
                <a:gd name="T54" fmla="*/ 2 w 323"/>
                <a:gd name="T55" fmla="*/ 8 h 379"/>
                <a:gd name="T56" fmla="*/ 1 w 323"/>
                <a:gd name="T57" fmla="*/ 8 h 379"/>
                <a:gd name="T58" fmla="*/ 1 w 323"/>
                <a:gd name="T59" fmla="*/ 7 h 379"/>
                <a:gd name="T60" fmla="*/ 1 w 323"/>
                <a:gd name="T61" fmla="*/ 7 h 379"/>
                <a:gd name="T62" fmla="*/ 1 w 323"/>
                <a:gd name="T63" fmla="*/ 5 h 379"/>
                <a:gd name="T64" fmla="*/ 1 w 323"/>
                <a:gd name="T65" fmla="*/ 4 h 379"/>
                <a:gd name="T66" fmla="*/ 2 w 323"/>
                <a:gd name="T67" fmla="*/ 4 h 379"/>
                <a:gd name="T68" fmla="*/ 2 w 323"/>
                <a:gd name="T69" fmla="*/ 3 h 379"/>
                <a:gd name="T70" fmla="*/ 3 w 323"/>
                <a:gd name="T71" fmla="*/ 2 h 379"/>
                <a:gd name="T72" fmla="*/ 4 w 323"/>
                <a:gd name="T73" fmla="*/ 2 h 379"/>
                <a:gd name="T74" fmla="*/ 5 w 323"/>
                <a:gd name="T75" fmla="*/ 1 h 379"/>
                <a:gd name="T76" fmla="*/ 6 w 323"/>
                <a:gd name="T77" fmla="*/ 1 h 379"/>
                <a:gd name="T78" fmla="*/ 7 w 323"/>
                <a:gd name="T79" fmla="*/ 0 h 379"/>
                <a:gd name="T80" fmla="*/ 7 w 323"/>
                <a:gd name="T81" fmla="*/ 0 h 379"/>
                <a:gd name="T82" fmla="*/ 6 w 323"/>
                <a:gd name="T83" fmla="*/ 0 h 379"/>
                <a:gd name="T84" fmla="*/ 5 w 323"/>
                <a:gd name="T85" fmla="*/ 0 h 379"/>
                <a:gd name="T86" fmla="*/ 4 w 323"/>
                <a:gd name="T87" fmla="*/ 1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30" name="Freeform 776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6 w 282"/>
                <a:gd name="T1" fmla="*/ 2 h 253"/>
                <a:gd name="T2" fmla="*/ 7 w 282"/>
                <a:gd name="T3" fmla="*/ 2 h 253"/>
                <a:gd name="T4" fmla="*/ 7 w 282"/>
                <a:gd name="T5" fmla="*/ 3 h 253"/>
                <a:gd name="T6" fmla="*/ 7 w 282"/>
                <a:gd name="T7" fmla="*/ 3 h 253"/>
                <a:gd name="T8" fmla="*/ 7 w 282"/>
                <a:gd name="T9" fmla="*/ 4 h 253"/>
                <a:gd name="T10" fmla="*/ 7 w 282"/>
                <a:gd name="T11" fmla="*/ 4 h 253"/>
                <a:gd name="T12" fmla="*/ 7 w 282"/>
                <a:gd name="T13" fmla="*/ 5 h 253"/>
                <a:gd name="T14" fmla="*/ 7 w 282"/>
                <a:gd name="T15" fmla="*/ 5 h 253"/>
                <a:gd name="T16" fmla="*/ 6 w 282"/>
                <a:gd name="T17" fmla="*/ 5 h 253"/>
                <a:gd name="T18" fmla="*/ 6 w 282"/>
                <a:gd name="T19" fmla="*/ 6 h 253"/>
                <a:gd name="T20" fmla="*/ 6 w 282"/>
                <a:gd name="T21" fmla="*/ 6 h 253"/>
                <a:gd name="T22" fmla="*/ 6 w 282"/>
                <a:gd name="T23" fmla="*/ 6 h 253"/>
                <a:gd name="T24" fmla="*/ 5 w 282"/>
                <a:gd name="T25" fmla="*/ 6 h 253"/>
                <a:gd name="T26" fmla="*/ 5 w 282"/>
                <a:gd name="T27" fmla="*/ 7 h 253"/>
                <a:gd name="T28" fmla="*/ 5 w 282"/>
                <a:gd name="T29" fmla="*/ 7 h 253"/>
                <a:gd name="T30" fmla="*/ 5 w 282"/>
                <a:gd name="T31" fmla="*/ 7 h 253"/>
                <a:gd name="T32" fmla="*/ 5 w 282"/>
                <a:gd name="T33" fmla="*/ 7 h 253"/>
                <a:gd name="T34" fmla="*/ 6 w 282"/>
                <a:gd name="T35" fmla="*/ 7 h 253"/>
                <a:gd name="T36" fmla="*/ 6 w 282"/>
                <a:gd name="T37" fmla="*/ 7 h 253"/>
                <a:gd name="T38" fmla="*/ 6 w 282"/>
                <a:gd name="T39" fmla="*/ 7 h 253"/>
                <a:gd name="T40" fmla="*/ 6 w 282"/>
                <a:gd name="T41" fmla="*/ 7 h 253"/>
                <a:gd name="T42" fmla="*/ 6 w 282"/>
                <a:gd name="T43" fmla="*/ 6 h 253"/>
                <a:gd name="T44" fmla="*/ 7 w 282"/>
                <a:gd name="T45" fmla="*/ 6 h 253"/>
                <a:gd name="T46" fmla="*/ 7 w 282"/>
                <a:gd name="T47" fmla="*/ 5 h 253"/>
                <a:gd name="T48" fmla="*/ 8 w 282"/>
                <a:gd name="T49" fmla="*/ 5 h 253"/>
                <a:gd name="T50" fmla="*/ 8 w 282"/>
                <a:gd name="T51" fmla="*/ 4 h 253"/>
                <a:gd name="T52" fmla="*/ 8 w 282"/>
                <a:gd name="T53" fmla="*/ 3 h 253"/>
                <a:gd name="T54" fmla="*/ 7 w 282"/>
                <a:gd name="T55" fmla="*/ 2 h 253"/>
                <a:gd name="T56" fmla="*/ 7 w 282"/>
                <a:gd name="T57" fmla="*/ 2 h 253"/>
                <a:gd name="T58" fmla="*/ 6 w 282"/>
                <a:gd name="T59" fmla="*/ 2 h 253"/>
                <a:gd name="T60" fmla="*/ 6 w 282"/>
                <a:gd name="T61" fmla="*/ 1 h 253"/>
                <a:gd name="T62" fmla="*/ 6 w 282"/>
                <a:gd name="T63" fmla="*/ 1 h 253"/>
                <a:gd name="T64" fmla="*/ 5 w 282"/>
                <a:gd name="T65" fmla="*/ 1 h 253"/>
                <a:gd name="T66" fmla="*/ 4 w 282"/>
                <a:gd name="T67" fmla="*/ 1 h 253"/>
                <a:gd name="T68" fmla="*/ 4 w 282"/>
                <a:gd name="T69" fmla="*/ 0 h 253"/>
                <a:gd name="T70" fmla="*/ 3 w 282"/>
                <a:gd name="T71" fmla="*/ 0 h 253"/>
                <a:gd name="T72" fmla="*/ 3 w 282"/>
                <a:gd name="T73" fmla="*/ 0 h 253"/>
                <a:gd name="T74" fmla="*/ 2 w 282"/>
                <a:gd name="T75" fmla="*/ 0 h 253"/>
                <a:gd name="T76" fmla="*/ 2 w 282"/>
                <a:gd name="T77" fmla="*/ 0 h 253"/>
                <a:gd name="T78" fmla="*/ 1 w 282"/>
                <a:gd name="T79" fmla="*/ 0 h 253"/>
                <a:gd name="T80" fmla="*/ 1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1 w 282"/>
                <a:gd name="T93" fmla="*/ 0 h 253"/>
                <a:gd name="T94" fmla="*/ 1 w 282"/>
                <a:gd name="T95" fmla="*/ 0 h 253"/>
                <a:gd name="T96" fmla="*/ 1 w 282"/>
                <a:gd name="T97" fmla="*/ 0 h 253"/>
                <a:gd name="T98" fmla="*/ 2 w 282"/>
                <a:gd name="T99" fmla="*/ 0 h 253"/>
                <a:gd name="T100" fmla="*/ 2 w 282"/>
                <a:gd name="T101" fmla="*/ 0 h 253"/>
                <a:gd name="T102" fmla="*/ 3 w 282"/>
                <a:gd name="T103" fmla="*/ 1 h 253"/>
                <a:gd name="T104" fmla="*/ 3 w 282"/>
                <a:gd name="T105" fmla="*/ 1 h 253"/>
                <a:gd name="T106" fmla="*/ 4 w 282"/>
                <a:gd name="T107" fmla="*/ 1 h 253"/>
                <a:gd name="T108" fmla="*/ 4 w 282"/>
                <a:gd name="T109" fmla="*/ 1 h 253"/>
                <a:gd name="T110" fmla="*/ 4 w 282"/>
                <a:gd name="T111" fmla="*/ 1 h 253"/>
                <a:gd name="T112" fmla="*/ 5 w 282"/>
                <a:gd name="T113" fmla="*/ 1 h 253"/>
                <a:gd name="T114" fmla="*/ 5 w 282"/>
                <a:gd name="T115" fmla="*/ 1 h 253"/>
                <a:gd name="T116" fmla="*/ 6 w 282"/>
                <a:gd name="T117" fmla="*/ 2 h 253"/>
                <a:gd name="T118" fmla="*/ 6 w 282"/>
                <a:gd name="T119" fmla="*/ 2 h 253"/>
                <a:gd name="T120" fmla="*/ 6 w 282"/>
                <a:gd name="T121" fmla="*/ 2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31" name="Freeform 777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3 h 236"/>
                <a:gd name="T2" fmla="*/ 0 w 115"/>
                <a:gd name="T3" fmla="*/ 4 h 236"/>
                <a:gd name="T4" fmla="*/ 0 w 115"/>
                <a:gd name="T5" fmla="*/ 4 h 236"/>
                <a:gd name="T6" fmla="*/ 0 w 115"/>
                <a:gd name="T7" fmla="*/ 5 h 236"/>
                <a:gd name="T8" fmla="*/ 1 w 115"/>
                <a:gd name="T9" fmla="*/ 5 h 236"/>
                <a:gd name="T10" fmla="*/ 1 w 115"/>
                <a:gd name="T11" fmla="*/ 6 h 236"/>
                <a:gd name="T12" fmla="*/ 1 w 115"/>
                <a:gd name="T13" fmla="*/ 6 h 236"/>
                <a:gd name="T14" fmla="*/ 2 w 115"/>
                <a:gd name="T15" fmla="*/ 6 h 236"/>
                <a:gd name="T16" fmla="*/ 2 w 115"/>
                <a:gd name="T17" fmla="*/ 6 h 236"/>
                <a:gd name="T18" fmla="*/ 3 w 115"/>
                <a:gd name="T19" fmla="*/ 6 h 236"/>
                <a:gd name="T20" fmla="*/ 3 w 115"/>
                <a:gd name="T21" fmla="*/ 6 h 236"/>
                <a:gd name="T22" fmla="*/ 3 w 115"/>
                <a:gd name="T23" fmla="*/ 6 h 236"/>
                <a:gd name="T24" fmla="*/ 3 w 115"/>
                <a:gd name="T25" fmla="*/ 6 h 236"/>
                <a:gd name="T26" fmla="*/ 3 w 115"/>
                <a:gd name="T27" fmla="*/ 6 h 236"/>
                <a:gd name="T28" fmla="*/ 3 w 115"/>
                <a:gd name="T29" fmla="*/ 6 h 236"/>
                <a:gd name="T30" fmla="*/ 3 w 115"/>
                <a:gd name="T31" fmla="*/ 6 h 236"/>
                <a:gd name="T32" fmla="*/ 3 w 115"/>
                <a:gd name="T33" fmla="*/ 6 h 236"/>
                <a:gd name="T34" fmla="*/ 2 w 115"/>
                <a:gd name="T35" fmla="*/ 5 h 236"/>
                <a:gd name="T36" fmla="*/ 2 w 115"/>
                <a:gd name="T37" fmla="*/ 5 h 236"/>
                <a:gd name="T38" fmla="*/ 1 w 115"/>
                <a:gd name="T39" fmla="*/ 5 h 236"/>
                <a:gd name="T40" fmla="*/ 1 w 115"/>
                <a:gd name="T41" fmla="*/ 4 h 236"/>
                <a:gd name="T42" fmla="*/ 1 w 115"/>
                <a:gd name="T43" fmla="*/ 4 h 236"/>
                <a:gd name="T44" fmla="*/ 1 w 115"/>
                <a:gd name="T45" fmla="*/ 3 h 236"/>
                <a:gd name="T46" fmla="*/ 1 w 115"/>
                <a:gd name="T47" fmla="*/ 3 h 236"/>
                <a:gd name="T48" fmla="*/ 1 w 115"/>
                <a:gd name="T49" fmla="*/ 2 h 236"/>
                <a:gd name="T50" fmla="*/ 1 w 115"/>
                <a:gd name="T51" fmla="*/ 2 h 236"/>
                <a:gd name="T52" fmla="*/ 1 w 115"/>
                <a:gd name="T53" fmla="*/ 2 h 236"/>
                <a:gd name="T54" fmla="*/ 2 w 115"/>
                <a:gd name="T55" fmla="*/ 1 h 236"/>
                <a:gd name="T56" fmla="*/ 2 w 115"/>
                <a:gd name="T57" fmla="*/ 1 h 236"/>
                <a:gd name="T58" fmla="*/ 3 w 115"/>
                <a:gd name="T59" fmla="*/ 1 h 236"/>
                <a:gd name="T60" fmla="*/ 3 w 115"/>
                <a:gd name="T61" fmla="*/ 0 h 236"/>
                <a:gd name="T62" fmla="*/ 3 w 115"/>
                <a:gd name="T63" fmla="*/ 0 h 236"/>
                <a:gd name="T64" fmla="*/ 3 w 115"/>
                <a:gd name="T65" fmla="*/ 0 h 236"/>
                <a:gd name="T66" fmla="*/ 3 w 115"/>
                <a:gd name="T67" fmla="*/ 0 h 236"/>
                <a:gd name="T68" fmla="*/ 2 w 115"/>
                <a:gd name="T69" fmla="*/ 0 h 236"/>
                <a:gd name="T70" fmla="*/ 2 w 115"/>
                <a:gd name="T71" fmla="*/ 1 h 236"/>
                <a:gd name="T72" fmla="*/ 1 w 115"/>
                <a:gd name="T73" fmla="*/ 1 h 236"/>
                <a:gd name="T74" fmla="*/ 1 w 115"/>
                <a:gd name="T75" fmla="*/ 2 h 236"/>
                <a:gd name="T76" fmla="*/ 0 w 115"/>
                <a:gd name="T77" fmla="*/ 2 h 236"/>
                <a:gd name="T78" fmla="*/ 0 w 115"/>
                <a:gd name="T79" fmla="*/ 3 h 236"/>
                <a:gd name="T80" fmla="*/ 0 w 115"/>
                <a:gd name="T81" fmla="*/ 3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32" name="Freeform 778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6 w 245"/>
                <a:gd name="T1" fmla="*/ 4 h 310"/>
                <a:gd name="T2" fmla="*/ 6 w 245"/>
                <a:gd name="T3" fmla="*/ 4 h 310"/>
                <a:gd name="T4" fmla="*/ 6 w 245"/>
                <a:gd name="T5" fmla="*/ 5 h 310"/>
                <a:gd name="T6" fmla="*/ 6 w 245"/>
                <a:gd name="T7" fmla="*/ 5 h 310"/>
                <a:gd name="T8" fmla="*/ 6 w 245"/>
                <a:gd name="T9" fmla="*/ 6 h 310"/>
                <a:gd name="T10" fmla="*/ 5 w 245"/>
                <a:gd name="T11" fmla="*/ 6 h 310"/>
                <a:gd name="T12" fmla="*/ 5 w 245"/>
                <a:gd name="T13" fmla="*/ 7 h 310"/>
                <a:gd name="T14" fmla="*/ 4 w 245"/>
                <a:gd name="T15" fmla="*/ 7 h 310"/>
                <a:gd name="T16" fmla="*/ 4 w 245"/>
                <a:gd name="T17" fmla="*/ 8 h 310"/>
                <a:gd name="T18" fmla="*/ 4 w 245"/>
                <a:gd name="T19" fmla="*/ 8 h 310"/>
                <a:gd name="T20" fmla="*/ 3 w 245"/>
                <a:gd name="T21" fmla="*/ 8 h 310"/>
                <a:gd name="T22" fmla="*/ 3 w 245"/>
                <a:gd name="T23" fmla="*/ 9 h 310"/>
                <a:gd name="T24" fmla="*/ 4 w 245"/>
                <a:gd name="T25" fmla="*/ 9 h 310"/>
                <a:gd name="T26" fmla="*/ 4 w 245"/>
                <a:gd name="T27" fmla="*/ 9 h 310"/>
                <a:gd name="T28" fmla="*/ 4 w 245"/>
                <a:gd name="T29" fmla="*/ 8 h 310"/>
                <a:gd name="T30" fmla="*/ 5 w 245"/>
                <a:gd name="T31" fmla="*/ 8 h 310"/>
                <a:gd name="T32" fmla="*/ 6 w 245"/>
                <a:gd name="T33" fmla="*/ 7 h 310"/>
                <a:gd name="T34" fmla="*/ 6 w 245"/>
                <a:gd name="T35" fmla="*/ 6 h 310"/>
                <a:gd name="T36" fmla="*/ 7 w 245"/>
                <a:gd name="T37" fmla="*/ 5 h 310"/>
                <a:gd name="T38" fmla="*/ 7 w 245"/>
                <a:gd name="T39" fmla="*/ 4 h 310"/>
                <a:gd name="T40" fmla="*/ 6 w 245"/>
                <a:gd name="T41" fmla="*/ 3 h 310"/>
                <a:gd name="T42" fmla="*/ 6 w 245"/>
                <a:gd name="T43" fmla="*/ 3 h 310"/>
                <a:gd name="T44" fmla="*/ 5 w 245"/>
                <a:gd name="T45" fmla="*/ 2 h 310"/>
                <a:gd name="T46" fmla="*/ 4 w 245"/>
                <a:gd name="T47" fmla="*/ 2 h 310"/>
                <a:gd name="T48" fmla="*/ 3 w 245"/>
                <a:gd name="T49" fmla="*/ 1 h 310"/>
                <a:gd name="T50" fmla="*/ 3 w 245"/>
                <a:gd name="T51" fmla="*/ 1 h 310"/>
                <a:gd name="T52" fmla="*/ 2 w 245"/>
                <a:gd name="T53" fmla="*/ 1 h 310"/>
                <a:gd name="T54" fmla="*/ 1 w 245"/>
                <a:gd name="T55" fmla="*/ 0 h 310"/>
                <a:gd name="T56" fmla="*/ 1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1 w 245"/>
                <a:gd name="T63" fmla="*/ 1 h 310"/>
                <a:gd name="T64" fmla="*/ 2 w 245"/>
                <a:gd name="T65" fmla="*/ 1 h 310"/>
                <a:gd name="T66" fmla="*/ 2 w 245"/>
                <a:gd name="T67" fmla="*/ 1 h 310"/>
                <a:gd name="T68" fmla="*/ 3 w 245"/>
                <a:gd name="T69" fmla="*/ 2 h 310"/>
                <a:gd name="T70" fmla="*/ 4 w 245"/>
                <a:gd name="T71" fmla="*/ 2 h 310"/>
                <a:gd name="T72" fmla="*/ 5 w 245"/>
                <a:gd name="T73" fmla="*/ 3 h 310"/>
                <a:gd name="T74" fmla="*/ 5 w 245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33" name="Freeform 779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2034" name="Group 780"/>
          <p:cNvGrpSpPr>
            <a:grpSpLocks/>
          </p:cNvGrpSpPr>
          <p:nvPr/>
        </p:nvGrpSpPr>
        <p:grpSpPr bwMode="auto">
          <a:xfrm>
            <a:off x="4391021" y="2271702"/>
            <a:ext cx="290513" cy="303609"/>
            <a:chOff x="4290" y="3130"/>
            <a:chExt cx="183" cy="255"/>
          </a:xfrm>
        </p:grpSpPr>
        <p:pic>
          <p:nvPicPr>
            <p:cNvPr id="2035" name="Picture 781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36" name="Freeform 782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2 w 199"/>
                <a:gd name="T1" fmla="*/ 1 h 232"/>
                <a:gd name="T2" fmla="*/ 1 w 199"/>
                <a:gd name="T3" fmla="*/ 1 h 232"/>
                <a:gd name="T4" fmla="*/ 1 w 199"/>
                <a:gd name="T5" fmla="*/ 1 h 232"/>
                <a:gd name="T6" fmla="*/ 1 w 199"/>
                <a:gd name="T7" fmla="*/ 2 h 232"/>
                <a:gd name="T8" fmla="*/ 0 w 199"/>
                <a:gd name="T9" fmla="*/ 2 h 232"/>
                <a:gd name="T10" fmla="*/ 0 w 199"/>
                <a:gd name="T11" fmla="*/ 3 h 232"/>
                <a:gd name="T12" fmla="*/ 0 w 199"/>
                <a:gd name="T13" fmla="*/ 3 h 232"/>
                <a:gd name="T14" fmla="*/ 0 w 199"/>
                <a:gd name="T15" fmla="*/ 4 h 232"/>
                <a:gd name="T16" fmla="*/ 0 w 199"/>
                <a:gd name="T17" fmla="*/ 4 h 232"/>
                <a:gd name="T18" fmla="*/ 0 w 199"/>
                <a:gd name="T19" fmla="*/ 5 h 232"/>
                <a:gd name="T20" fmla="*/ 0 w 199"/>
                <a:gd name="T21" fmla="*/ 5 h 232"/>
                <a:gd name="T22" fmla="*/ 1 w 199"/>
                <a:gd name="T23" fmla="*/ 6 h 232"/>
                <a:gd name="T24" fmla="*/ 1 w 199"/>
                <a:gd name="T25" fmla="*/ 6 h 232"/>
                <a:gd name="T26" fmla="*/ 2 w 199"/>
                <a:gd name="T27" fmla="*/ 6 h 232"/>
                <a:gd name="T28" fmla="*/ 2 w 199"/>
                <a:gd name="T29" fmla="*/ 7 h 232"/>
                <a:gd name="T30" fmla="*/ 3 w 199"/>
                <a:gd name="T31" fmla="*/ 7 h 232"/>
                <a:gd name="T32" fmla="*/ 4 w 199"/>
                <a:gd name="T33" fmla="*/ 6 h 232"/>
                <a:gd name="T34" fmla="*/ 4 w 199"/>
                <a:gd name="T35" fmla="*/ 6 h 232"/>
                <a:gd name="T36" fmla="*/ 4 w 199"/>
                <a:gd name="T37" fmla="*/ 6 h 232"/>
                <a:gd name="T38" fmla="*/ 4 w 199"/>
                <a:gd name="T39" fmla="*/ 6 h 232"/>
                <a:gd name="T40" fmla="*/ 4 w 199"/>
                <a:gd name="T41" fmla="*/ 6 h 232"/>
                <a:gd name="T42" fmla="*/ 4 w 199"/>
                <a:gd name="T43" fmla="*/ 6 h 232"/>
                <a:gd name="T44" fmla="*/ 4 w 199"/>
                <a:gd name="T45" fmla="*/ 6 h 232"/>
                <a:gd name="T46" fmla="*/ 4 w 199"/>
                <a:gd name="T47" fmla="*/ 6 h 232"/>
                <a:gd name="T48" fmla="*/ 3 w 199"/>
                <a:gd name="T49" fmla="*/ 6 h 232"/>
                <a:gd name="T50" fmla="*/ 3 w 199"/>
                <a:gd name="T51" fmla="*/ 6 h 232"/>
                <a:gd name="T52" fmla="*/ 3 w 199"/>
                <a:gd name="T53" fmla="*/ 6 h 232"/>
                <a:gd name="T54" fmla="*/ 3 w 199"/>
                <a:gd name="T55" fmla="*/ 5 h 232"/>
                <a:gd name="T56" fmla="*/ 2 w 199"/>
                <a:gd name="T57" fmla="*/ 5 h 232"/>
                <a:gd name="T58" fmla="*/ 2 w 199"/>
                <a:gd name="T59" fmla="*/ 5 h 232"/>
                <a:gd name="T60" fmla="*/ 2 w 199"/>
                <a:gd name="T61" fmla="*/ 5 h 232"/>
                <a:gd name="T62" fmla="*/ 1 w 199"/>
                <a:gd name="T63" fmla="*/ 5 h 232"/>
                <a:gd name="T64" fmla="*/ 1 w 199"/>
                <a:gd name="T65" fmla="*/ 5 h 232"/>
                <a:gd name="T66" fmla="*/ 1 w 199"/>
                <a:gd name="T67" fmla="*/ 4 h 232"/>
                <a:gd name="T68" fmla="*/ 1 w 199"/>
                <a:gd name="T69" fmla="*/ 3 h 232"/>
                <a:gd name="T70" fmla="*/ 2 w 199"/>
                <a:gd name="T71" fmla="*/ 2 h 232"/>
                <a:gd name="T72" fmla="*/ 3 w 199"/>
                <a:gd name="T73" fmla="*/ 1 h 232"/>
                <a:gd name="T74" fmla="*/ 3 w 199"/>
                <a:gd name="T75" fmla="*/ 1 h 232"/>
                <a:gd name="T76" fmla="*/ 4 w 199"/>
                <a:gd name="T77" fmla="*/ 1 h 232"/>
                <a:gd name="T78" fmla="*/ 5 w 199"/>
                <a:gd name="T79" fmla="*/ 0 h 232"/>
                <a:gd name="T80" fmla="*/ 5 w 199"/>
                <a:gd name="T81" fmla="*/ 0 h 232"/>
                <a:gd name="T82" fmla="*/ 5 w 199"/>
                <a:gd name="T83" fmla="*/ 0 h 232"/>
                <a:gd name="T84" fmla="*/ 5 w 199"/>
                <a:gd name="T85" fmla="*/ 0 h 232"/>
                <a:gd name="T86" fmla="*/ 4 w 199"/>
                <a:gd name="T87" fmla="*/ 0 h 232"/>
                <a:gd name="T88" fmla="*/ 4 w 199"/>
                <a:gd name="T89" fmla="*/ 0 h 232"/>
                <a:gd name="T90" fmla="*/ 3 w 199"/>
                <a:gd name="T91" fmla="*/ 0 h 232"/>
                <a:gd name="T92" fmla="*/ 3 w 199"/>
                <a:gd name="T93" fmla="*/ 1 h 232"/>
                <a:gd name="T94" fmla="*/ 2 w 199"/>
                <a:gd name="T95" fmla="*/ 1 h 232"/>
                <a:gd name="T96" fmla="*/ 2 w 199"/>
                <a:gd name="T97" fmla="*/ 1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37" name="Freeform 783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3 w 128"/>
                <a:gd name="T1" fmla="*/ 2 h 180"/>
                <a:gd name="T2" fmla="*/ 3 w 128"/>
                <a:gd name="T3" fmla="*/ 2 h 180"/>
                <a:gd name="T4" fmla="*/ 3 w 128"/>
                <a:gd name="T5" fmla="*/ 3 h 180"/>
                <a:gd name="T6" fmla="*/ 3 w 128"/>
                <a:gd name="T7" fmla="*/ 3 h 180"/>
                <a:gd name="T8" fmla="*/ 3 w 128"/>
                <a:gd name="T9" fmla="*/ 3 h 180"/>
                <a:gd name="T10" fmla="*/ 2 w 128"/>
                <a:gd name="T11" fmla="*/ 4 h 180"/>
                <a:gd name="T12" fmla="*/ 2 w 128"/>
                <a:gd name="T13" fmla="*/ 4 h 180"/>
                <a:gd name="T14" fmla="*/ 1 w 128"/>
                <a:gd name="T15" fmla="*/ 4 h 180"/>
                <a:gd name="T16" fmla="*/ 1 w 128"/>
                <a:gd name="T17" fmla="*/ 4 h 180"/>
                <a:gd name="T18" fmla="*/ 1 w 128"/>
                <a:gd name="T19" fmla="*/ 5 h 180"/>
                <a:gd name="T20" fmla="*/ 1 w 128"/>
                <a:gd name="T21" fmla="*/ 5 h 180"/>
                <a:gd name="T22" fmla="*/ 1 w 128"/>
                <a:gd name="T23" fmla="*/ 5 h 180"/>
                <a:gd name="T24" fmla="*/ 1 w 128"/>
                <a:gd name="T25" fmla="*/ 5 h 180"/>
                <a:gd name="T26" fmla="*/ 1 w 128"/>
                <a:gd name="T27" fmla="*/ 5 h 180"/>
                <a:gd name="T28" fmla="*/ 1 w 128"/>
                <a:gd name="T29" fmla="*/ 5 h 180"/>
                <a:gd name="T30" fmla="*/ 1 w 128"/>
                <a:gd name="T31" fmla="*/ 5 h 180"/>
                <a:gd name="T32" fmla="*/ 1 w 128"/>
                <a:gd name="T33" fmla="*/ 5 h 180"/>
                <a:gd name="T34" fmla="*/ 2 w 128"/>
                <a:gd name="T35" fmla="*/ 5 h 180"/>
                <a:gd name="T36" fmla="*/ 2 w 128"/>
                <a:gd name="T37" fmla="*/ 4 h 180"/>
                <a:gd name="T38" fmla="*/ 3 w 128"/>
                <a:gd name="T39" fmla="*/ 4 h 180"/>
                <a:gd name="T40" fmla="*/ 3 w 128"/>
                <a:gd name="T41" fmla="*/ 4 h 180"/>
                <a:gd name="T42" fmla="*/ 4 w 128"/>
                <a:gd name="T43" fmla="*/ 3 h 180"/>
                <a:gd name="T44" fmla="*/ 4 w 128"/>
                <a:gd name="T45" fmla="*/ 3 h 180"/>
                <a:gd name="T46" fmla="*/ 4 w 128"/>
                <a:gd name="T47" fmla="*/ 2 h 180"/>
                <a:gd name="T48" fmla="*/ 4 w 128"/>
                <a:gd name="T49" fmla="*/ 2 h 180"/>
                <a:gd name="T50" fmla="*/ 3 w 128"/>
                <a:gd name="T51" fmla="*/ 1 h 180"/>
                <a:gd name="T52" fmla="*/ 3 w 128"/>
                <a:gd name="T53" fmla="*/ 1 h 180"/>
                <a:gd name="T54" fmla="*/ 2 w 128"/>
                <a:gd name="T55" fmla="*/ 0 h 180"/>
                <a:gd name="T56" fmla="*/ 2 w 128"/>
                <a:gd name="T57" fmla="*/ 0 h 180"/>
                <a:gd name="T58" fmla="*/ 1 w 128"/>
                <a:gd name="T59" fmla="*/ 0 h 180"/>
                <a:gd name="T60" fmla="*/ 1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1 w 128"/>
                <a:gd name="T69" fmla="*/ 0 h 180"/>
                <a:gd name="T70" fmla="*/ 1 w 128"/>
                <a:gd name="T71" fmla="*/ 0 h 180"/>
                <a:gd name="T72" fmla="*/ 2 w 128"/>
                <a:gd name="T73" fmla="*/ 1 h 180"/>
                <a:gd name="T74" fmla="*/ 2 w 128"/>
                <a:gd name="T75" fmla="*/ 1 h 180"/>
                <a:gd name="T76" fmla="*/ 3 w 128"/>
                <a:gd name="T77" fmla="*/ 1 h 180"/>
                <a:gd name="T78" fmla="*/ 3 w 128"/>
                <a:gd name="T79" fmla="*/ 1 h 180"/>
                <a:gd name="T80" fmla="*/ 3 w 128"/>
                <a:gd name="T81" fmla="*/ 2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38" name="Freeform 784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3 w 322"/>
                <a:gd name="T1" fmla="*/ 2 h 378"/>
                <a:gd name="T2" fmla="*/ 2 w 322"/>
                <a:gd name="T3" fmla="*/ 3 h 378"/>
                <a:gd name="T4" fmla="*/ 1 w 322"/>
                <a:gd name="T5" fmla="*/ 5 h 378"/>
                <a:gd name="T6" fmla="*/ 0 w 322"/>
                <a:gd name="T7" fmla="*/ 6 h 378"/>
                <a:gd name="T8" fmla="*/ 0 w 322"/>
                <a:gd name="T9" fmla="*/ 7 h 378"/>
                <a:gd name="T10" fmla="*/ 0 w 322"/>
                <a:gd name="T11" fmla="*/ 8 h 378"/>
                <a:gd name="T12" fmla="*/ 1 w 322"/>
                <a:gd name="T13" fmla="*/ 8 h 378"/>
                <a:gd name="T14" fmla="*/ 1 w 322"/>
                <a:gd name="T15" fmla="*/ 9 h 378"/>
                <a:gd name="T16" fmla="*/ 2 w 322"/>
                <a:gd name="T17" fmla="*/ 9 h 378"/>
                <a:gd name="T18" fmla="*/ 2 w 322"/>
                <a:gd name="T19" fmla="*/ 9 h 378"/>
                <a:gd name="T20" fmla="*/ 3 w 322"/>
                <a:gd name="T21" fmla="*/ 10 h 378"/>
                <a:gd name="T22" fmla="*/ 4 w 322"/>
                <a:gd name="T23" fmla="*/ 10 h 378"/>
                <a:gd name="T24" fmla="*/ 5 w 322"/>
                <a:gd name="T25" fmla="*/ 10 h 378"/>
                <a:gd name="T26" fmla="*/ 6 w 322"/>
                <a:gd name="T27" fmla="*/ 10 h 378"/>
                <a:gd name="T28" fmla="*/ 7 w 322"/>
                <a:gd name="T29" fmla="*/ 10 h 378"/>
                <a:gd name="T30" fmla="*/ 8 w 322"/>
                <a:gd name="T31" fmla="*/ 10 h 378"/>
                <a:gd name="T32" fmla="*/ 9 w 322"/>
                <a:gd name="T33" fmla="*/ 10 h 378"/>
                <a:gd name="T34" fmla="*/ 9 w 322"/>
                <a:gd name="T35" fmla="*/ 10 h 378"/>
                <a:gd name="T36" fmla="*/ 9 w 322"/>
                <a:gd name="T37" fmla="*/ 10 h 378"/>
                <a:gd name="T38" fmla="*/ 9 w 322"/>
                <a:gd name="T39" fmla="*/ 10 h 378"/>
                <a:gd name="T40" fmla="*/ 8 w 322"/>
                <a:gd name="T41" fmla="*/ 10 h 378"/>
                <a:gd name="T42" fmla="*/ 7 w 322"/>
                <a:gd name="T43" fmla="*/ 9 h 378"/>
                <a:gd name="T44" fmla="*/ 7 w 322"/>
                <a:gd name="T45" fmla="*/ 9 h 378"/>
                <a:gd name="T46" fmla="*/ 6 w 322"/>
                <a:gd name="T47" fmla="*/ 9 h 378"/>
                <a:gd name="T48" fmla="*/ 5 w 322"/>
                <a:gd name="T49" fmla="*/ 9 h 378"/>
                <a:gd name="T50" fmla="*/ 4 w 322"/>
                <a:gd name="T51" fmla="*/ 9 h 378"/>
                <a:gd name="T52" fmla="*/ 3 w 322"/>
                <a:gd name="T53" fmla="*/ 9 h 378"/>
                <a:gd name="T54" fmla="*/ 2 w 322"/>
                <a:gd name="T55" fmla="*/ 8 h 378"/>
                <a:gd name="T56" fmla="*/ 2 w 322"/>
                <a:gd name="T57" fmla="*/ 8 h 378"/>
                <a:gd name="T58" fmla="*/ 1 w 322"/>
                <a:gd name="T59" fmla="*/ 7 h 378"/>
                <a:gd name="T60" fmla="*/ 1 w 322"/>
                <a:gd name="T61" fmla="*/ 7 h 378"/>
                <a:gd name="T62" fmla="*/ 1 w 322"/>
                <a:gd name="T63" fmla="*/ 6 h 378"/>
                <a:gd name="T64" fmla="*/ 2 w 322"/>
                <a:gd name="T65" fmla="*/ 5 h 378"/>
                <a:gd name="T66" fmla="*/ 2 w 322"/>
                <a:gd name="T67" fmla="*/ 4 h 378"/>
                <a:gd name="T68" fmla="*/ 3 w 322"/>
                <a:gd name="T69" fmla="*/ 3 h 378"/>
                <a:gd name="T70" fmla="*/ 4 w 322"/>
                <a:gd name="T71" fmla="*/ 2 h 378"/>
                <a:gd name="T72" fmla="*/ 4 w 322"/>
                <a:gd name="T73" fmla="*/ 2 h 378"/>
                <a:gd name="T74" fmla="*/ 6 w 322"/>
                <a:gd name="T75" fmla="*/ 1 h 378"/>
                <a:gd name="T76" fmla="*/ 7 w 322"/>
                <a:gd name="T77" fmla="*/ 0 h 378"/>
                <a:gd name="T78" fmla="*/ 7 w 322"/>
                <a:gd name="T79" fmla="*/ 0 h 378"/>
                <a:gd name="T80" fmla="*/ 7 w 322"/>
                <a:gd name="T81" fmla="*/ 0 h 378"/>
                <a:gd name="T82" fmla="*/ 6 w 322"/>
                <a:gd name="T83" fmla="*/ 0 h 378"/>
                <a:gd name="T84" fmla="*/ 5 w 322"/>
                <a:gd name="T85" fmla="*/ 0 h 378"/>
                <a:gd name="T86" fmla="*/ 4 w 322"/>
                <a:gd name="T87" fmla="*/ 1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39" name="Freeform 785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6 w 283"/>
                <a:gd name="T1" fmla="*/ 2 h 252"/>
                <a:gd name="T2" fmla="*/ 7 w 283"/>
                <a:gd name="T3" fmla="*/ 3 h 252"/>
                <a:gd name="T4" fmla="*/ 7 w 283"/>
                <a:gd name="T5" fmla="*/ 3 h 252"/>
                <a:gd name="T6" fmla="*/ 7 w 283"/>
                <a:gd name="T7" fmla="*/ 4 h 252"/>
                <a:gd name="T8" fmla="*/ 7 w 283"/>
                <a:gd name="T9" fmla="*/ 4 h 252"/>
                <a:gd name="T10" fmla="*/ 7 w 283"/>
                <a:gd name="T11" fmla="*/ 4 h 252"/>
                <a:gd name="T12" fmla="*/ 7 w 283"/>
                <a:gd name="T13" fmla="*/ 5 h 252"/>
                <a:gd name="T14" fmla="*/ 7 w 283"/>
                <a:gd name="T15" fmla="*/ 5 h 252"/>
                <a:gd name="T16" fmla="*/ 6 w 283"/>
                <a:gd name="T17" fmla="*/ 5 h 252"/>
                <a:gd name="T18" fmla="*/ 6 w 283"/>
                <a:gd name="T19" fmla="*/ 6 h 252"/>
                <a:gd name="T20" fmla="*/ 6 w 283"/>
                <a:gd name="T21" fmla="*/ 6 h 252"/>
                <a:gd name="T22" fmla="*/ 6 w 283"/>
                <a:gd name="T23" fmla="*/ 6 h 252"/>
                <a:gd name="T24" fmla="*/ 5 w 283"/>
                <a:gd name="T25" fmla="*/ 7 h 252"/>
                <a:gd name="T26" fmla="*/ 5 w 283"/>
                <a:gd name="T27" fmla="*/ 7 h 252"/>
                <a:gd name="T28" fmla="*/ 5 w 283"/>
                <a:gd name="T29" fmla="*/ 7 h 252"/>
                <a:gd name="T30" fmla="*/ 5 w 283"/>
                <a:gd name="T31" fmla="*/ 7 h 252"/>
                <a:gd name="T32" fmla="*/ 5 w 283"/>
                <a:gd name="T33" fmla="*/ 7 h 252"/>
                <a:gd name="T34" fmla="*/ 5 w 283"/>
                <a:gd name="T35" fmla="*/ 7 h 252"/>
                <a:gd name="T36" fmla="*/ 6 w 283"/>
                <a:gd name="T37" fmla="*/ 7 h 252"/>
                <a:gd name="T38" fmla="*/ 6 w 283"/>
                <a:gd name="T39" fmla="*/ 7 h 252"/>
                <a:gd name="T40" fmla="*/ 6 w 283"/>
                <a:gd name="T41" fmla="*/ 7 h 252"/>
                <a:gd name="T42" fmla="*/ 6 w 283"/>
                <a:gd name="T43" fmla="*/ 7 h 252"/>
                <a:gd name="T44" fmla="*/ 7 w 283"/>
                <a:gd name="T45" fmla="*/ 6 h 252"/>
                <a:gd name="T46" fmla="*/ 7 w 283"/>
                <a:gd name="T47" fmla="*/ 5 h 252"/>
                <a:gd name="T48" fmla="*/ 8 w 283"/>
                <a:gd name="T49" fmla="*/ 5 h 252"/>
                <a:gd name="T50" fmla="*/ 8 w 283"/>
                <a:gd name="T51" fmla="*/ 4 h 252"/>
                <a:gd name="T52" fmla="*/ 8 w 283"/>
                <a:gd name="T53" fmla="*/ 3 h 252"/>
                <a:gd name="T54" fmla="*/ 7 w 283"/>
                <a:gd name="T55" fmla="*/ 3 h 252"/>
                <a:gd name="T56" fmla="*/ 7 w 283"/>
                <a:gd name="T57" fmla="*/ 2 h 252"/>
                <a:gd name="T58" fmla="*/ 7 w 283"/>
                <a:gd name="T59" fmla="*/ 2 h 252"/>
                <a:gd name="T60" fmla="*/ 6 w 283"/>
                <a:gd name="T61" fmla="*/ 1 h 252"/>
                <a:gd name="T62" fmla="*/ 6 w 283"/>
                <a:gd name="T63" fmla="*/ 1 h 252"/>
                <a:gd name="T64" fmla="*/ 5 w 283"/>
                <a:gd name="T65" fmla="*/ 1 h 252"/>
                <a:gd name="T66" fmla="*/ 4 w 283"/>
                <a:gd name="T67" fmla="*/ 1 h 252"/>
                <a:gd name="T68" fmla="*/ 4 w 283"/>
                <a:gd name="T69" fmla="*/ 1 h 252"/>
                <a:gd name="T70" fmla="*/ 3 w 283"/>
                <a:gd name="T71" fmla="*/ 0 h 252"/>
                <a:gd name="T72" fmla="*/ 3 w 283"/>
                <a:gd name="T73" fmla="*/ 0 h 252"/>
                <a:gd name="T74" fmla="*/ 2 w 283"/>
                <a:gd name="T75" fmla="*/ 0 h 252"/>
                <a:gd name="T76" fmla="*/ 2 w 283"/>
                <a:gd name="T77" fmla="*/ 0 h 252"/>
                <a:gd name="T78" fmla="*/ 1 w 283"/>
                <a:gd name="T79" fmla="*/ 0 h 252"/>
                <a:gd name="T80" fmla="*/ 1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1 w 283"/>
                <a:gd name="T93" fmla="*/ 0 h 252"/>
                <a:gd name="T94" fmla="*/ 1 w 283"/>
                <a:gd name="T95" fmla="*/ 0 h 252"/>
                <a:gd name="T96" fmla="*/ 1 w 283"/>
                <a:gd name="T97" fmla="*/ 0 h 252"/>
                <a:gd name="T98" fmla="*/ 2 w 283"/>
                <a:gd name="T99" fmla="*/ 1 h 252"/>
                <a:gd name="T100" fmla="*/ 2 w 283"/>
                <a:gd name="T101" fmla="*/ 1 h 252"/>
                <a:gd name="T102" fmla="*/ 3 w 283"/>
                <a:gd name="T103" fmla="*/ 1 h 252"/>
                <a:gd name="T104" fmla="*/ 3 w 283"/>
                <a:gd name="T105" fmla="*/ 1 h 252"/>
                <a:gd name="T106" fmla="*/ 3 w 283"/>
                <a:gd name="T107" fmla="*/ 1 h 252"/>
                <a:gd name="T108" fmla="*/ 4 w 283"/>
                <a:gd name="T109" fmla="*/ 1 h 252"/>
                <a:gd name="T110" fmla="*/ 4 w 283"/>
                <a:gd name="T111" fmla="*/ 1 h 252"/>
                <a:gd name="T112" fmla="*/ 5 w 283"/>
                <a:gd name="T113" fmla="*/ 1 h 252"/>
                <a:gd name="T114" fmla="*/ 5 w 283"/>
                <a:gd name="T115" fmla="*/ 2 h 252"/>
                <a:gd name="T116" fmla="*/ 6 w 283"/>
                <a:gd name="T117" fmla="*/ 2 h 252"/>
                <a:gd name="T118" fmla="*/ 6 w 283"/>
                <a:gd name="T119" fmla="*/ 2 h 252"/>
                <a:gd name="T120" fmla="*/ 6 w 283"/>
                <a:gd name="T121" fmla="*/ 2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40" name="Freeform 786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3 h 238"/>
                <a:gd name="T2" fmla="*/ 0 w 114"/>
                <a:gd name="T3" fmla="*/ 4 h 238"/>
                <a:gd name="T4" fmla="*/ 0 w 114"/>
                <a:gd name="T5" fmla="*/ 5 h 238"/>
                <a:gd name="T6" fmla="*/ 0 w 114"/>
                <a:gd name="T7" fmla="*/ 5 h 238"/>
                <a:gd name="T8" fmla="*/ 1 w 114"/>
                <a:gd name="T9" fmla="*/ 5 h 238"/>
                <a:gd name="T10" fmla="*/ 1 w 114"/>
                <a:gd name="T11" fmla="*/ 6 h 238"/>
                <a:gd name="T12" fmla="*/ 2 w 114"/>
                <a:gd name="T13" fmla="*/ 6 h 238"/>
                <a:gd name="T14" fmla="*/ 2 w 114"/>
                <a:gd name="T15" fmla="*/ 6 h 238"/>
                <a:gd name="T16" fmla="*/ 2 w 114"/>
                <a:gd name="T17" fmla="*/ 6 h 238"/>
                <a:gd name="T18" fmla="*/ 3 w 114"/>
                <a:gd name="T19" fmla="*/ 6 h 238"/>
                <a:gd name="T20" fmla="*/ 3 w 114"/>
                <a:gd name="T21" fmla="*/ 6 h 238"/>
                <a:gd name="T22" fmla="*/ 3 w 114"/>
                <a:gd name="T23" fmla="*/ 6 h 238"/>
                <a:gd name="T24" fmla="*/ 3 w 114"/>
                <a:gd name="T25" fmla="*/ 6 h 238"/>
                <a:gd name="T26" fmla="*/ 3 w 114"/>
                <a:gd name="T27" fmla="*/ 6 h 238"/>
                <a:gd name="T28" fmla="*/ 3 w 114"/>
                <a:gd name="T29" fmla="*/ 6 h 238"/>
                <a:gd name="T30" fmla="*/ 3 w 114"/>
                <a:gd name="T31" fmla="*/ 6 h 238"/>
                <a:gd name="T32" fmla="*/ 3 w 114"/>
                <a:gd name="T33" fmla="*/ 6 h 238"/>
                <a:gd name="T34" fmla="*/ 2 w 114"/>
                <a:gd name="T35" fmla="*/ 5 h 238"/>
                <a:gd name="T36" fmla="*/ 2 w 114"/>
                <a:gd name="T37" fmla="*/ 5 h 238"/>
                <a:gd name="T38" fmla="*/ 1 w 114"/>
                <a:gd name="T39" fmla="*/ 5 h 238"/>
                <a:gd name="T40" fmla="*/ 1 w 114"/>
                <a:gd name="T41" fmla="*/ 4 h 238"/>
                <a:gd name="T42" fmla="*/ 1 w 114"/>
                <a:gd name="T43" fmla="*/ 4 h 238"/>
                <a:gd name="T44" fmla="*/ 1 w 114"/>
                <a:gd name="T45" fmla="*/ 3 h 238"/>
                <a:gd name="T46" fmla="*/ 1 w 114"/>
                <a:gd name="T47" fmla="*/ 3 h 238"/>
                <a:gd name="T48" fmla="*/ 1 w 114"/>
                <a:gd name="T49" fmla="*/ 2 h 238"/>
                <a:gd name="T50" fmla="*/ 1 w 114"/>
                <a:gd name="T51" fmla="*/ 2 h 238"/>
                <a:gd name="T52" fmla="*/ 2 w 114"/>
                <a:gd name="T53" fmla="*/ 2 h 238"/>
                <a:gd name="T54" fmla="*/ 2 w 114"/>
                <a:gd name="T55" fmla="*/ 1 h 238"/>
                <a:gd name="T56" fmla="*/ 2 w 114"/>
                <a:gd name="T57" fmla="*/ 1 h 238"/>
                <a:gd name="T58" fmla="*/ 2 w 114"/>
                <a:gd name="T59" fmla="*/ 1 h 238"/>
                <a:gd name="T60" fmla="*/ 3 w 114"/>
                <a:gd name="T61" fmla="*/ 0 h 238"/>
                <a:gd name="T62" fmla="*/ 3 w 114"/>
                <a:gd name="T63" fmla="*/ 0 h 238"/>
                <a:gd name="T64" fmla="*/ 3 w 114"/>
                <a:gd name="T65" fmla="*/ 0 h 238"/>
                <a:gd name="T66" fmla="*/ 3 w 114"/>
                <a:gd name="T67" fmla="*/ 0 h 238"/>
                <a:gd name="T68" fmla="*/ 3 w 114"/>
                <a:gd name="T69" fmla="*/ 0 h 238"/>
                <a:gd name="T70" fmla="*/ 2 w 114"/>
                <a:gd name="T71" fmla="*/ 0 h 238"/>
                <a:gd name="T72" fmla="*/ 2 w 114"/>
                <a:gd name="T73" fmla="*/ 1 h 238"/>
                <a:gd name="T74" fmla="*/ 1 w 114"/>
                <a:gd name="T75" fmla="*/ 1 h 238"/>
                <a:gd name="T76" fmla="*/ 1 w 114"/>
                <a:gd name="T77" fmla="*/ 2 h 238"/>
                <a:gd name="T78" fmla="*/ 0 w 114"/>
                <a:gd name="T79" fmla="*/ 3 h 238"/>
                <a:gd name="T80" fmla="*/ 0 w 114"/>
                <a:gd name="T81" fmla="*/ 3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41" name="Freeform 787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6 w 246"/>
                <a:gd name="T1" fmla="*/ 4 h 310"/>
                <a:gd name="T2" fmla="*/ 6 w 246"/>
                <a:gd name="T3" fmla="*/ 4 h 310"/>
                <a:gd name="T4" fmla="*/ 6 w 246"/>
                <a:gd name="T5" fmla="*/ 5 h 310"/>
                <a:gd name="T6" fmla="*/ 6 w 246"/>
                <a:gd name="T7" fmla="*/ 5 h 310"/>
                <a:gd name="T8" fmla="*/ 6 w 246"/>
                <a:gd name="T9" fmla="*/ 6 h 310"/>
                <a:gd name="T10" fmla="*/ 5 w 246"/>
                <a:gd name="T11" fmla="*/ 6 h 310"/>
                <a:gd name="T12" fmla="*/ 5 w 246"/>
                <a:gd name="T13" fmla="*/ 7 h 310"/>
                <a:gd name="T14" fmla="*/ 4 w 246"/>
                <a:gd name="T15" fmla="*/ 7 h 310"/>
                <a:gd name="T16" fmla="*/ 4 w 246"/>
                <a:gd name="T17" fmla="*/ 8 h 310"/>
                <a:gd name="T18" fmla="*/ 4 w 246"/>
                <a:gd name="T19" fmla="*/ 8 h 310"/>
                <a:gd name="T20" fmla="*/ 3 w 246"/>
                <a:gd name="T21" fmla="*/ 8 h 310"/>
                <a:gd name="T22" fmla="*/ 3 w 246"/>
                <a:gd name="T23" fmla="*/ 9 h 310"/>
                <a:gd name="T24" fmla="*/ 4 w 246"/>
                <a:gd name="T25" fmla="*/ 9 h 310"/>
                <a:gd name="T26" fmla="*/ 4 w 246"/>
                <a:gd name="T27" fmla="*/ 9 h 310"/>
                <a:gd name="T28" fmla="*/ 4 w 246"/>
                <a:gd name="T29" fmla="*/ 8 h 310"/>
                <a:gd name="T30" fmla="*/ 5 w 246"/>
                <a:gd name="T31" fmla="*/ 8 h 310"/>
                <a:gd name="T32" fmla="*/ 6 w 246"/>
                <a:gd name="T33" fmla="*/ 7 h 310"/>
                <a:gd name="T34" fmla="*/ 7 w 246"/>
                <a:gd name="T35" fmla="*/ 6 h 310"/>
                <a:gd name="T36" fmla="*/ 7 w 246"/>
                <a:gd name="T37" fmla="*/ 5 h 310"/>
                <a:gd name="T38" fmla="*/ 7 w 246"/>
                <a:gd name="T39" fmla="*/ 4 h 310"/>
                <a:gd name="T40" fmla="*/ 6 w 246"/>
                <a:gd name="T41" fmla="*/ 3 h 310"/>
                <a:gd name="T42" fmla="*/ 6 w 246"/>
                <a:gd name="T43" fmla="*/ 3 h 310"/>
                <a:gd name="T44" fmla="*/ 5 w 246"/>
                <a:gd name="T45" fmla="*/ 2 h 310"/>
                <a:gd name="T46" fmla="*/ 4 w 246"/>
                <a:gd name="T47" fmla="*/ 2 h 310"/>
                <a:gd name="T48" fmla="*/ 4 w 246"/>
                <a:gd name="T49" fmla="*/ 1 h 310"/>
                <a:gd name="T50" fmla="*/ 3 w 246"/>
                <a:gd name="T51" fmla="*/ 1 h 310"/>
                <a:gd name="T52" fmla="*/ 2 w 246"/>
                <a:gd name="T53" fmla="*/ 1 h 310"/>
                <a:gd name="T54" fmla="*/ 1 w 246"/>
                <a:gd name="T55" fmla="*/ 0 h 310"/>
                <a:gd name="T56" fmla="*/ 1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1 w 246"/>
                <a:gd name="T63" fmla="*/ 0 h 310"/>
                <a:gd name="T64" fmla="*/ 2 w 246"/>
                <a:gd name="T65" fmla="*/ 1 h 310"/>
                <a:gd name="T66" fmla="*/ 2 w 246"/>
                <a:gd name="T67" fmla="*/ 1 h 310"/>
                <a:gd name="T68" fmla="*/ 3 w 246"/>
                <a:gd name="T69" fmla="*/ 2 h 310"/>
                <a:gd name="T70" fmla="*/ 4 w 246"/>
                <a:gd name="T71" fmla="*/ 2 h 310"/>
                <a:gd name="T72" fmla="*/ 5 w 246"/>
                <a:gd name="T73" fmla="*/ 3 h 310"/>
                <a:gd name="T74" fmla="*/ 5 w 246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42" name="Freeform 788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1 w 83"/>
                <a:gd name="T1" fmla="*/ 0 h 187"/>
                <a:gd name="T2" fmla="*/ 1 w 83"/>
                <a:gd name="T3" fmla="*/ 0 h 187"/>
                <a:gd name="T4" fmla="*/ 1 w 83"/>
                <a:gd name="T5" fmla="*/ 0 h 187"/>
                <a:gd name="T6" fmla="*/ 1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1 h 187"/>
                <a:gd name="T20" fmla="*/ 1 w 83"/>
                <a:gd name="T21" fmla="*/ 2 h 187"/>
                <a:gd name="T22" fmla="*/ 1 w 83"/>
                <a:gd name="T23" fmla="*/ 3 h 187"/>
                <a:gd name="T24" fmla="*/ 1 w 83"/>
                <a:gd name="T25" fmla="*/ 3 h 187"/>
                <a:gd name="T26" fmla="*/ 2 w 83"/>
                <a:gd name="T27" fmla="*/ 4 h 187"/>
                <a:gd name="T28" fmla="*/ 2 w 83"/>
                <a:gd name="T29" fmla="*/ 5 h 187"/>
                <a:gd name="T30" fmla="*/ 2 w 83"/>
                <a:gd name="T31" fmla="*/ 5 h 187"/>
                <a:gd name="T32" fmla="*/ 2 w 83"/>
                <a:gd name="T33" fmla="*/ 5 h 187"/>
                <a:gd name="T34" fmla="*/ 2 w 83"/>
                <a:gd name="T35" fmla="*/ 5 h 187"/>
                <a:gd name="T36" fmla="*/ 2 w 83"/>
                <a:gd name="T37" fmla="*/ 4 h 187"/>
                <a:gd name="T38" fmla="*/ 2 w 83"/>
                <a:gd name="T39" fmla="*/ 4 h 187"/>
                <a:gd name="T40" fmla="*/ 2 w 83"/>
                <a:gd name="T41" fmla="*/ 3 h 187"/>
                <a:gd name="T42" fmla="*/ 2 w 83"/>
                <a:gd name="T43" fmla="*/ 2 h 187"/>
                <a:gd name="T44" fmla="*/ 1 w 83"/>
                <a:gd name="T45" fmla="*/ 2 h 187"/>
                <a:gd name="T46" fmla="*/ 1 w 83"/>
                <a:gd name="T47" fmla="*/ 1 h 187"/>
                <a:gd name="T48" fmla="*/ 1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43" name="Freeform 789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1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1 h 94"/>
                <a:gd name="T20" fmla="*/ 0 w 44"/>
                <a:gd name="T21" fmla="*/ 1 h 94"/>
                <a:gd name="T22" fmla="*/ 0 w 44"/>
                <a:gd name="T23" fmla="*/ 2 h 94"/>
                <a:gd name="T24" fmla="*/ 0 w 44"/>
                <a:gd name="T25" fmla="*/ 2 h 94"/>
                <a:gd name="T26" fmla="*/ 0 w 44"/>
                <a:gd name="T27" fmla="*/ 2 h 94"/>
                <a:gd name="T28" fmla="*/ 1 w 44"/>
                <a:gd name="T29" fmla="*/ 3 h 94"/>
                <a:gd name="T30" fmla="*/ 1 w 44"/>
                <a:gd name="T31" fmla="*/ 3 h 94"/>
                <a:gd name="T32" fmla="*/ 1 w 44"/>
                <a:gd name="T33" fmla="*/ 3 h 94"/>
                <a:gd name="T34" fmla="*/ 1 w 44"/>
                <a:gd name="T35" fmla="*/ 2 h 94"/>
                <a:gd name="T36" fmla="*/ 1 w 44"/>
                <a:gd name="T37" fmla="*/ 2 h 94"/>
                <a:gd name="T38" fmla="*/ 1 w 44"/>
                <a:gd name="T39" fmla="*/ 1 h 94"/>
                <a:gd name="T40" fmla="*/ 1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44" name="Freeform 790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1 h 54"/>
                <a:gd name="T28" fmla="*/ 0 w 38"/>
                <a:gd name="T29" fmla="*/ 1 h 54"/>
                <a:gd name="T30" fmla="*/ 0 w 38"/>
                <a:gd name="T31" fmla="*/ 1 h 54"/>
                <a:gd name="T32" fmla="*/ 0 w 38"/>
                <a:gd name="T33" fmla="*/ 1 h 54"/>
                <a:gd name="T34" fmla="*/ 0 w 38"/>
                <a:gd name="T35" fmla="*/ 1 h 54"/>
                <a:gd name="T36" fmla="*/ 1 w 38"/>
                <a:gd name="T37" fmla="*/ 1 h 54"/>
                <a:gd name="T38" fmla="*/ 1 w 38"/>
                <a:gd name="T39" fmla="*/ 2 h 54"/>
                <a:gd name="T40" fmla="*/ 1 w 38"/>
                <a:gd name="T41" fmla="*/ 2 h 54"/>
                <a:gd name="T42" fmla="*/ 1 w 38"/>
                <a:gd name="T43" fmla="*/ 1 h 54"/>
                <a:gd name="T44" fmla="*/ 1 w 38"/>
                <a:gd name="T45" fmla="*/ 1 h 54"/>
                <a:gd name="T46" fmla="*/ 1 w 38"/>
                <a:gd name="T47" fmla="*/ 1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45" name="Freeform 791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1 w 52"/>
                <a:gd name="T1" fmla="*/ 1 h 36"/>
                <a:gd name="T2" fmla="*/ 1 w 52"/>
                <a:gd name="T3" fmla="*/ 1 h 36"/>
                <a:gd name="T4" fmla="*/ 1 w 52"/>
                <a:gd name="T5" fmla="*/ 0 h 36"/>
                <a:gd name="T6" fmla="*/ 1 w 52"/>
                <a:gd name="T7" fmla="*/ 0 h 36"/>
                <a:gd name="T8" fmla="*/ 1 w 52"/>
                <a:gd name="T9" fmla="*/ 0 h 36"/>
                <a:gd name="T10" fmla="*/ 1 w 52"/>
                <a:gd name="T11" fmla="*/ 0 h 36"/>
                <a:gd name="T12" fmla="*/ 1 w 52"/>
                <a:gd name="T13" fmla="*/ 0 h 36"/>
                <a:gd name="T14" fmla="*/ 1 w 52"/>
                <a:gd name="T15" fmla="*/ 0 h 36"/>
                <a:gd name="T16" fmla="*/ 1 w 52"/>
                <a:gd name="T17" fmla="*/ 0 h 36"/>
                <a:gd name="T18" fmla="*/ 1 w 52"/>
                <a:gd name="T19" fmla="*/ 0 h 36"/>
                <a:gd name="T20" fmla="*/ 1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1 h 36"/>
                <a:gd name="T30" fmla="*/ 0 w 52"/>
                <a:gd name="T31" fmla="*/ 1 h 36"/>
                <a:gd name="T32" fmla="*/ 0 w 52"/>
                <a:gd name="T33" fmla="*/ 1 h 36"/>
                <a:gd name="T34" fmla="*/ 0 w 52"/>
                <a:gd name="T35" fmla="*/ 1 h 36"/>
                <a:gd name="T36" fmla="*/ 0 w 52"/>
                <a:gd name="T37" fmla="*/ 1 h 36"/>
                <a:gd name="T38" fmla="*/ 0 w 52"/>
                <a:gd name="T39" fmla="*/ 1 h 36"/>
                <a:gd name="T40" fmla="*/ 0 w 52"/>
                <a:gd name="T41" fmla="*/ 1 h 36"/>
                <a:gd name="T42" fmla="*/ 1 w 52"/>
                <a:gd name="T43" fmla="*/ 1 h 36"/>
                <a:gd name="T44" fmla="*/ 1 w 52"/>
                <a:gd name="T45" fmla="*/ 1 h 36"/>
                <a:gd name="T46" fmla="*/ 1 w 52"/>
                <a:gd name="T47" fmla="*/ 1 h 36"/>
                <a:gd name="T48" fmla="*/ 1 w 52"/>
                <a:gd name="T49" fmla="*/ 1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46" name="Freeform 792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2 w 198"/>
                <a:gd name="T1" fmla="*/ 1 h 236"/>
                <a:gd name="T2" fmla="*/ 2 w 198"/>
                <a:gd name="T3" fmla="*/ 1 h 236"/>
                <a:gd name="T4" fmla="*/ 1 w 198"/>
                <a:gd name="T5" fmla="*/ 2 h 236"/>
                <a:gd name="T6" fmla="*/ 1 w 198"/>
                <a:gd name="T7" fmla="*/ 2 h 236"/>
                <a:gd name="T8" fmla="*/ 1 w 198"/>
                <a:gd name="T9" fmla="*/ 2 h 236"/>
                <a:gd name="T10" fmla="*/ 0 w 198"/>
                <a:gd name="T11" fmla="*/ 3 h 236"/>
                <a:gd name="T12" fmla="*/ 0 w 198"/>
                <a:gd name="T13" fmla="*/ 3 h 236"/>
                <a:gd name="T14" fmla="*/ 0 w 198"/>
                <a:gd name="T15" fmla="*/ 3 h 236"/>
                <a:gd name="T16" fmla="*/ 0 w 198"/>
                <a:gd name="T17" fmla="*/ 4 h 236"/>
                <a:gd name="T18" fmla="*/ 0 w 198"/>
                <a:gd name="T19" fmla="*/ 5 h 236"/>
                <a:gd name="T20" fmla="*/ 0 w 198"/>
                <a:gd name="T21" fmla="*/ 5 h 236"/>
                <a:gd name="T22" fmla="*/ 1 w 198"/>
                <a:gd name="T23" fmla="*/ 6 h 236"/>
                <a:gd name="T24" fmla="*/ 1 w 198"/>
                <a:gd name="T25" fmla="*/ 6 h 236"/>
                <a:gd name="T26" fmla="*/ 2 w 198"/>
                <a:gd name="T27" fmla="*/ 6 h 236"/>
                <a:gd name="T28" fmla="*/ 2 w 198"/>
                <a:gd name="T29" fmla="*/ 6 h 236"/>
                <a:gd name="T30" fmla="*/ 3 w 198"/>
                <a:gd name="T31" fmla="*/ 6 h 236"/>
                <a:gd name="T32" fmla="*/ 4 w 198"/>
                <a:gd name="T33" fmla="*/ 6 h 236"/>
                <a:gd name="T34" fmla="*/ 4 w 198"/>
                <a:gd name="T35" fmla="*/ 6 h 236"/>
                <a:gd name="T36" fmla="*/ 4 w 198"/>
                <a:gd name="T37" fmla="*/ 6 h 236"/>
                <a:gd name="T38" fmla="*/ 4 w 198"/>
                <a:gd name="T39" fmla="*/ 6 h 236"/>
                <a:gd name="T40" fmla="*/ 4 w 198"/>
                <a:gd name="T41" fmla="*/ 6 h 236"/>
                <a:gd name="T42" fmla="*/ 4 w 198"/>
                <a:gd name="T43" fmla="*/ 6 h 236"/>
                <a:gd name="T44" fmla="*/ 4 w 198"/>
                <a:gd name="T45" fmla="*/ 6 h 236"/>
                <a:gd name="T46" fmla="*/ 4 w 198"/>
                <a:gd name="T47" fmla="*/ 6 h 236"/>
                <a:gd name="T48" fmla="*/ 4 w 198"/>
                <a:gd name="T49" fmla="*/ 6 h 236"/>
                <a:gd name="T50" fmla="*/ 4 w 198"/>
                <a:gd name="T51" fmla="*/ 6 h 236"/>
                <a:gd name="T52" fmla="*/ 3 w 198"/>
                <a:gd name="T53" fmla="*/ 6 h 236"/>
                <a:gd name="T54" fmla="*/ 3 w 198"/>
                <a:gd name="T55" fmla="*/ 6 h 236"/>
                <a:gd name="T56" fmla="*/ 3 w 198"/>
                <a:gd name="T57" fmla="*/ 6 h 236"/>
                <a:gd name="T58" fmla="*/ 3 w 198"/>
                <a:gd name="T59" fmla="*/ 6 h 236"/>
                <a:gd name="T60" fmla="*/ 2 w 198"/>
                <a:gd name="T61" fmla="*/ 6 h 236"/>
                <a:gd name="T62" fmla="*/ 2 w 198"/>
                <a:gd name="T63" fmla="*/ 6 h 236"/>
                <a:gd name="T64" fmla="*/ 2 w 198"/>
                <a:gd name="T65" fmla="*/ 6 h 236"/>
                <a:gd name="T66" fmla="*/ 1 w 198"/>
                <a:gd name="T67" fmla="*/ 6 h 236"/>
                <a:gd name="T68" fmla="*/ 1 w 198"/>
                <a:gd name="T69" fmla="*/ 5 h 236"/>
                <a:gd name="T70" fmla="*/ 1 w 198"/>
                <a:gd name="T71" fmla="*/ 5 h 236"/>
                <a:gd name="T72" fmla="*/ 1 w 198"/>
                <a:gd name="T73" fmla="*/ 5 h 236"/>
                <a:gd name="T74" fmla="*/ 0 w 198"/>
                <a:gd name="T75" fmla="*/ 4 h 236"/>
                <a:gd name="T76" fmla="*/ 1 w 198"/>
                <a:gd name="T77" fmla="*/ 4 h 236"/>
                <a:gd name="T78" fmla="*/ 1 w 198"/>
                <a:gd name="T79" fmla="*/ 3 h 236"/>
                <a:gd name="T80" fmla="*/ 1 w 198"/>
                <a:gd name="T81" fmla="*/ 3 h 236"/>
                <a:gd name="T82" fmla="*/ 1 w 198"/>
                <a:gd name="T83" fmla="*/ 3 h 236"/>
                <a:gd name="T84" fmla="*/ 1 w 198"/>
                <a:gd name="T85" fmla="*/ 2 h 236"/>
                <a:gd name="T86" fmla="*/ 2 w 198"/>
                <a:gd name="T87" fmla="*/ 2 h 236"/>
                <a:gd name="T88" fmla="*/ 2 w 198"/>
                <a:gd name="T89" fmla="*/ 2 h 236"/>
                <a:gd name="T90" fmla="*/ 3 w 198"/>
                <a:gd name="T91" fmla="*/ 1 h 236"/>
                <a:gd name="T92" fmla="*/ 3 w 198"/>
                <a:gd name="T93" fmla="*/ 1 h 236"/>
                <a:gd name="T94" fmla="*/ 4 w 198"/>
                <a:gd name="T95" fmla="*/ 1 h 236"/>
                <a:gd name="T96" fmla="*/ 4 w 198"/>
                <a:gd name="T97" fmla="*/ 1 h 236"/>
                <a:gd name="T98" fmla="*/ 4 w 198"/>
                <a:gd name="T99" fmla="*/ 0 h 236"/>
                <a:gd name="T100" fmla="*/ 5 w 198"/>
                <a:gd name="T101" fmla="*/ 0 h 236"/>
                <a:gd name="T102" fmla="*/ 5 w 198"/>
                <a:gd name="T103" fmla="*/ 0 h 236"/>
                <a:gd name="T104" fmla="*/ 6 w 198"/>
                <a:gd name="T105" fmla="*/ 0 h 236"/>
                <a:gd name="T106" fmla="*/ 5 w 198"/>
                <a:gd name="T107" fmla="*/ 0 h 236"/>
                <a:gd name="T108" fmla="*/ 5 w 198"/>
                <a:gd name="T109" fmla="*/ 0 h 236"/>
                <a:gd name="T110" fmla="*/ 4 w 198"/>
                <a:gd name="T111" fmla="*/ 0 h 236"/>
                <a:gd name="T112" fmla="*/ 4 w 198"/>
                <a:gd name="T113" fmla="*/ 0 h 236"/>
                <a:gd name="T114" fmla="*/ 4 w 198"/>
                <a:gd name="T115" fmla="*/ 0 h 236"/>
                <a:gd name="T116" fmla="*/ 3 w 198"/>
                <a:gd name="T117" fmla="*/ 0 h 236"/>
                <a:gd name="T118" fmla="*/ 2 w 198"/>
                <a:gd name="T119" fmla="*/ 1 h 236"/>
                <a:gd name="T120" fmla="*/ 2 w 198"/>
                <a:gd name="T121" fmla="*/ 1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47" name="Freeform 793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3 w 128"/>
                <a:gd name="T1" fmla="*/ 2 h 183"/>
                <a:gd name="T2" fmla="*/ 3 w 128"/>
                <a:gd name="T3" fmla="*/ 2 h 183"/>
                <a:gd name="T4" fmla="*/ 3 w 128"/>
                <a:gd name="T5" fmla="*/ 3 h 183"/>
                <a:gd name="T6" fmla="*/ 3 w 128"/>
                <a:gd name="T7" fmla="*/ 3 h 183"/>
                <a:gd name="T8" fmla="*/ 3 w 128"/>
                <a:gd name="T9" fmla="*/ 3 h 183"/>
                <a:gd name="T10" fmla="*/ 2 w 128"/>
                <a:gd name="T11" fmla="*/ 4 h 183"/>
                <a:gd name="T12" fmla="*/ 2 w 128"/>
                <a:gd name="T13" fmla="*/ 4 h 183"/>
                <a:gd name="T14" fmla="*/ 1 w 128"/>
                <a:gd name="T15" fmla="*/ 4 h 183"/>
                <a:gd name="T16" fmla="*/ 1 w 128"/>
                <a:gd name="T17" fmla="*/ 4 h 183"/>
                <a:gd name="T18" fmla="*/ 1 w 128"/>
                <a:gd name="T19" fmla="*/ 5 h 183"/>
                <a:gd name="T20" fmla="*/ 1 w 128"/>
                <a:gd name="T21" fmla="*/ 5 h 183"/>
                <a:gd name="T22" fmla="*/ 1 w 128"/>
                <a:gd name="T23" fmla="*/ 5 h 183"/>
                <a:gd name="T24" fmla="*/ 1 w 128"/>
                <a:gd name="T25" fmla="*/ 5 h 183"/>
                <a:gd name="T26" fmla="*/ 1 w 128"/>
                <a:gd name="T27" fmla="*/ 5 h 183"/>
                <a:gd name="T28" fmla="*/ 1 w 128"/>
                <a:gd name="T29" fmla="*/ 5 h 183"/>
                <a:gd name="T30" fmla="*/ 1 w 128"/>
                <a:gd name="T31" fmla="*/ 5 h 183"/>
                <a:gd name="T32" fmla="*/ 1 w 128"/>
                <a:gd name="T33" fmla="*/ 5 h 183"/>
                <a:gd name="T34" fmla="*/ 2 w 128"/>
                <a:gd name="T35" fmla="*/ 5 h 183"/>
                <a:gd name="T36" fmla="*/ 2 w 128"/>
                <a:gd name="T37" fmla="*/ 4 h 183"/>
                <a:gd name="T38" fmla="*/ 3 w 128"/>
                <a:gd name="T39" fmla="*/ 4 h 183"/>
                <a:gd name="T40" fmla="*/ 3 w 128"/>
                <a:gd name="T41" fmla="*/ 4 h 183"/>
                <a:gd name="T42" fmla="*/ 3 w 128"/>
                <a:gd name="T43" fmla="*/ 3 h 183"/>
                <a:gd name="T44" fmla="*/ 4 w 128"/>
                <a:gd name="T45" fmla="*/ 3 h 183"/>
                <a:gd name="T46" fmla="*/ 4 w 128"/>
                <a:gd name="T47" fmla="*/ 2 h 183"/>
                <a:gd name="T48" fmla="*/ 4 w 128"/>
                <a:gd name="T49" fmla="*/ 2 h 183"/>
                <a:gd name="T50" fmla="*/ 3 w 128"/>
                <a:gd name="T51" fmla="*/ 1 h 183"/>
                <a:gd name="T52" fmla="*/ 3 w 128"/>
                <a:gd name="T53" fmla="*/ 1 h 183"/>
                <a:gd name="T54" fmla="*/ 2 w 128"/>
                <a:gd name="T55" fmla="*/ 0 h 183"/>
                <a:gd name="T56" fmla="*/ 2 w 128"/>
                <a:gd name="T57" fmla="*/ 0 h 183"/>
                <a:gd name="T58" fmla="*/ 1 w 128"/>
                <a:gd name="T59" fmla="*/ 0 h 183"/>
                <a:gd name="T60" fmla="*/ 1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1 w 128"/>
                <a:gd name="T67" fmla="*/ 0 h 183"/>
                <a:gd name="T68" fmla="*/ 1 w 128"/>
                <a:gd name="T69" fmla="*/ 0 h 183"/>
                <a:gd name="T70" fmla="*/ 1 w 128"/>
                <a:gd name="T71" fmla="*/ 0 h 183"/>
                <a:gd name="T72" fmla="*/ 2 w 128"/>
                <a:gd name="T73" fmla="*/ 1 h 183"/>
                <a:gd name="T74" fmla="*/ 2 w 128"/>
                <a:gd name="T75" fmla="*/ 1 h 183"/>
                <a:gd name="T76" fmla="*/ 3 w 128"/>
                <a:gd name="T77" fmla="*/ 1 h 183"/>
                <a:gd name="T78" fmla="*/ 3 w 128"/>
                <a:gd name="T79" fmla="*/ 1 h 183"/>
                <a:gd name="T80" fmla="*/ 3 w 128"/>
                <a:gd name="T81" fmla="*/ 2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48" name="Freeform 794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3 w 323"/>
                <a:gd name="T1" fmla="*/ 2 h 379"/>
                <a:gd name="T2" fmla="*/ 1 w 323"/>
                <a:gd name="T3" fmla="*/ 3 h 379"/>
                <a:gd name="T4" fmla="*/ 0 w 323"/>
                <a:gd name="T5" fmla="*/ 5 h 379"/>
                <a:gd name="T6" fmla="*/ 0 w 323"/>
                <a:gd name="T7" fmla="*/ 6 h 379"/>
                <a:gd name="T8" fmla="*/ 0 w 323"/>
                <a:gd name="T9" fmla="*/ 7 h 379"/>
                <a:gd name="T10" fmla="*/ 0 w 323"/>
                <a:gd name="T11" fmla="*/ 8 h 379"/>
                <a:gd name="T12" fmla="*/ 0 w 323"/>
                <a:gd name="T13" fmla="*/ 8 h 379"/>
                <a:gd name="T14" fmla="*/ 1 w 323"/>
                <a:gd name="T15" fmla="*/ 9 h 379"/>
                <a:gd name="T16" fmla="*/ 1 w 323"/>
                <a:gd name="T17" fmla="*/ 9 h 379"/>
                <a:gd name="T18" fmla="*/ 2 w 323"/>
                <a:gd name="T19" fmla="*/ 9 h 379"/>
                <a:gd name="T20" fmla="*/ 3 w 323"/>
                <a:gd name="T21" fmla="*/ 10 h 379"/>
                <a:gd name="T22" fmla="*/ 4 w 323"/>
                <a:gd name="T23" fmla="*/ 10 h 379"/>
                <a:gd name="T24" fmla="*/ 5 w 323"/>
                <a:gd name="T25" fmla="*/ 10 h 379"/>
                <a:gd name="T26" fmla="*/ 6 w 323"/>
                <a:gd name="T27" fmla="*/ 10 h 379"/>
                <a:gd name="T28" fmla="*/ 7 w 323"/>
                <a:gd name="T29" fmla="*/ 10 h 379"/>
                <a:gd name="T30" fmla="*/ 8 w 323"/>
                <a:gd name="T31" fmla="*/ 10 h 379"/>
                <a:gd name="T32" fmla="*/ 8 w 323"/>
                <a:gd name="T33" fmla="*/ 10 h 379"/>
                <a:gd name="T34" fmla="*/ 9 w 323"/>
                <a:gd name="T35" fmla="*/ 10 h 379"/>
                <a:gd name="T36" fmla="*/ 9 w 323"/>
                <a:gd name="T37" fmla="*/ 10 h 379"/>
                <a:gd name="T38" fmla="*/ 9 w 323"/>
                <a:gd name="T39" fmla="*/ 10 h 379"/>
                <a:gd name="T40" fmla="*/ 8 w 323"/>
                <a:gd name="T41" fmla="*/ 10 h 379"/>
                <a:gd name="T42" fmla="*/ 7 w 323"/>
                <a:gd name="T43" fmla="*/ 10 h 379"/>
                <a:gd name="T44" fmla="*/ 6 w 323"/>
                <a:gd name="T45" fmla="*/ 10 h 379"/>
                <a:gd name="T46" fmla="*/ 5 w 323"/>
                <a:gd name="T47" fmla="*/ 9 h 379"/>
                <a:gd name="T48" fmla="*/ 5 w 323"/>
                <a:gd name="T49" fmla="*/ 9 h 379"/>
                <a:gd name="T50" fmla="*/ 4 w 323"/>
                <a:gd name="T51" fmla="*/ 9 h 379"/>
                <a:gd name="T52" fmla="*/ 3 w 323"/>
                <a:gd name="T53" fmla="*/ 9 h 379"/>
                <a:gd name="T54" fmla="*/ 2 w 323"/>
                <a:gd name="T55" fmla="*/ 8 h 379"/>
                <a:gd name="T56" fmla="*/ 1 w 323"/>
                <a:gd name="T57" fmla="*/ 8 h 379"/>
                <a:gd name="T58" fmla="*/ 1 w 323"/>
                <a:gd name="T59" fmla="*/ 7 h 379"/>
                <a:gd name="T60" fmla="*/ 1 w 323"/>
                <a:gd name="T61" fmla="*/ 7 h 379"/>
                <a:gd name="T62" fmla="*/ 1 w 323"/>
                <a:gd name="T63" fmla="*/ 5 h 379"/>
                <a:gd name="T64" fmla="*/ 1 w 323"/>
                <a:gd name="T65" fmla="*/ 4 h 379"/>
                <a:gd name="T66" fmla="*/ 2 w 323"/>
                <a:gd name="T67" fmla="*/ 4 h 379"/>
                <a:gd name="T68" fmla="*/ 2 w 323"/>
                <a:gd name="T69" fmla="*/ 3 h 379"/>
                <a:gd name="T70" fmla="*/ 3 w 323"/>
                <a:gd name="T71" fmla="*/ 2 h 379"/>
                <a:gd name="T72" fmla="*/ 4 w 323"/>
                <a:gd name="T73" fmla="*/ 2 h 379"/>
                <a:gd name="T74" fmla="*/ 5 w 323"/>
                <a:gd name="T75" fmla="*/ 1 h 379"/>
                <a:gd name="T76" fmla="*/ 6 w 323"/>
                <a:gd name="T77" fmla="*/ 1 h 379"/>
                <a:gd name="T78" fmla="*/ 7 w 323"/>
                <a:gd name="T79" fmla="*/ 0 h 379"/>
                <a:gd name="T80" fmla="*/ 7 w 323"/>
                <a:gd name="T81" fmla="*/ 0 h 379"/>
                <a:gd name="T82" fmla="*/ 6 w 323"/>
                <a:gd name="T83" fmla="*/ 0 h 379"/>
                <a:gd name="T84" fmla="*/ 5 w 323"/>
                <a:gd name="T85" fmla="*/ 0 h 379"/>
                <a:gd name="T86" fmla="*/ 4 w 323"/>
                <a:gd name="T87" fmla="*/ 1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49" name="Freeform 795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6 w 282"/>
                <a:gd name="T1" fmla="*/ 2 h 253"/>
                <a:gd name="T2" fmla="*/ 7 w 282"/>
                <a:gd name="T3" fmla="*/ 2 h 253"/>
                <a:gd name="T4" fmla="*/ 7 w 282"/>
                <a:gd name="T5" fmla="*/ 3 h 253"/>
                <a:gd name="T6" fmla="*/ 7 w 282"/>
                <a:gd name="T7" fmla="*/ 3 h 253"/>
                <a:gd name="T8" fmla="*/ 7 w 282"/>
                <a:gd name="T9" fmla="*/ 4 h 253"/>
                <a:gd name="T10" fmla="*/ 7 w 282"/>
                <a:gd name="T11" fmla="*/ 4 h 253"/>
                <a:gd name="T12" fmla="*/ 7 w 282"/>
                <a:gd name="T13" fmla="*/ 5 h 253"/>
                <a:gd name="T14" fmla="*/ 7 w 282"/>
                <a:gd name="T15" fmla="*/ 5 h 253"/>
                <a:gd name="T16" fmla="*/ 6 w 282"/>
                <a:gd name="T17" fmla="*/ 5 h 253"/>
                <a:gd name="T18" fmla="*/ 6 w 282"/>
                <a:gd name="T19" fmla="*/ 6 h 253"/>
                <a:gd name="T20" fmla="*/ 6 w 282"/>
                <a:gd name="T21" fmla="*/ 6 h 253"/>
                <a:gd name="T22" fmla="*/ 6 w 282"/>
                <a:gd name="T23" fmla="*/ 6 h 253"/>
                <a:gd name="T24" fmla="*/ 5 w 282"/>
                <a:gd name="T25" fmla="*/ 6 h 253"/>
                <a:gd name="T26" fmla="*/ 5 w 282"/>
                <a:gd name="T27" fmla="*/ 7 h 253"/>
                <a:gd name="T28" fmla="*/ 5 w 282"/>
                <a:gd name="T29" fmla="*/ 7 h 253"/>
                <a:gd name="T30" fmla="*/ 5 w 282"/>
                <a:gd name="T31" fmla="*/ 7 h 253"/>
                <a:gd name="T32" fmla="*/ 5 w 282"/>
                <a:gd name="T33" fmla="*/ 7 h 253"/>
                <a:gd name="T34" fmla="*/ 6 w 282"/>
                <a:gd name="T35" fmla="*/ 7 h 253"/>
                <a:gd name="T36" fmla="*/ 6 w 282"/>
                <a:gd name="T37" fmla="*/ 7 h 253"/>
                <a:gd name="T38" fmla="*/ 6 w 282"/>
                <a:gd name="T39" fmla="*/ 7 h 253"/>
                <a:gd name="T40" fmla="*/ 6 w 282"/>
                <a:gd name="T41" fmla="*/ 7 h 253"/>
                <a:gd name="T42" fmla="*/ 6 w 282"/>
                <a:gd name="T43" fmla="*/ 6 h 253"/>
                <a:gd name="T44" fmla="*/ 7 w 282"/>
                <a:gd name="T45" fmla="*/ 6 h 253"/>
                <a:gd name="T46" fmla="*/ 7 w 282"/>
                <a:gd name="T47" fmla="*/ 5 h 253"/>
                <a:gd name="T48" fmla="*/ 8 w 282"/>
                <a:gd name="T49" fmla="*/ 5 h 253"/>
                <a:gd name="T50" fmla="*/ 8 w 282"/>
                <a:gd name="T51" fmla="*/ 4 h 253"/>
                <a:gd name="T52" fmla="*/ 8 w 282"/>
                <a:gd name="T53" fmla="*/ 3 h 253"/>
                <a:gd name="T54" fmla="*/ 7 w 282"/>
                <a:gd name="T55" fmla="*/ 2 h 253"/>
                <a:gd name="T56" fmla="*/ 7 w 282"/>
                <a:gd name="T57" fmla="*/ 2 h 253"/>
                <a:gd name="T58" fmla="*/ 6 w 282"/>
                <a:gd name="T59" fmla="*/ 2 h 253"/>
                <a:gd name="T60" fmla="*/ 6 w 282"/>
                <a:gd name="T61" fmla="*/ 1 h 253"/>
                <a:gd name="T62" fmla="*/ 6 w 282"/>
                <a:gd name="T63" fmla="*/ 1 h 253"/>
                <a:gd name="T64" fmla="*/ 5 w 282"/>
                <a:gd name="T65" fmla="*/ 1 h 253"/>
                <a:gd name="T66" fmla="*/ 4 w 282"/>
                <a:gd name="T67" fmla="*/ 1 h 253"/>
                <a:gd name="T68" fmla="*/ 4 w 282"/>
                <a:gd name="T69" fmla="*/ 0 h 253"/>
                <a:gd name="T70" fmla="*/ 3 w 282"/>
                <a:gd name="T71" fmla="*/ 0 h 253"/>
                <a:gd name="T72" fmla="*/ 3 w 282"/>
                <a:gd name="T73" fmla="*/ 0 h 253"/>
                <a:gd name="T74" fmla="*/ 2 w 282"/>
                <a:gd name="T75" fmla="*/ 0 h 253"/>
                <a:gd name="T76" fmla="*/ 2 w 282"/>
                <a:gd name="T77" fmla="*/ 0 h 253"/>
                <a:gd name="T78" fmla="*/ 1 w 282"/>
                <a:gd name="T79" fmla="*/ 0 h 253"/>
                <a:gd name="T80" fmla="*/ 1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1 w 282"/>
                <a:gd name="T93" fmla="*/ 0 h 253"/>
                <a:gd name="T94" fmla="*/ 1 w 282"/>
                <a:gd name="T95" fmla="*/ 0 h 253"/>
                <a:gd name="T96" fmla="*/ 1 w 282"/>
                <a:gd name="T97" fmla="*/ 0 h 253"/>
                <a:gd name="T98" fmla="*/ 2 w 282"/>
                <a:gd name="T99" fmla="*/ 0 h 253"/>
                <a:gd name="T100" fmla="*/ 2 w 282"/>
                <a:gd name="T101" fmla="*/ 0 h 253"/>
                <a:gd name="T102" fmla="*/ 3 w 282"/>
                <a:gd name="T103" fmla="*/ 1 h 253"/>
                <a:gd name="T104" fmla="*/ 3 w 282"/>
                <a:gd name="T105" fmla="*/ 1 h 253"/>
                <a:gd name="T106" fmla="*/ 4 w 282"/>
                <a:gd name="T107" fmla="*/ 1 h 253"/>
                <a:gd name="T108" fmla="*/ 4 w 282"/>
                <a:gd name="T109" fmla="*/ 1 h 253"/>
                <a:gd name="T110" fmla="*/ 4 w 282"/>
                <a:gd name="T111" fmla="*/ 1 h 253"/>
                <a:gd name="T112" fmla="*/ 5 w 282"/>
                <a:gd name="T113" fmla="*/ 1 h 253"/>
                <a:gd name="T114" fmla="*/ 5 w 282"/>
                <a:gd name="T115" fmla="*/ 1 h 253"/>
                <a:gd name="T116" fmla="*/ 6 w 282"/>
                <a:gd name="T117" fmla="*/ 2 h 253"/>
                <a:gd name="T118" fmla="*/ 6 w 282"/>
                <a:gd name="T119" fmla="*/ 2 h 253"/>
                <a:gd name="T120" fmla="*/ 6 w 282"/>
                <a:gd name="T121" fmla="*/ 2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50" name="Freeform 796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3 h 236"/>
                <a:gd name="T2" fmla="*/ 0 w 115"/>
                <a:gd name="T3" fmla="*/ 4 h 236"/>
                <a:gd name="T4" fmla="*/ 0 w 115"/>
                <a:gd name="T5" fmla="*/ 4 h 236"/>
                <a:gd name="T6" fmla="*/ 0 w 115"/>
                <a:gd name="T7" fmla="*/ 5 h 236"/>
                <a:gd name="T8" fmla="*/ 1 w 115"/>
                <a:gd name="T9" fmla="*/ 5 h 236"/>
                <a:gd name="T10" fmla="*/ 1 w 115"/>
                <a:gd name="T11" fmla="*/ 6 h 236"/>
                <a:gd name="T12" fmla="*/ 1 w 115"/>
                <a:gd name="T13" fmla="*/ 6 h 236"/>
                <a:gd name="T14" fmla="*/ 2 w 115"/>
                <a:gd name="T15" fmla="*/ 6 h 236"/>
                <a:gd name="T16" fmla="*/ 2 w 115"/>
                <a:gd name="T17" fmla="*/ 6 h 236"/>
                <a:gd name="T18" fmla="*/ 3 w 115"/>
                <a:gd name="T19" fmla="*/ 6 h 236"/>
                <a:gd name="T20" fmla="*/ 3 w 115"/>
                <a:gd name="T21" fmla="*/ 6 h 236"/>
                <a:gd name="T22" fmla="*/ 3 w 115"/>
                <a:gd name="T23" fmla="*/ 6 h 236"/>
                <a:gd name="T24" fmla="*/ 3 w 115"/>
                <a:gd name="T25" fmla="*/ 6 h 236"/>
                <a:gd name="T26" fmla="*/ 3 w 115"/>
                <a:gd name="T27" fmla="*/ 6 h 236"/>
                <a:gd name="T28" fmla="*/ 3 w 115"/>
                <a:gd name="T29" fmla="*/ 6 h 236"/>
                <a:gd name="T30" fmla="*/ 3 w 115"/>
                <a:gd name="T31" fmla="*/ 6 h 236"/>
                <a:gd name="T32" fmla="*/ 3 w 115"/>
                <a:gd name="T33" fmla="*/ 6 h 236"/>
                <a:gd name="T34" fmla="*/ 2 w 115"/>
                <a:gd name="T35" fmla="*/ 5 h 236"/>
                <a:gd name="T36" fmla="*/ 2 w 115"/>
                <a:gd name="T37" fmla="*/ 5 h 236"/>
                <a:gd name="T38" fmla="*/ 1 w 115"/>
                <a:gd name="T39" fmla="*/ 5 h 236"/>
                <a:gd name="T40" fmla="*/ 1 w 115"/>
                <a:gd name="T41" fmla="*/ 4 h 236"/>
                <a:gd name="T42" fmla="*/ 1 w 115"/>
                <a:gd name="T43" fmla="*/ 4 h 236"/>
                <a:gd name="T44" fmla="*/ 1 w 115"/>
                <a:gd name="T45" fmla="*/ 3 h 236"/>
                <a:gd name="T46" fmla="*/ 1 w 115"/>
                <a:gd name="T47" fmla="*/ 3 h 236"/>
                <a:gd name="T48" fmla="*/ 1 w 115"/>
                <a:gd name="T49" fmla="*/ 2 h 236"/>
                <a:gd name="T50" fmla="*/ 1 w 115"/>
                <a:gd name="T51" fmla="*/ 2 h 236"/>
                <a:gd name="T52" fmla="*/ 1 w 115"/>
                <a:gd name="T53" fmla="*/ 2 h 236"/>
                <a:gd name="T54" fmla="*/ 2 w 115"/>
                <a:gd name="T55" fmla="*/ 1 h 236"/>
                <a:gd name="T56" fmla="*/ 2 w 115"/>
                <a:gd name="T57" fmla="*/ 1 h 236"/>
                <a:gd name="T58" fmla="*/ 3 w 115"/>
                <a:gd name="T59" fmla="*/ 1 h 236"/>
                <a:gd name="T60" fmla="*/ 3 w 115"/>
                <a:gd name="T61" fmla="*/ 0 h 236"/>
                <a:gd name="T62" fmla="*/ 3 w 115"/>
                <a:gd name="T63" fmla="*/ 0 h 236"/>
                <a:gd name="T64" fmla="*/ 3 w 115"/>
                <a:gd name="T65" fmla="*/ 0 h 236"/>
                <a:gd name="T66" fmla="*/ 3 w 115"/>
                <a:gd name="T67" fmla="*/ 0 h 236"/>
                <a:gd name="T68" fmla="*/ 2 w 115"/>
                <a:gd name="T69" fmla="*/ 0 h 236"/>
                <a:gd name="T70" fmla="*/ 2 w 115"/>
                <a:gd name="T71" fmla="*/ 1 h 236"/>
                <a:gd name="T72" fmla="*/ 1 w 115"/>
                <a:gd name="T73" fmla="*/ 1 h 236"/>
                <a:gd name="T74" fmla="*/ 1 w 115"/>
                <a:gd name="T75" fmla="*/ 2 h 236"/>
                <a:gd name="T76" fmla="*/ 0 w 115"/>
                <a:gd name="T77" fmla="*/ 2 h 236"/>
                <a:gd name="T78" fmla="*/ 0 w 115"/>
                <a:gd name="T79" fmla="*/ 3 h 236"/>
                <a:gd name="T80" fmla="*/ 0 w 115"/>
                <a:gd name="T81" fmla="*/ 3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51" name="Freeform 797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6 w 245"/>
                <a:gd name="T1" fmla="*/ 4 h 310"/>
                <a:gd name="T2" fmla="*/ 6 w 245"/>
                <a:gd name="T3" fmla="*/ 4 h 310"/>
                <a:gd name="T4" fmla="*/ 6 w 245"/>
                <a:gd name="T5" fmla="*/ 5 h 310"/>
                <a:gd name="T6" fmla="*/ 6 w 245"/>
                <a:gd name="T7" fmla="*/ 5 h 310"/>
                <a:gd name="T8" fmla="*/ 6 w 245"/>
                <a:gd name="T9" fmla="*/ 6 h 310"/>
                <a:gd name="T10" fmla="*/ 5 w 245"/>
                <a:gd name="T11" fmla="*/ 6 h 310"/>
                <a:gd name="T12" fmla="*/ 5 w 245"/>
                <a:gd name="T13" fmla="*/ 7 h 310"/>
                <a:gd name="T14" fmla="*/ 4 w 245"/>
                <a:gd name="T15" fmla="*/ 7 h 310"/>
                <a:gd name="T16" fmla="*/ 4 w 245"/>
                <a:gd name="T17" fmla="*/ 8 h 310"/>
                <a:gd name="T18" fmla="*/ 4 w 245"/>
                <a:gd name="T19" fmla="*/ 8 h 310"/>
                <a:gd name="T20" fmla="*/ 3 w 245"/>
                <a:gd name="T21" fmla="*/ 8 h 310"/>
                <a:gd name="T22" fmla="*/ 3 w 245"/>
                <a:gd name="T23" fmla="*/ 9 h 310"/>
                <a:gd name="T24" fmla="*/ 4 w 245"/>
                <a:gd name="T25" fmla="*/ 9 h 310"/>
                <a:gd name="T26" fmla="*/ 4 w 245"/>
                <a:gd name="T27" fmla="*/ 9 h 310"/>
                <a:gd name="T28" fmla="*/ 4 w 245"/>
                <a:gd name="T29" fmla="*/ 8 h 310"/>
                <a:gd name="T30" fmla="*/ 5 w 245"/>
                <a:gd name="T31" fmla="*/ 8 h 310"/>
                <a:gd name="T32" fmla="*/ 6 w 245"/>
                <a:gd name="T33" fmla="*/ 7 h 310"/>
                <a:gd name="T34" fmla="*/ 6 w 245"/>
                <a:gd name="T35" fmla="*/ 6 h 310"/>
                <a:gd name="T36" fmla="*/ 7 w 245"/>
                <a:gd name="T37" fmla="*/ 5 h 310"/>
                <a:gd name="T38" fmla="*/ 7 w 245"/>
                <a:gd name="T39" fmla="*/ 4 h 310"/>
                <a:gd name="T40" fmla="*/ 6 w 245"/>
                <a:gd name="T41" fmla="*/ 3 h 310"/>
                <a:gd name="T42" fmla="*/ 6 w 245"/>
                <a:gd name="T43" fmla="*/ 3 h 310"/>
                <a:gd name="T44" fmla="*/ 5 w 245"/>
                <a:gd name="T45" fmla="*/ 2 h 310"/>
                <a:gd name="T46" fmla="*/ 4 w 245"/>
                <a:gd name="T47" fmla="*/ 2 h 310"/>
                <a:gd name="T48" fmla="*/ 3 w 245"/>
                <a:gd name="T49" fmla="*/ 1 h 310"/>
                <a:gd name="T50" fmla="*/ 3 w 245"/>
                <a:gd name="T51" fmla="*/ 1 h 310"/>
                <a:gd name="T52" fmla="*/ 2 w 245"/>
                <a:gd name="T53" fmla="*/ 1 h 310"/>
                <a:gd name="T54" fmla="*/ 1 w 245"/>
                <a:gd name="T55" fmla="*/ 0 h 310"/>
                <a:gd name="T56" fmla="*/ 1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1 w 245"/>
                <a:gd name="T63" fmla="*/ 1 h 310"/>
                <a:gd name="T64" fmla="*/ 2 w 245"/>
                <a:gd name="T65" fmla="*/ 1 h 310"/>
                <a:gd name="T66" fmla="*/ 2 w 245"/>
                <a:gd name="T67" fmla="*/ 1 h 310"/>
                <a:gd name="T68" fmla="*/ 3 w 245"/>
                <a:gd name="T69" fmla="*/ 2 h 310"/>
                <a:gd name="T70" fmla="*/ 4 w 245"/>
                <a:gd name="T71" fmla="*/ 2 h 310"/>
                <a:gd name="T72" fmla="*/ 5 w 245"/>
                <a:gd name="T73" fmla="*/ 3 h 310"/>
                <a:gd name="T74" fmla="*/ 5 w 245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  <p:sp>
          <p:nvSpPr>
            <p:cNvPr id="2052" name="Freeform 798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endParaRPr>
            </a:p>
          </p:txBody>
        </p:sp>
      </p:grpSp>
      <p:grpSp>
        <p:nvGrpSpPr>
          <p:cNvPr id="2053" name="Group 799"/>
          <p:cNvGrpSpPr>
            <a:grpSpLocks/>
          </p:cNvGrpSpPr>
          <p:nvPr/>
        </p:nvGrpSpPr>
        <p:grpSpPr bwMode="auto">
          <a:xfrm>
            <a:off x="3790943" y="1254909"/>
            <a:ext cx="3121025" cy="2449115"/>
            <a:chOff x="3003" y="1307"/>
            <a:chExt cx="1966" cy="2057"/>
          </a:xfrm>
        </p:grpSpPr>
        <p:sp>
          <p:nvSpPr>
            <p:cNvPr id="2054" name="Line 800"/>
            <p:cNvSpPr>
              <a:spLocks noChangeShapeType="1"/>
            </p:cNvSpPr>
            <p:nvPr/>
          </p:nvSpPr>
          <p:spPr bwMode="auto">
            <a:xfrm>
              <a:off x="4092" y="1307"/>
              <a:ext cx="877" cy="176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2055" name="Line 801"/>
            <p:cNvSpPr>
              <a:spLocks noChangeShapeType="1"/>
            </p:cNvSpPr>
            <p:nvPr/>
          </p:nvSpPr>
          <p:spPr bwMode="auto">
            <a:xfrm>
              <a:off x="3466" y="2211"/>
              <a:ext cx="1487" cy="1014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2056" name="Line 802"/>
            <p:cNvSpPr>
              <a:spLocks noChangeShapeType="1"/>
            </p:cNvSpPr>
            <p:nvPr/>
          </p:nvSpPr>
          <p:spPr bwMode="auto">
            <a:xfrm>
              <a:off x="3657" y="3158"/>
              <a:ext cx="1014" cy="206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/>
              </a:endParaRPr>
            </a:p>
          </p:txBody>
        </p:sp>
        <p:sp>
          <p:nvSpPr>
            <p:cNvPr id="2057" name="Text Box 803"/>
            <p:cNvSpPr txBox="1">
              <a:spLocks noChangeArrowheads="1"/>
            </p:cNvSpPr>
            <p:nvPr/>
          </p:nvSpPr>
          <p:spPr bwMode="auto">
            <a:xfrm>
              <a:off x="3003" y="2510"/>
              <a:ext cx="98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client/server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03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Pure P2P architecture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86139" y="1297373"/>
            <a:ext cx="3455987" cy="2055812"/>
          </a:xfrm>
        </p:spPr>
        <p:txBody>
          <a:bodyPr/>
          <a:lstStyle/>
          <a:p>
            <a:r>
              <a:rPr lang="en-US" altLang="zh-CN" i="1" dirty="0">
                <a:latin typeface="Arial" pitchFamily="34" charset="0"/>
                <a:ea typeface="宋体" pitchFamily="2" charset="-122"/>
                <a:cs typeface="Arial" pitchFamily="34" charset="0"/>
              </a:rPr>
              <a:t>no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always-on server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arbitrary end systems directly communicate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peers are intermittently connected and change IP addresses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reeform 691"/>
          <p:cNvSpPr>
            <a:spLocks/>
          </p:cNvSpPr>
          <p:nvPr/>
        </p:nvSpPr>
        <p:spPr bwMode="auto">
          <a:xfrm>
            <a:off x="5503849" y="2506254"/>
            <a:ext cx="1314450" cy="506016"/>
          </a:xfrm>
          <a:custGeom>
            <a:avLst/>
            <a:gdLst>
              <a:gd name="T0" fmla="*/ 962699801 w 828"/>
              <a:gd name="T1" fmla="*/ 75604747 h 425"/>
              <a:gd name="T2" fmla="*/ 932457934 w 828"/>
              <a:gd name="T3" fmla="*/ 75604747 h 425"/>
              <a:gd name="T4" fmla="*/ 317539693 w 828"/>
              <a:gd name="T5" fmla="*/ 80645061 h 425"/>
              <a:gd name="T6" fmla="*/ 15120939 w 828"/>
              <a:gd name="T7" fmla="*/ 317539931 h 425"/>
              <a:gd name="T8" fmla="*/ 231854406 w 828"/>
              <a:gd name="T9" fmla="*/ 690523324 h 425"/>
              <a:gd name="T10" fmla="*/ 735885606 w 828"/>
              <a:gd name="T11" fmla="*/ 967740836 h 425"/>
              <a:gd name="T12" fmla="*/ 1360884371 w 828"/>
              <a:gd name="T13" fmla="*/ 1048385873 h 425"/>
              <a:gd name="T14" fmla="*/ 1759069338 w 828"/>
              <a:gd name="T15" fmla="*/ 831652138 h 425"/>
              <a:gd name="T16" fmla="*/ 1955641467 w 828"/>
              <a:gd name="T17" fmla="*/ 428426955 h 425"/>
              <a:gd name="T18" fmla="*/ 1995963955 w 828"/>
              <a:gd name="T19" fmla="*/ 55443487 h 425"/>
              <a:gd name="T20" fmla="*/ 1411287481 w 828"/>
              <a:gd name="T21" fmla="*/ 95766006 h 425"/>
              <a:gd name="T22" fmla="*/ 962699801 w 828"/>
              <a:gd name="T23" fmla="*/ 756047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reeform 692"/>
          <p:cNvSpPr>
            <a:spLocks/>
          </p:cNvSpPr>
          <p:nvPr/>
        </p:nvSpPr>
        <p:spPr bwMode="auto">
          <a:xfrm>
            <a:off x="5522902" y="1362066"/>
            <a:ext cx="1730375" cy="783431"/>
          </a:xfrm>
          <a:custGeom>
            <a:avLst/>
            <a:gdLst>
              <a:gd name="T0" fmla="*/ 2147483647 w 765"/>
              <a:gd name="T1" fmla="*/ 51791808 h 459"/>
              <a:gd name="T2" fmla="*/ 1473499230 w 765"/>
              <a:gd name="T3" fmla="*/ 362535844 h 459"/>
              <a:gd name="T4" fmla="*/ 491166363 w 765"/>
              <a:gd name="T5" fmla="*/ 517908937 h 459"/>
              <a:gd name="T6" fmla="*/ 71628472 w 765"/>
              <a:gd name="T7" fmla="*/ 1740175577 h 459"/>
              <a:gd name="T8" fmla="*/ 920937231 w 765"/>
              <a:gd name="T9" fmla="*/ 2147483647 h 459"/>
              <a:gd name="T10" fmla="*/ 177024600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1926624200 h 459"/>
              <a:gd name="T18" fmla="*/ 2147483647 w 765"/>
              <a:gd name="T19" fmla="*/ 818298275 h 459"/>
              <a:gd name="T20" fmla="*/ 2147483647 w 765"/>
              <a:gd name="T21" fmla="*/ 176089426 h 459"/>
              <a:gd name="T22" fmla="*/ 2147483647 w 765"/>
              <a:gd name="T23" fmla="*/ 51791808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reeform 693"/>
          <p:cNvSpPr>
            <a:spLocks/>
          </p:cNvSpPr>
          <p:nvPr/>
        </p:nvSpPr>
        <p:spPr bwMode="auto">
          <a:xfrm>
            <a:off x="3782999" y="1142990"/>
            <a:ext cx="1644650" cy="803672"/>
          </a:xfrm>
          <a:custGeom>
            <a:avLst/>
            <a:gdLst>
              <a:gd name="T0" fmla="*/ 1633060877 w 1036"/>
              <a:gd name="T1" fmla="*/ 27720914 h 675"/>
              <a:gd name="T2" fmla="*/ 982860871 w 1036"/>
              <a:gd name="T3" fmla="*/ 133567426 h 675"/>
              <a:gd name="T4" fmla="*/ 519152141 w 1036"/>
              <a:gd name="T5" fmla="*/ 325099192 h 675"/>
              <a:gd name="T6" fmla="*/ 383063669 w 1036"/>
              <a:gd name="T7" fmla="*/ 577114708 h 675"/>
              <a:gd name="T8" fmla="*/ 55443436 w 1036"/>
              <a:gd name="T9" fmla="*/ 748485191 h 675"/>
              <a:gd name="T10" fmla="*/ 45362804 w 1036"/>
              <a:gd name="T11" fmla="*/ 1156750364 h 675"/>
              <a:gd name="T12" fmla="*/ 332660567 w 1036"/>
              <a:gd name="T13" fmla="*/ 1232354989 h 675"/>
              <a:gd name="T14" fmla="*/ 1154231415 w 1036"/>
              <a:gd name="T15" fmla="*/ 1232354989 h 675"/>
              <a:gd name="T16" fmla="*/ 1507053124 w 1036"/>
              <a:gd name="T17" fmla="*/ 1398685163 h 675"/>
              <a:gd name="T18" fmla="*/ 1895157401 w 1036"/>
              <a:gd name="T19" fmla="*/ 1655740888 h 675"/>
              <a:gd name="T20" fmla="*/ 2147483647 w 1036"/>
              <a:gd name="T21" fmla="*/ 1665821901 h 675"/>
              <a:gd name="T22" fmla="*/ 2147483647 w 1036"/>
              <a:gd name="T23" fmla="*/ 1519652563 h 675"/>
              <a:gd name="T24" fmla="*/ 2147483647 w 1036"/>
              <a:gd name="T25" fmla="*/ 1121468205 h 675"/>
              <a:gd name="T26" fmla="*/ 2147483647 w 1036"/>
              <a:gd name="T27" fmla="*/ 733364266 h 675"/>
              <a:gd name="T28" fmla="*/ 2147483647 w 1036"/>
              <a:gd name="T29" fmla="*/ 269655801 h 675"/>
              <a:gd name="T30" fmla="*/ 2147483647 w 1036"/>
              <a:gd name="T31" fmla="*/ 42841839 h 675"/>
              <a:gd name="T32" fmla="*/ 1955641122 w 1036"/>
              <a:gd name="T33" fmla="*/ 7559672 h 675"/>
              <a:gd name="T34" fmla="*/ 1633060877 w 1036"/>
              <a:gd name="T35" fmla="*/ 27720914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694"/>
          <p:cNvGrpSpPr>
            <a:grpSpLocks/>
          </p:cNvGrpSpPr>
          <p:nvPr/>
        </p:nvGrpSpPr>
        <p:grpSpPr bwMode="auto">
          <a:xfrm>
            <a:off x="3870314" y="2144305"/>
            <a:ext cx="1458913" cy="700088"/>
            <a:chOff x="2889" y="1631"/>
            <a:chExt cx="980" cy="743"/>
          </a:xfrm>
        </p:grpSpPr>
        <p:sp>
          <p:nvSpPr>
            <p:cNvPr id="9" name="Rectangle 695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utoShape 696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697"/>
          <p:cNvGrpSpPr>
            <a:grpSpLocks/>
          </p:cNvGrpSpPr>
          <p:nvPr/>
        </p:nvGrpSpPr>
        <p:grpSpPr bwMode="auto">
          <a:xfrm>
            <a:off x="4571986" y="1287055"/>
            <a:ext cx="336550" cy="398860"/>
            <a:chOff x="3796" y="1043"/>
            <a:chExt cx="865" cy="1237"/>
          </a:xfrm>
        </p:grpSpPr>
        <p:sp>
          <p:nvSpPr>
            <p:cNvPr id="12" name="Line 698"/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Line 699"/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Line 700"/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701"/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702"/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Line 703"/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704"/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705"/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706"/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707"/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708"/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709"/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710"/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Line 711"/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712"/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713"/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38" name="Line 71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Line 71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Line 71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Line 71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" name="Group 718"/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34" name="Line 719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Line 720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Line 721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Line 722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9" name="Group 723"/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30" name="Line 724"/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Line 725"/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Line 726"/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Line 727"/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42" name="Oval 728"/>
          <p:cNvSpPr>
            <a:spLocks noChangeArrowheads="1"/>
          </p:cNvSpPr>
          <p:nvPr/>
        </p:nvSpPr>
        <p:spPr bwMode="auto">
          <a:xfrm>
            <a:off x="5629264" y="2652701"/>
            <a:ext cx="358775" cy="71438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Line 729"/>
          <p:cNvSpPr>
            <a:spLocks noChangeShapeType="1"/>
          </p:cNvSpPr>
          <p:nvPr/>
        </p:nvSpPr>
        <p:spPr bwMode="auto">
          <a:xfrm>
            <a:off x="5629261" y="2646749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Line 730"/>
          <p:cNvSpPr>
            <a:spLocks noChangeShapeType="1"/>
          </p:cNvSpPr>
          <p:nvPr/>
        </p:nvSpPr>
        <p:spPr bwMode="auto">
          <a:xfrm>
            <a:off x="5988036" y="2646749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731"/>
          <p:cNvSpPr>
            <a:spLocks noChangeArrowheads="1"/>
          </p:cNvSpPr>
          <p:nvPr/>
        </p:nvSpPr>
        <p:spPr bwMode="auto">
          <a:xfrm>
            <a:off x="5629261" y="2646749"/>
            <a:ext cx="355600" cy="44054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732"/>
          <p:cNvSpPr>
            <a:spLocks noChangeArrowheads="1"/>
          </p:cNvSpPr>
          <p:nvPr/>
        </p:nvSpPr>
        <p:spPr bwMode="auto">
          <a:xfrm>
            <a:off x="5626089" y="2595553"/>
            <a:ext cx="358775" cy="83344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7" name="Group 733"/>
          <p:cNvGrpSpPr>
            <a:grpSpLocks/>
          </p:cNvGrpSpPr>
          <p:nvPr/>
        </p:nvGrpSpPr>
        <p:grpSpPr bwMode="auto">
          <a:xfrm>
            <a:off x="5711811" y="2613411"/>
            <a:ext cx="179388" cy="48816"/>
            <a:chOff x="2848" y="848"/>
            <a:chExt cx="140" cy="98"/>
          </a:xfrm>
        </p:grpSpPr>
        <p:sp>
          <p:nvSpPr>
            <p:cNvPr id="48" name="Line 73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Line 73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Line 73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1" name="Group 737"/>
          <p:cNvGrpSpPr>
            <a:grpSpLocks/>
          </p:cNvGrpSpPr>
          <p:nvPr/>
        </p:nvGrpSpPr>
        <p:grpSpPr bwMode="auto">
          <a:xfrm flipV="1">
            <a:off x="5711811" y="2613411"/>
            <a:ext cx="179388" cy="48816"/>
            <a:chOff x="2848" y="848"/>
            <a:chExt cx="140" cy="98"/>
          </a:xfrm>
        </p:grpSpPr>
        <p:sp>
          <p:nvSpPr>
            <p:cNvPr id="52" name="Line 7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Line 7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Line 7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Oval 741"/>
          <p:cNvSpPr>
            <a:spLocks noChangeArrowheads="1"/>
          </p:cNvSpPr>
          <p:nvPr/>
        </p:nvSpPr>
        <p:spPr bwMode="auto">
          <a:xfrm>
            <a:off x="5984863" y="2862251"/>
            <a:ext cx="358775" cy="71438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Line 742"/>
          <p:cNvSpPr>
            <a:spLocks noChangeShapeType="1"/>
          </p:cNvSpPr>
          <p:nvPr/>
        </p:nvSpPr>
        <p:spPr bwMode="auto">
          <a:xfrm>
            <a:off x="5984861" y="2856299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Line 743"/>
          <p:cNvSpPr>
            <a:spLocks noChangeShapeType="1"/>
          </p:cNvSpPr>
          <p:nvPr/>
        </p:nvSpPr>
        <p:spPr bwMode="auto">
          <a:xfrm>
            <a:off x="6343636" y="2856299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744"/>
          <p:cNvSpPr>
            <a:spLocks noChangeArrowheads="1"/>
          </p:cNvSpPr>
          <p:nvPr/>
        </p:nvSpPr>
        <p:spPr bwMode="auto">
          <a:xfrm>
            <a:off x="5984861" y="2856299"/>
            <a:ext cx="355600" cy="44054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Oval 745"/>
          <p:cNvSpPr>
            <a:spLocks noChangeArrowheads="1"/>
          </p:cNvSpPr>
          <p:nvPr/>
        </p:nvSpPr>
        <p:spPr bwMode="auto">
          <a:xfrm>
            <a:off x="5981689" y="2805103"/>
            <a:ext cx="358775" cy="83344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0" name="Group 746"/>
          <p:cNvGrpSpPr>
            <a:grpSpLocks/>
          </p:cNvGrpSpPr>
          <p:nvPr/>
        </p:nvGrpSpPr>
        <p:grpSpPr bwMode="auto">
          <a:xfrm>
            <a:off x="6067411" y="2822961"/>
            <a:ext cx="179388" cy="48816"/>
            <a:chOff x="2848" y="848"/>
            <a:chExt cx="140" cy="98"/>
          </a:xfrm>
        </p:grpSpPr>
        <p:sp>
          <p:nvSpPr>
            <p:cNvPr id="61" name="Line 74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Line 74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Line 74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" name="Group 750"/>
          <p:cNvGrpSpPr>
            <a:grpSpLocks/>
          </p:cNvGrpSpPr>
          <p:nvPr/>
        </p:nvGrpSpPr>
        <p:grpSpPr bwMode="auto">
          <a:xfrm flipV="1">
            <a:off x="6067411" y="2822961"/>
            <a:ext cx="179388" cy="48816"/>
            <a:chOff x="2848" y="848"/>
            <a:chExt cx="140" cy="98"/>
          </a:xfrm>
        </p:grpSpPr>
        <p:sp>
          <p:nvSpPr>
            <p:cNvPr id="65" name="Line 7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Line 7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Line 7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8" name="Oval 754"/>
          <p:cNvSpPr>
            <a:spLocks noChangeArrowheads="1"/>
          </p:cNvSpPr>
          <p:nvPr/>
        </p:nvSpPr>
        <p:spPr bwMode="auto">
          <a:xfrm>
            <a:off x="6264263" y="2662226"/>
            <a:ext cx="358775" cy="71438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Line 755"/>
          <p:cNvSpPr>
            <a:spLocks noChangeShapeType="1"/>
          </p:cNvSpPr>
          <p:nvPr/>
        </p:nvSpPr>
        <p:spPr bwMode="auto">
          <a:xfrm>
            <a:off x="6264261" y="2656274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Line 756"/>
          <p:cNvSpPr>
            <a:spLocks noChangeShapeType="1"/>
          </p:cNvSpPr>
          <p:nvPr/>
        </p:nvSpPr>
        <p:spPr bwMode="auto">
          <a:xfrm>
            <a:off x="6623036" y="2656274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757"/>
          <p:cNvSpPr>
            <a:spLocks noChangeArrowheads="1"/>
          </p:cNvSpPr>
          <p:nvPr/>
        </p:nvSpPr>
        <p:spPr bwMode="auto">
          <a:xfrm>
            <a:off x="6264261" y="2656274"/>
            <a:ext cx="355600" cy="44054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Oval 758"/>
          <p:cNvSpPr>
            <a:spLocks noChangeArrowheads="1"/>
          </p:cNvSpPr>
          <p:nvPr/>
        </p:nvSpPr>
        <p:spPr bwMode="auto">
          <a:xfrm>
            <a:off x="6261089" y="2605078"/>
            <a:ext cx="358775" cy="83344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3" name="Group 759"/>
          <p:cNvGrpSpPr>
            <a:grpSpLocks/>
          </p:cNvGrpSpPr>
          <p:nvPr/>
        </p:nvGrpSpPr>
        <p:grpSpPr bwMode="auto">
          <a:xfrm>
            <a:off x="6346811" y="2622936"/>
            <a:ext cx="179388" cy="48816"/>
            <a:chOff x="2848" y="848"/>
            <a:chExt cx="140" cy="98"/>
          </a:xfrm>
        </p:grpSpPr>
        <p:sp>
          <p:nvSpPr>
            <p:cNvPr id="74" name="Line 76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Line 76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Line 76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7" name="Group 763"/>
          <p:cNvGrpSpPr>
            <a:grpSpLocks/>
          </p:cNvGrpSpPr>
          <p:nvPr/>
        </p:nvGrpSpPr>
        <p:grpSpPr bwMode="auto">
          <a:xfrm flipV="1">
            <a:off x="6346811" y="2622936"/>
            <a:ext cx="179388" cy="48816"/>
            <a:chOff x="2848" y="848"/>
            <a:chExt cx="140" cy="98"/>
          </a:xfrm>
        </p:grpSpPr>
        <p:sp>
          <p:nvSpPr>
            <p:cNvPr id="78" name="Line 7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Line 7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Line 7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1" name="Oval 767"/>
          <p:cNvSpPr>
            <a:spLocks noChangeArrowheads="1"/>
          </p:cNvSpPr>
          <p:nvPr/>
        </p:nvSpPr>
        <p:spPr bwMode="auto">
          <a:xfrm>
            <a:off x="5729274" y="1790690"/>
            <a:ext cx="347662" cy="6667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Line 768"/>
          <p:cNvSpPr>
            <a:spLocks noChangeShapeType="1"/>
          </p:cNvSpPr>
          <p:nvPr/>
        </p:nvSpPr>
        <p:spPr bwMode="auto">
          <a:xfrm>
            <a:off x="5729274" y="1784737"/>
            <a:ext cx="0" cy="41672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Line 769"/>
          <p:cNvSpPr>
            <a:spLocks noChangeShapeType="1"/>
          </p:cNvSpPr>
          <p:nvPr/>
        </p:nvSpPr>
        <p:spPr bwMode="auto">
          <a:xfrm>
            <a:off x="6076936" y="1784737"/>
            <a:ext cx="0" cy="41672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770"/>
          <p:cNvSpPr>
            <a:spLocks noChangeArrowheads="1"/>
          </p:cNvSpPr>
          <p:nvPr/>
        </p:nvSpPr>
        <p:spPr bwMode="auto">
          <a:xfrm>
            <a:off x="5729277" y="1784737"/>
            <a:ext cx="344487" cy="4048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Oval 771"/>
          <p:cNvSpPr>
            <a:spLocks noChangeArrowheads="1"/>
          </p:cNvSpPr>
          <p:nvPr/>
        </p:nvSpPr>
        <p:spPr bwMode="auto">
          <a:xfrm>
            <a:off x="5726099" y="1737111"/>
            <a:ext cx="347662" cy="7739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6" name="Group 772"/>
          <p:cNvGrpSpPr>
            <a:grpSpLocks/>
          </p:cNvGrpSpPr>
          <p:nvPr/>
        </p:nvGrpSpPr>
        <p:grpSpPr bwMode="auto">
          <a:xfrm>
            <a:off x="5810236" y="1753781"/>
            <a:ext cx="171450" cy="46435"/>
            <a:chOff x="2848" y="848"/>
            <a:chExt cx="140" cy="98"/>
          </a:xfrm>
        </p:grpSpPr>
        <p:sp>
          <p:nvSpPr>
            <p:cNvPr id="87" name="Line 77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Line 77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Line 77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0" name="Group 776"/>
          <p:cNvGrpSpPr>
            <a:grpSpLocks/>
          </p:cNvGrpSpPr>
          <p:nvPr/>
        </p:nvGrpSpPr>
        <p:grpSpPr bwMode="auto">
          <a:xfrm flipV="1">
            <a:off x="5810236" y="1753780"/>
            <a:ext cx="171450" cy="45244"/>
            <a:chOff x="2848" y="848"/>
            <a:chExt cx="140" cy="98"/>
          </a:xfrm>
        </p:grpSpPr>
        <p:sp>
          <p:nvSpPr>
            <p:cNvPr id="91" name="Line 7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Line 7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Line 7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4" name="Oval 780"/>
          <p:cNvSpPr>
            <a:spLocks noChangeArrowheads="1"/>
          </p:cNvSpPr>
          <p:nvPr/>
        </p:nvSpPr>
        <p:spPr bwMode="auto">
          <a:xfrm>
            <a:off x="5727689" y="1985951"/>
            <a:ext cx="358775" cy="71438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Line 781"/>
          <p:cNvSpPr>
            <a:spLocks noChangeShapeType="1"/>
          </p:cNvSpPr>
          <p:nvPr/>
        </p:nvSpPr>
        <p:spPr bwMode="auto">
          <a:xfrm>
            <a:off x="5727686" y="1979999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Line 782"/>
          <p:cNvSpPr>
            <a:spLocks noChangeShapeType="1"/>
          </p:cNvSpPr>
          <p:nvPr/>
        </p:nvSpPr>
        <p:spPr bwMode="auto">
          <a:xfrm>
            <a:off x="6086461" y="1979999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783"/>
          <p:cNvSpPr>
            <a:spLocks noChangeArrowheads="1"/>
          </p:cNvSpPr>
          <p:nvPr/>
        </p:nvSpPr>
        <p:spPr bwMode="auto">
          <a:xfrm>
            <a:off x="5727686" y="1979999"/>
            <a:ext cx="355600" cy="44054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Oval 784"/>
          <p:cNvSpPr>
            <a:spLocks noChangeArrowheads="1"/>
          </p:cNvSpPr>
          <p:nvPr/>
        </p:nvSpPr>
        <p:spPr bwMode="auto">
          <a:xfrm>
            <a:off x="5724514" y="1928803"/>
            <a:ext cx="358775" cy="83344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9" name="Group 785"/>
          <p:cNvGrpSpPr>
            <a:grpSpLocks/>
          </p:cNvGrpSpPr>
          <p:nvPr/>
        </p:nvGrpSpPr>
        <p:grpSpPr bwMode="auto">
          <a:xfrm>
            <a:off x="5810236" y="1946661"/>
            <a:ext cx="179388" cy="48816"/>
            <a:chOff x="2848" y="848"/>
            <a:chExt cx="140" cy="98"/>
          </a:xfrm>
        </p:grpSpPr>
        <p:sp>
          <p:nvSpPr>
            <p:cNvPr id="100" name="Line 78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78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Line 78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3" name="Group 789"/>
          <p:cNvGrpSpPr>
            <a:grpSpLocks/>
          </p:cNvGrpSpPr>
          <p:nvPr/>
        </p:nvGrpSpPr>
        <p:grpSpPr bwMode="auto">
          <a:xfrm flipV="1">
            <a:off x="5810236" y="1946661"/>
            <a:ext cx="179388" cy="48816"/>
            <a:chOff x="2848" y="848"/>
            <a:chExt cx="140" cy="98"/>
          </a:xfrm>
        </p:grpSpPr>
        <p:sp>
          <p:nvSpPr>
            <p:cNvPr id="104" name="Line 7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Line 7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Line 7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7" name="Oval 793"/>
          <p:cNvSpPr>
            <a:spLocks noChangeArrowheads="1"/>
          </p:cNvSpPr>
          <p:nvPr/>
        </p:nvSpPr>
        <p:spPr bwMode="auto">
          <a:xfrm>
            <a:off x="6203936" y="1716871"/>
            <a:ext cx="330200" cy="64294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Line 794"/>
          <p:cNvSpPr>
            <a:spLocks noChangeShapeType="1"/>
          </p:cNvSpPr>
          <p:nvPr/>
        </p:nvSpPr>
        <p:spPr bwMode="auto">
          <a:xfrm>
            <a:off x="6203936" y="1712108"/>
            <a:ext cx="0" cy="3929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Line 795"/>
          <p:cNvSpPr>
            <a:spLocks noChangeShapeType="1"/>
          </p:cNvSpPr>
          <p:nvPr/>
        </p:nvSpPr>
        <p:spPr bwMode="auto">
          <a:xfrm>
            <a:off x="6534136" y="1712108"/>
            <a:ext cx="0" cy="39290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Rectangle 796"/>
          <p:cNvSpPr>
            <a:spLocks noChangeArrowheads="1"/>
          </p:cNvSpPr>
          <p:nvPr/>
        </p:nvSpPr>
        <p:spPr bwMode="auto">
          <a:xfrm>
            <a:off x="6203939" y="1712108"/>
            <a:ext cx="327025" cy="3929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80808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Oval 797"/>
          <p:cNvSpPr>
            <a:spLocks noChangeArrowheads="1"/>
          </p:cNvSpPr>
          <p:nvPr/>
        </p:nvSpPr>
        <p:spPr bwMode="auto">
          <a:xfrm>
            <a:off x="6200761" y="1665673"/>
            <a:ext cx="330200" cy="75010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2" name="Group 798"/>
          <p:cNvGrpSpPr>
            <a:grpSpLocks/>
          </p:cNvGrpSpPr>
          <p:nvPr/>
        </p:nvGrpSpPr>
        <p:grpSpPr bwMode="auto">
          <a:xfrm>
            <a:off x="6280139" y="1682343"/>
            <a:ext cx="163513" cy="42863"/>
            <a:chOff x="2848" y="848"/>
            <a:chExt cx="140" cy="98"/>
          </a:xfrm>
        </p:grpSpPr>
        <p:sp>
          <p:nvSpPr>
            <p:cNvPr id="113" name="Line 79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Line 80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Line 80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6" name="Group 802"/>
          <p:cNvGrpSpPr>
            <a:grpSpLocks/>
          </p:cNvGrpSpPr>
          <p:nvPr/>
        </p:nvGrpSpPr>
        <p:grpSpPr bwMode="auto">
          <a:xfrm flipV="1">
            <a:off x="6280139" y="1681153"/>
            <a:ext cx="163513" cy="44053"/>
            <a:chOff x="2848" y="848"/>
            <a:chExt cx="140" cy="98"/>
          </a:xfrm>
        </p:grpSpPr>
        <p:sp>
          <p:nvSpPr>
            <p:cNvPr id="117" name="Line 8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Line 8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Line 8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Oval 806"/>
          <p:cNvSpPr>
            <a:spLocks noChangeArrowheads="1"/>
          </p:cNvSpPr>
          <p:nvPr/>
        </p:nvSpPr>
        <p:spPr bwMode="auto">
          <a:xfrm>
            <a:off x="6289664" y="1985951"/>
            <a:ext cx="358775" cy="71438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Line 807"/>
          <p:cNvSpPr>
            <a:spLocks noChangeShapeType="1"/>
          </p:cNvSpPr>
          <p:nvPr/>
        </p:nvSpPr>
        <p:spPr bwMode="auto">
          <a:xfrm>
            <a:off x="6289661" y="1979999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Line 808"/>
          <p:cNvSpPr>
            <a:spLocks noChangeShapeType="1"/>
          </p:cNvSpPr>
          <p:nvPr/>
        </p:nvSpPr>
        <p:spPr bwMode="auto">
          <a:xfrm>
            <a:off x="6648436" y="1979999"/>
            <a:ext cx="0" cy="44054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Rectangle 809"/>
          <p:cNvSpPr>
            <a:spLocks noChangeArrowheads="1"/>
          </p:cNvSpPr>
          <p:nvPr/>
        </p:nvSpPr>
        <p:spPr bwMode="auto">
          <a:xfrm>
            <a:off x="6289661" y="1979999"/>
            <a:ext cx="355600" cy="44054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Oval 810"/>
          <p:cNvSpPr>
            <a:spLocks noChangeArrowheads="1"/>
          </p:cNvSpPr>
          <p:nvPr/>
        </p:nvSpPr>
        <p:spPr bwMode="auto">
          <a:xfrm>
            <a:off x="6286487" y="1928803"/>
            <a:ext cx="358775" cy="83344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5" name="Group 811"/>
          <p:cNvGrpSpPr>
            <a:grpSpLocks/>
          </p:cNvGrpSpPr>
          <p:nvPr/>
        </p:nvGrpSpPr>
        <p:grpSpPr bwMode="auto">
          <a:xfrm>
            <a:off x="6372211" y="1946661"/>
            <a:ext cx="179388" cy="48816"/>
            <a:chOff x="2848" y="848"/>
            <a:chExt cx="140" cy="98"/>
          </a:xfrm>
        </p:grpSpPr>
        <p:sp>
          <p:nvSpPr>
            <p:cNvPr id="126" name="Line 81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Line 81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Line 81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9" name="Group 815"/>
          <p:cNvGrpSpPr>
            <a:grpSpLocks/>
          </p:cNvGrpSpPr>
          <p:nvPr/>
        </p:nvGrpSpPr>
        <p:grpSpPr bwMode="auto">
          <a:xfrm flipV="1">
            <a:off x="6372211" y="1946661"/>
            <a:ext cx="179388" cy="48816"/>
            <a:chOff x="2848" y="848"/>
            <a:chExt cx="140" cy="98"/>
          </a:xfrm>
        </p:grpSpPr>
        <p:sp>
          <p:nvSpPr>
            <p:cNvPr id="130" name="Line 8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Line 8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Line 8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33" name="Oval 819"/>
          <p:cNvSpPr>
            <a:spLocks noChangeArrowheads="1"/>
          </p:cNvSpPr>
          <p:nvPr/>
        </p:nvSpPr>
        <p:spPr bwMode="auto">
          <a:xfrm>
            <a:off x="4879964" y="1787118"/>
            <a:ext cx="346075" cy="6548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Line 820"/>
          <p:cNvSpPr>
            <a:spLocks noChangeShapeType="1"/>
          </p:cNvSpPr>
          <p:nvPr/>
        </p:nvSpPr>
        <p:spPr bwMode="auto">
          <a:xfrm>
            <a:off x="4879961" y="1781166"/>
            <a:ext cx="0" cy="40481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Line 821"/>
          <p:cNvSpPr>
            <a:spLocks noChangeShapeType="1"/>
          </p:cNvSpPr>
          <p:nvPr/>
        </p:nvSpPr>
        <p:spPr bwMode="auto">
          <a:xfrm>
            <a:off x="5226036" y="1781166"/>
            <a:ext cx="0" cy="40481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Rectangle 822"/>
          <p:cNvSpPr>
            <a:spLocks noChangeArrowheads="1"/>
          </p:cNvSpPr>
          <p:nvPr/>
        </p:nvSpPr>
        <p:spPr bwMode="auto">
          <a:xfrm>
            <a:off x="4879961" y="1781166"/>
            <a:ext cx="342900" cy="4048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Oval 823"/>
          <p:cNvSpPr>
            <a:spLocks noChangeArrowheads="1"/>
          </p:cNvSpPr>
          <p:nvPr/>
        </p:nvSpPr>
        <p:spPr bwMode="auto">
          <a:xfrm>
            <a:off x="4876789" y="1733540"/>
            <a:ext cx="346075" cy="77390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8" name="Group 824"/>
          <p:cNvGrpSpPr>
            <a:grpSpLocks/>
          </p:cNvGrpSpPr>
          <p:nvPr/>
        </p:nvGrpSpPr>
        <p:grpSpPr bwMode="auto">
          <a:xfrm>
            <a:off x="4960924" y="1750209"/>
            <a:ext cx="171450" cy="45244"/>
            <a:chOff x="2848" y="848"/>
            <a:chExt cx="140" cy="98"/>
          </a:xfrm>
        </p:grpSpPr>
        <p:sp>
          <p:nvSpPr>
            <p:cNvPr id="139" name="Line 82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Line 82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Line 82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2" name="Group 828"/>
          <p:cNvGrpSpPr>
            <a:grpSpLocks/>
          </p:cNvGrpSpPr>
          <p:nvPr/>
        </p:nvGrpSpPr>
        <p:grpSpPr bwMode="auto">
          <a:xfrm flipV="1">
            <a:off x="4960924" y="1750209"/>
            <a:ext cx="171450" cy="44053"/>
            <a:chOff x="2848" y="848"/>
            <a:chExt cx="140" cy="98"/>
          </a:xfrm>
        </p:grpSpPr>
        <p:sp>
          <p:nvSpPr>
            <p:cNvPr id="143" name="Line 8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Line 8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Line 8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46" name="Oval 832"/>
          <p:cNvSpPr>
            <a:spLocks noChangeArrowheads="1"/>
          </p:cNvSpPr>
          <p:nvPr/>
        </p:nvSpPr>
        <p:spPr bwMode="auto">
          <a:xfrm>
            <a:off x="4573575" y="2649131"/>
            <a:ext cx="346075" cy="6548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7" name="Line 833"/>
          <p:cNvSpPr>
            <a:spLocks noChangeShapeType="1"/>
          </p:cNvSpPr>
          <p:nvPr/>
        </p:nvSpPr>
        <p:spPr bwMode="auto">
          <a:xfrm>
            <a:off x="4573574" y="2643178"/>
            <a:ext cx="0" cy="40481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Line 834"/>
          <p:cNvSpPr>
            <a:spLocks noChangeShapeType="1"/>
          </p:cNvSpPr>
          <p:nvPr/>
        </p:nvSpPr>
        <p:spPr bwMode="auto">
          <a:xfrm>
            <a:off x="4919649" y="2643178"/>
            <a:ext cx="0" cy="40481"/>
          </a:xfrm>
          <a:prstGeom prst="line">
            <a:avLst/>
          </a:prstGeom>
          <a:noFill/>
          <a:ln w="127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Rectangle 835"/>
          <p:cNvSpPr>
            <a:spLocks noChangeArrowheads="1"/>
          </p:cNvSpPr>
          <p:nvPr/>
        </p:nvSpPr>
        <p:spPr bwMode="auto">
          <a:xfrm>
            <a:off x="4573574" y="2643178"/>
            <a:ext cx="342900" cy="4048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Oval 836"/>
          <p:cNvSpPr>
            <a:spLocks noChangeArrowheads="1"/>
          </p:cNvSpPr>
          <p:nvPr/>
        </p:nvSpPr>
        <p:spPr bwMode="auto">
          <a:xfrm>
            <a:off x="4570402" y="2595552"/>
            <a:ext cx="346075" cy="77390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1" name="Group 837"/>
          <p:cNvGrpSpPr>
            <a:grpSpLocks/>
          </p:cNvGrpSpPr>
          <p:nvPr/>
        </p:nvGrpSpPr>
        <p:grpSpPr bwMode="auto">
          <a:xfrm>
            <a:off x="4654536" y="2612221"/>
            <a:ext cx="171450" cy="45244"/>
            <a:chOff x="2848" y="848"/>
            <a:chExt cx="140" cy="98"/>
          </a:xfrm>
        </p:grpSpPr>
        <p:sp>
          <p:nvSpPr>
            <p:cNvPr id="152" name="Line 83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Line 83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Line 84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5" name="Group 841"/>
          <p:cNvGrpSpPr>
            <a:grpSpLocks/>
          </p:cNvGrpSpPr>
          <p:nvPr/>
        </p:nvGrpSpPr>
        <p:grpSpPr bwMode="auto">
          <a:xfrm flipV="1">
            <a:off x="4654536" y="2612222"/>
            <a:ext cx="171450" cy="44053"/>
            <a:chOff x="2848" y="848"/>
            <a:chExt cx="140" cy="98"/>
          </a:xfrm>
        </p:grpSpPr>
        <p:sp>
          <p:nvSpPr>
            <p:cNvPr id="156" name="Line 8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Line 8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8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9" name="Line 845"/>
          <p:cNvSpPr>
            <a:spLocks noChangeShapeType="1"/>
          </p:cNvSpPr>
          <p:nvPr/>
        </p:nvSpPr>
        <p:spPr bwMode="auto">
          <a:xfrm flipV="1">
            <a:off x="5772139" y="2917021"/>
            <a:ext cx="227013" cy="327422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Line 846"/>
          <p:cNvSpPr>
            <a:spLocks noChangeShapeType="1"/>
          </p:cNvSpPr>
          <p:nvPr/>
        </p:nvSpPr>
        <p:spPr bwMode="auto">
          <a:xfrm>
            <a:off x="5895964" y="2720566"/>
            <a:ext cx="163513" cy="9048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Line 847"/>
          <p:cNvSpPr>
            <a:spLocks noChangeShapeType="1"/>
          </p:cNvSpPr>
          <p:nvPr/>
        </p:nvSpPr>
        <p:spPr bwMode="auto">
          <a:xfrm>
            <a:off x="5992799" y="2661035"/>
            <a:ext cx="2794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Line 848"/>
          <p:cNvSpPr>
            <a:spLocks noChangeShapeType="1"/>
          </p:cNvSpPr>
          <p:nvPr/>
        </p:nvSpPr>
        <p:spPr bwMode="auto">
          <a:xfrm flipV="1">
            <a:off x="6229336" y="2725331"/>
            <a:ext cx="134938" cy="7858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Line 849"/>
          <p:cNvSpPr>
            <a:spLocks noChangeShapeType="1"/>
          </p:cNvSpPr>
          <p:nvPr/>
        </p:nvSpPr>
        <p:spPr bwMode="auto">
          <a:xfrm>
            <a:off x="4927586" y="2665798"/>
            <a:ext cx="67945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4" name="Line 850"/>
          <p:cNvSpPr>
            <a:spLocks noChangeShapeType="1"/>
          </p:cNvSpPr>
          <p:nvPr/>
        </p:nvSpPr>
        <p:spPr bwMode="auto">
          <a:xfrm>
            <a:off x="5222861" y="1801406"/>
            <a:ext cx="509588" cy="238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Line 851"/>
          <p:cNvSpPr>
            <a:spLocks noChangeShapeType="1"/>
          </p:cNvSpPr>
          <p:nvPr/>
        </p:nvSpPr>
        <p:spPr bwMode="auto">
          <a:xfrm>
            <a:off x="4789474" y="1672818"/>
            <a:ext cx="152400" cy="6191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Freeform 852"/>
          <p:cNvSpPr>
            <a:spLocks/>
          </p:cNvSpPr>
          <p:nvPr/>
        </p:nvSpPr>
        <p:spPr bwMode="auto">
          <a:xfrm>
            <a:off x="4110027" y="3177767"/>
            <a:ext cx="2979737" cy="1091804"/>
          </a:xfrm>
          <a:custGeom>
            <a:avLst/>
            <a:gdLst>
              <a:gd name="T0" fmla="*/ 2147483647 w 1877"/>
              <a:gd name="T1" fmla="*/ 57964417 h 917"/>
              <a:gd name="T2" fmla="*/ 1743948172 w 1877"/>
              <a:gd name="T3" fmla="*/ 274697945 h 917"/>
              <a:gd name="T4" fmla="*/ 1045863999 w 1877"/>
              <a:gd name="T5" fmla="*/ 229335129 h 917"/>
              <a:gd name="T6" fmla="*/ 282257478 w 1877"/>
              <a:gd name="T7" fmla="*/ 428426794 h 917"/>
              <a:gd name="T8" fmla="*/ 126007808 w 1877"/>
              <a:gd name="T9" fmla="*/ 889616416 h 917"/>
              <a:gd name="T10" fmla="*/ 35282185 w 1877"/>
              <a:gd name="T11" fmla="*/ 1330643000 h 917"/>
              <a:gd name="T12" fmla="*/ 350302462 w 1877"/>
              <a:gd name="T13" fmla="*/ 1638102086 h 917"/>
              <a:gd name="T14" fmla="*/ 1272677965 w 1877"/>
              <a:gd name="T15" fmla="*/ 1968243771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1998485648 h 917"/>
              <a:gd name="T22" fmla="*/ 2147483647 w 1877"/>
              <a:gd name="T23" fmla="*/ 1572578018 h 917"/>
              <a:gd name="T24" fmla="*/ 2147483647 w 1877"/>
              <a:gd name="T25" fmla="*/ 551915254 h 917"/>
              <a:gd name="T26" fmla="*/ 2147483647 w 1877"/>
              <a:gd name="T27" fmla="*/ 252015744 h 917"/>
              <a:gd name="T28" fmla="*/ 2147483647 w 1877"/>
              <a:gd name="T29" fmla="*/ 32762840 h 917"/>
              <a:gd name="T30" fmla="*/ 2147483647 w 1877"/>
              <a:gd name="T31" fmla="*/ 5796441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Line 853"/>
          <p:cNvSpPr>
            <a:spLocks noChangeShapeType="1"/>
          </p:cNvSpPr>
          <p:nvPr/>
        </p:nvSpPr>
        <p:spPr bwMode="auto">
          <a:xfrm rot="16200000">
            <a:off x="6410709" y="3712755"/>
            <a:ext cx="392906" cy="1397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Line 854"/>
          <p:cNvSpPr>
            <a:spLocks noChangeShapeType="1"/>
          </p:cNvSpPr>
          <p:nvPr/>
        </p:nvSpPr>
        <p:spPr bwMode="auto">
          <a:xfrm rot="5400000" flipV="1">
            <a:off x="6491674" y="3930244"/>
            <a:ext cx="2381" cy="857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Line 855"/>
          <p:cNvSpPr>
            <a:spLocks noChangeShapeType="1"/>
          </p:cNvSpPr>
          <p:nvPr/>
        </p:nvSpPr>
        <p:spPr bwMode="auto">
          <a:xfrm rot="16200000">
            <a:off x="6677011" y="3683783"/>
            <a:ext cx="0" cy="1143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0" name="Group 856"/>
          <p:cNvGrpSpPr>
            <a:grpSpLocks/>
          </p:cNvGrpSpPr>
          <p:nvPr/>
        </p:nvGrpSpPr>
        <p:grpSpPr bwMode="auto">
          <a:xfrm>
            <a:off x="6256324" y="3480186"/>
            <a:ext cx="501650" cy="176213"/>
            <a:chOff x="4701" y="2996"/>
            <a:chExt cx="316" cy="148"/>
          </a:xfrm>
        </p:grpSpPr>
        <p:sp>
          <p:nvSpPr>
            <p:cNvPr id="171" name="Oval 85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2" name="Line 85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Line 85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Rectangle 86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Oval 86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6" name="Group 86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181" name="Line 8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2" name="Line 8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" name="Line 8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7" name="Group 86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178" name="Line 8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9" name="Line 8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Line 8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84" name="Group 870"/>
          <p:cNvGrpSpPr>
            <a:grpSpLocks/>
          </p:cNvGrpSpPr>
          <p:nvPr/>
        </p:nvGrpSpPr>
        <p:grpSpPr bwMode="auto">
          <a:xfrm>
            <a:off x="5440349" y="3273018"/>
            <a:ext cx="501650" cy="176213"/>
            <a:chOff x="3600" y="219"/>
            <a:chExt cx="360" cy="175"/>
          </a:xfrm>
        </p:grpSpPr>
        <p:sp>
          <p:nvSpPr>
            <p:cNvPr id="185" name="Oval 8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Line 8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7" name="Line 8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Rectangle 8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Oval 8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90" name="Group 8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95" name="Line 8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Line 8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7" name="Line 8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1" name="Group 8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92" name="Line 8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Line 8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Line 8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98" name="Group 884"/>
          <p:cNvGrpSpPr>
            <a:grpSpLocks/>
          </p:cNvGrpSpPr>
          <p:nvPr/>
        </p:nvGrpSpPr>
        <p:grpSpPr bwMode="auto">
          <a:xfrm>
            <a:off x="4775186" y="3501618"/>
            <a:ext cx="501650" cy="176213"/>
            <a:chOff x="3600" y="219"/>
            <a:chExt cx="360" cy="175"/>
          </a:xfrm>
        </p:grpSpPr>
        <p:sp>
          <p:nvSpPr>
            <p:cNvPr id="199" name="Oval 8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0" name="Line 8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1" name="Line 8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2" name="Rectangle 8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Oval 8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4" name="Group 89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09" name="Line 8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Line 8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Line 8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5" name="Group 89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06" name="Line 8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Line 8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" name="Line 8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12" name="Line 898"/>
          <p:cNvSpPr>
            <a:spLocks noChangeShapeType="1"/>
          </p:cNvSpPr>
          <p:nvPr/>
        </p:nvSpPr>
        <p:spPr bwMode="auto">
          <a:xfrm>
            <a:off x="5889614" y="3431371"/>
            <a:ext cx="358775" cy="9048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3" name="Line 899"/>
          <p:cNvSpPr>
            <a:spLocks noChangeShapeType="1"/>
          </p:cNvSpPr>
          <p:nvPr/>
        </p:nvSpPr>
        <p:spPr bwMode="auto">
          <a:xfrm flipV="1">
            <a:off x="5237149" y="3440897"/>
            <a:ext cx="277812" cy="8215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Line 900"/>
          <p:cNvSpPr>
            <a:spLocks noChangeShapeType="1"/>
          </p:cNvSpPr>
          <p:nvPr/>
        </p:nvSpPr>
        <p:spPr bwMode="auto">
          <a:xfrm flipV="1">
            <a:off x="5280011" y="3593295"/>
            <a:ext cx="97155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Line 901"/>
          <p:cNvSpPr>
            <a:spLocks noChangeShapeType="1"/>
          </p:cNvSpPr>
          <p:nvPr/>
        </p:nvSpPr>
        <p:spPr bwMode="auto">
          <a:xfrm flipH="1">
            <a:off x="4575161" y="3402795"/>
            <a:ext cx="254000" cy="35242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Line 902"/>
          <p:cNvSpPr>
            <a:spLocks noChangeShapeType="1"/>
          </p:cNvSpPr>
          <p:nvPr/>
        </p:nvSpPr>
        <p:spPr bwMode="auto">
          <a:xfrm>
            <a:off x="4600561" y="3440895"/>
            <a:ext cx="19685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Line 903"/>
          <p:cNvSpPr>
            <a:spLocks noChangeShapeType="1"/>
          </p:cNvSpPr>
          <p:nvPr/>
        </p:nvSpPr>
        <p:spPr bwMode="auto">
          <a:xfrm>
            <a:off x="4460861" y="3693308"/>
            <a:ext cx="153988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Line 904"/>
          <p:cNvSpPr>
            <a:spLocks noChangeShapeType="1"/>
          </p:cNvSpPr>
          <p:nvPr/>
        </p:nvSpPr>
        <p:spPr bwMode="auto">
          <a:xfrm>
            <a:off x="4713277" y="3752839"/>
            <a:ext cx="4905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Line 905"/>
          <p:cNvSpPr>
            <a:spLocks noChangeShapeType="1"/>
          </p:cNvSpPr>
          <p:nvPr/>
        </p:nvSpPr>
        <p:spPr bwMode="auto">
          <a:xfrm flipH="1">
            <a:off x="4952989" y="3683784"/>
            <a:ext cx="53975" cy="6429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Line 906"/>
          <p:cNvSpPr>
            <a:spLocks noChangeShapeType="1"/>
          </p:cNvSpPr>
          <p:nvPr/>
        </p:nvSpPr>
        <p:spPr bwMode="auto">
          <a:xfrm>
            <a:off x="4765661" y="3750459"/>
            <a:ext cx="1588" cy="6191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21" name="Line 907"/>
          <p:cNvSpPr>
            <a:spLocks noChangeShapeType="1"/>
          </p:cNvSpPr>
          <p:nvPr/>
        </p:nvSpPr>
        <p:spPr bwMode="auto">
          <a:xfrm flipH="1" flipV="1">
            <a:off x="5162536" y="3756411"/>
            <a:ext cx="0" cy="5715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Line 908"/>
          <p:cNvSpPr>
            <a:spLocks noChangeShapeType="1"/>
          </p:cNvSpPr>
          <p:nvPr/>
        </p:nvSpPr>
        <p:spPr bwMode="auto">
          <a:xfrm>
            <a:off x="5243502" y="3650447"/>
            <a:ext cx="503237" cy="202406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Line 909"/>
          <p:cNvSpPr>
            <a:spLocks noChangeShapeType="1"/>
          </p:cNvSpPr>
          <p:nvPr/>
        </p:nvSpPr>
        <p:spPr bwMode="auto">
          <a:xfrm>
            <a:off x="4692638" y="3601629"/>
            <a:ext cx="8096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4" name="Group 910"/>
          <p:cNvGrpSpPr>
            <a:grpSpLocks/>
          </p:cNvGrpSpPr>
          <p:nvPr/>
        </p:nvGrpSpPr>
        <p:grpSpPr bwMode="auto">
          <a:xfrm>
            <a:off x="3878249" y="1171565"/>
            <a:ext cx="3021012" cy="2986088"/>
            <a:chOff x="-1203" y="1352"/>
            <a:chExt cx="1903" cy="2508"/>
          </a:xfrm>
        </p:grpSpPr>
        <p:grpSp>
          <p:nvGrpSpPr>
            <p:cNvPr id="225" name="Group 911"/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262" name="Picture 912" descr="lgv_fqmg[1]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3" name="Line 913"/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4" name="Line 914"/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pic>
          <p:nvPicPr>
            <p:cNvPr id="226" name="Picture 915" descr="imgyjavg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7" name="Group 916"/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260" name="Object 91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0" name="Clip" r:id="rId5" imgW="826829" imgH="840406" progId="">
                      <p:embed/>
                    </p:oleObj>
                  </mc:Choice>
                  <mc:Fallback>
                    <p:oleObj name="Clip" r:id="rId5" imgW="826829" imgH="840406" progId="">
                      <p:embed/>
                      <p:pic>
                        <p:nvPicPr>
                          <p:cNvPr id="0" name="Picture 2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1" name="Object 91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1" name="Clip" r:id="rId7" imgW="1268295" imgH="1199426" progId="">
                      <p:embed/>
                    </p:oleObj>
                  </mc:Choice>
                  <mc:Fallback>
                    <p:oleObj name="Clip" r:id="rId7" imgW="1268295" imgH="1199426" progId="">
                      <p:embed/>
                      <p:pic>
                        <p:nvPicPr>
                          <p:cNvPr id="0" name="Picture 2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8" name="Group 919"/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258" name="Object 92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2" name="Clip" r:id="rId9" imgW="826829" imgH="840406" progId="">
                      <p:embed/>
                    </p:oleObj>
                  </mc:Choice>
                  <mc:Fallback>
                    <p:oleObj name="Clip" r:id="rId9" imgW="826829" imgH="840406" progId="">
                      <p:embed/>
                      <p:pic>
                        <p:nvPicPr>
                          <p:cNvPr id="0" name="Picture 2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9" name="Object 92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3" name="Clip" r:id="rId10" imgW="1268295" imgH="1199426" progId="">
                      <p:embed/>
                    </p:oleObj>
                  </mc:Choice>
                  <mc:Fallback>
                    <p:oleObj name="Clip" r:id="rId10" imgW="1268295" imgH="1199426" progId="">
                      <p:embed/>
                      <p:pic>
                        <p:nvPicPr>
                          <p:cNvPr id="0" name="Picture 2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9" name="Object 922"/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4" name="Clip" r:id="rId11" imgW="1307263" imgH="1084139" progId="">
                    <p:embed/>
                  </p:oleObj>
                </mc:Choice>
                <mc:Fallback>
                  <p:oleObj name="Clip" r:id="rId11" imgW="1307263" imgH="1084139" progId="">
                    <p:embed/>
                    <p:pic>
                      <p:nvPicPr>
                        <p:cNvPr id="0" name="Picture 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0" name="Group 923"/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250" name="AutoShape 92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1" name="Rectangle 92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2" name="Rectangle 92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3" name="AutoShape 92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4" name="Line 92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5" name="Line 92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6" name="Rectangle 93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7" name="Rectangle 93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aphicFrame>
          <p:nvGraphicFramePr>
            <p:cNvPr id="231" name="Object 932"/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5" name="Clip" r:id="rId13" imgW="1307263" imgH="1084139" progId="">
                    <p:embed/>
                  </p:oleObj>
                </mc:Choice>
                <mc:Fallback>
                  <p:oleObj name="Clip" r:id="rId13" imgW="1307263" imgH="1084139" progId="">
                    <p:embed/>
                    <p:pic>
                      <p:nvPicPr>
                        <p:cNvPr id="0" name="Picture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2" name="Object 933"/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6" name="Clip" r:id="rId14" imgW="1307263" imgH="1084139" progId="">
                    <p:embed/>
                  </p:oleObj>
                </mc:Choice>
                <mc:Fallback>
                  <p:oleObj name="Clip" r:id="rId14" imgW="1307263" imgH="1084139" progId="">
                    <p:embed/>
                    <p:pic>
                      <p:nvPicPr>
                        <p:cNvPr id="0" name="Picture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" name="Object 934"/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7" name="Clip" r:id="rId15" imgW="1307263" imgH="1084139" progId="">
                    <p:embed/>
                  </p:oleObj>
                </mc:Choice>
                <mc:Fallback>
                  <p:oleObj name="Clip" r:id="rId15" imgW="1307263" imgH="1084139" progId="">
                    <p:embed/>
                    <p:pic>
                      <p:nvPicPr>
                        <p:cNvPr id="0" name="Picture 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4" name="Object 935"/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8" name="Clip" r:id="rId16" imgW="1307263" imgH="1084139" progId="">
                    <p:embed/>
                  </p:oleObj>
                </mc:Choice>
                <mc:Fallback>
                  <p:oleObj name="Clip" r:id="rId16" imgW="1307263" imgH="1084139" progId="">
                    <p:embed/>
                    <p:pic>
                      <p:nvPicPr>
                        <p:cNvPr id="0" name="Picture 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" name="Group 936"/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248" name="Object 93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9" name="Clip" r:id="rId17" imgW="826829" imgH="840406" progId="">
                      <p:embed/>
                    </p:oleObj>
                  </mc:Choice>
                  <mc:Fallback>
                    <p:oleObj name="Clip" r:id="rId17" imgW="826829" imgH="840406" progId="">
                      <p:embed/>
                      <p:pic>
                        <p:nvPicPr>
                          <p:cNvPr id="0" name="Picture 2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9" name="Object 93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0" name="Clip" r:id="rId18" imgW="1268295" imgH="1199426" progId="">
                      <p:embed/>
                    </p:oleObj>
                  </mc:Choice>
                  <mc:Fallback>
                    <p:oleObj name="Clip" r:id="rId18" imgW="1268295" imgH="1199426" progId="">
                      <p:embed/>
                      <p:pic>
                        <p:nvPicPr>
                          <p:cNvPr id="0" name="Picture 2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6" name="Group 939"/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246" name="Object 940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1" name="Clip" r:id="rId19" imgW="826829" imgH="840406" progId="">
                      <p:embed/>
                    </p:oleObj>
                  </mc:Choice>
                  <mc:Fallback>
                    <p:oleObj name="Clip" r:id="rId19" imgW="826829" imgH="840406" progId="">
                      <p:embed/>
                      <p:pic>
                        <p:nvPicPr>
                          <p:cNvPr id="0" name="Picture 2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7" name="Object 941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2" name="Clip" r:id="rId20" imgW="1268295" imgH="1199426" progId="">
                      <p:embed/>
                    </p:oleObj>
                  </mc:Choice>
                  <mc:Fallback>
                    <p:oleObj name="Clip" r:id="rId20" imgW="1268295" imgH="1199426" progId="">
                      <p:embed/>
                      <p:pic>
                        <p:nvPicPr>
                          <p:cNvPr id="0" name="Picture 2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7" name="Group 942"/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238" name="AutoShape 94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9" name="Rectangle 94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" name="Rectangle 94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" name="AutoShape 94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2" name="Line 94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Line 94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4" name="Rectangle 94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5" name="Rectangle 95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65" name="Line 951"/>
          <p:cNvSpPr>
            <a:spLocks noChangeShapeType="1"/>
          </p:cNvSpPr>
          <p:nvPr/>
        </p:nvSpPr>
        <p:spPr bwMode="auto">
          <a:xfrm flipH="1">
            <a:off x="4781539" y="2493157"/>
            <a:ext cx="3175" cy="10834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6" name="Line 952"/>
          <p:cNvSpPr>
            <a:spLocks noChangeShapeType="1"/>
          </p:cNvSpPr>
          <p:nvPr/>
        </p:nvSpPr>
        <p:spPr bwMode="auto">
          <a:xfrm flipV="1">
            <a:off x="6078527" y="1729968"/>
            <a:ext cx="123825" cy="6548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7" name="Line 953"/>
          <p:cNvSpPr>
            <a:spLocks noChangeShapeType="1"/>
          </p:cNvSpPr>
          <p:nvPr/>
        </p:nvSpPr>
        <p:spPr bwMode="auto">
          <a:xfrm>
            <a:off x="5905486" y="1859746"/>
            <a:ext cx="0" cy="6191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8" name="Line 954"/>
          <p:cNvSpPr>
            <a:spLocks noChangeShapeType="1"/>
          </p:cNvSpPr>
          <p:nvPr/>
        </p:nvSpPr>
        <p:spPr bwMode="auto">
          <a:xfrm flipV="1">
            <a:off x="6089639" y="1782355"/>
            <a:ext cx="263525" cy="21669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69" name="Line 955"/>
          <p:cNvSpPr>
            <a:spLocks noChangeShapeType="1"/>
          </p:cNvSpPr>
          <p:nvPr/>
        </p:nvSpPr>
        <p:spPr bwMode="auto">
          <a:xfrm>
            <a:off x="6442061" y="1781165"/>
            <a:ext cx="0" cy="14763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0" name="Line 956"/>
          <p:cNvSpPr>
            <a:spLocks noChangeShapeType="1"/>
          </p:cNvSpPr>
          <p:nvPr/>
        </p:nvSpPr>
        <p:spPr bwMode="auto">
          <a:xfrm>
            <a:off x="6095989" y="2010954"/>
            <a:ext cx="188913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1" name="Line 957"/>
          <p:cNvSpPr>
            <a:spLocks noChangeShapeType="1"/>
          </p:cNvSpPr>
          <p:nvPr/>
        </p:nvSpPr>
        <p:spPr bwMode="auto">
          <a:xfrm flipV="1">
            <a:off x="4391014" y="2661037"/>
            <a:ext cx="168275" cy="238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2" name="Line 958"/>
          <p:cNvSpPr>
            <a:spLocks noChangeShapeType="1"/>
          </p:cNvSpPr>
          <p:nvPr/>
        </p:nvSpPr>
        <p:spPr bwMode="auto">
          <a:xfrm flipV="1">
            <a:off x="6510327" y="1556137"/>
            <a:ext cx="238125" cy="126206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3" name="Line 959"/>
          <p:cNvSpPr>
            <a:spLocks noChangeShapeType="1"/>
          </p:cNvSpPr>
          <p:nvPr/>
        </p:nvSpPr>
        <p:spPr bwMode="auto">
          <a:xfrm>
            <a:off x="6650024" y="2003811"/>
            <a:ext cx="1778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4" name="Line 960"/>
          <p:cNvSpPr>
            <a:spLocks noChangeShapeType="1"/>
          </p:cNvSpPr>
          <p:nvPr/>
        </p:nvSpPr>
        <p:spPr bwMode="auto">
          <a:xfrm flipH="1">
            <a:off x="5795952" y="2060960"/>
            <a:ext cx="98425" cy="52863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275" name="Line 961"/>
          <p:cNvSpPr>
            <a:spLocks noChangeShapeType="1"/>
          </p:cNvSpPr>
          <p:nvPr/>
        </p:nvSpPr>
        <p:spPr bwMode="auto">
          <a:xfrm flipH="1">
            <a:off x="6386502" y="2060962"/>
            <a:ext cx="111125" cy="545306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6" name="Group 962"/>
          <p:cNvGrpSpPr>
            <a:grpSpLocks/>
          </p:cNvGrpSpPr>
          <p:nvPr/>
        </p:nvGrpSpPr>
        <p:grpSpPr bwMode="auto">
          <a:xfrm>
            <a:off x="5438761" y="3274209"/>
            <a:ext cx="501650" cy="176213"/>
            <a:chOff x="4701" y="2996"/>
            <a:chExt cx="316" cy="148"/>
          </a:xfrm>
        </p:grpSpPr>
        <p:sp>
          <p:nvSpPr>
            <p:cNvPr id="277" name="Oval 963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8" name="Line 964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9" name="Line 965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0" name="Rectangle 966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1" name="Oval 967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82" name="Group 968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287" name="Line 9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8" name="Line 9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9" name="Line 97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3" name="Group 972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84" name="Line 97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5" name="Line 97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6" name="Line 97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90" name="Group 976"/>
          <p:cNvGrpSpPr>
            <a:grpSpLocks/>
          </p:cNvGrpSpPr>
          <p:nvPr/>
        </p:nvGrpSpPr>
        <p:grpSpPr bwMode="auto">
          <a:xfrm>
            <a:off x="4773599" y="3500427"/>
            <a:ext cx="501650" cy="176213"/>
            <a:chOff x="4701" y="2996"/>
            <a:chExt cx="316" cy="148"/>
          </a:xfrm>
        </p:grpSpPr>
        <p:sp>
          <p:nvSpPr>
            <p:cNvPr id="291" name="Oval 977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" name="Line 978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3" name="Line 979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4" name="Rectangle 980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5" name="Oval 981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6" name="Group 982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01" name="Line 9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2" name="Line 9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3" name="Line 98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97" name="Group 986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298" name="Line 98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9" name="Line 98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0" name="Line 98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pitchFamily="82" charset="2"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304" name="Group 990"/>
          <p:cNvGrpSpPr>
            <a:grpSpLocks/>
          </p:cNvGrpSpPr>
          <p:nvPr/>
        </p:nvGrpSpPr>
        <p:grpSpPr bwMode="auto">
          <a:xfrm>
            <a:off x="5603862" y="3639730"/>
            <a:ext cx="290513" cy="303610"/>
            <a:chOff x="4290" y="3130"/>
            <a:chExt cx="183" cy="255"/>
          </a:xfrm>
        </p:grpSpPr>
        <p:pic>
          <p:nvPicPr>
            <p:cNvPr id="305" name="Picture 991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992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2 w 199"/>
                <a:gd name="T1" fmla="*/ 1 h 232"/>
                <a:gd name="T2" fmla="*/ 1 w 199"/>
                <a:gd name="T3" fmla="*/ 1 h 232"/>
                <a:gd name="T4" fmla="*/ 1 w 199"/>
                <a:gd name="T5" fmla="*/ 1 h 232"/>
                <a:gd name="T6" fmla="*/ 1 w 199"/>
                <a:gd name="T7" fmla="*/ 2 h 232"/>
                <a:gd name="T8" fmla="*/ 0 w 199"/>
                <a:gd name="T9" fmla="*/ 2 h 232"/>
                <a:gd name="T10" fmla="*/ 0 w 199"/>
                <a:gd name="T11" fmla="*/ 3 h 232"/>
                <a:gd name="T12" fmla="*/ 0 w 199"/>
                <a:gd name="T13" fmla="*/ 3 h 232"/>
                <a:gd name="T14" fmla="*/ 0 w 199"/>
                <a:gd name="T15" fmla="*/ 4 h 232"/>
                <a:gd name="T16" fmla="*/ 0 w 199"/>
                <a:gd name="T17" fmla="*/ 4 h 232"/>
                <a:gd name="T18" fmla="*/ 0 w 199"/>
                <a:gd name="T19" fmla="*/ 5 h 232"/>
                <a:gd name="T20" fmla="*/ 0 w 199"/>
                <a:gd name="T21" fmla="*/ 5 h 232"/>
                <a:gd name="T22" fmla="*/ 1 w 199"/>
                <a:gd name="T23" fmla="*/ 6 h 232"/>
                <a:gd name="T24" fmla="*/ 1 w 199"/>
                <a:gd name="T25" fmla="*/ 6 h 232"/>
                <a:gd name="T26" fmla="*/ 2 w 199"/>
                <a:gd name="T27" fmla="*/ 6 h 232"/>
                <a:gd name="T28" fmla="*/ 2 w 199"/>
                <a:gd name="T29" fmla="*/ 7 h 232"/>
                <a:gd name="T30" fmla="*/ 3 w 199"/>
                <a:gd name="T31" fmla="*/ 7 h 232"/>
                <a:gd name="T32" fmla="*/ 4 w 199"/>
                <a:gd name="T33" fmla="*/ 6 h 232"/>
                <a:gd name="T34" fmla="*/ 4 w 199"/>
                <a:gd name="T35" fmla="*/ 6 h 232"/>
                <a:gd name="T36" fmla="*/ 4 w 199"/>
                <a:gd name="T37" fmla="*/ 6 h 232"/>
                <a:gd name="T38" fmla="*/ 4 w 199"/>
                <a:gd name="T39" fmla="*/ 6 h 232"/>
                <a:gd name="T40" fmla="*/ 4 w 199"/>
                <a:gd name="T41" fmla="*/ 6 h 232"/>
                <a:gd name="T42" fmla="*/ 4 w 199"/>
                <a:gd name="T43" fmla="*/ 6 h 232"/>
                <a:gd name="T44" fmla="*/ 4 w 199"/>
                <a:gd name="T45" fmla="*/ 6 h 232"/>
                <a:gd name="T46" fmla="*/ 4 w 199"/>
                <a:gd name="T47" fmla="*/ 6 h 232"/>
                <a:gd name="T48" fmla="*/ 3 w 199"/>
                <a:gd name="T49" fmla="*/ 6 h 232"/>
                <a:gd name="T50" fmla="*/ 3 w 199"/>
                <a:gd name="T51" fmla="*/ 6 h 232"/>
                <a:gd name="T52" fmla="*/ 3 w 199"/>
                <a:gd name="T53" fmla="*/ 6 h 232"/>
                <a:gd name="T54" fmla="*/ 3 w 199"/>
                <a:gd name="T55" fmla="*/ 5 h 232"/>
                <a:gd name="T56" fmla="*/ 2 w 199"/>
                <a:gd name="T57" fmla="*/ 5 h 232"/>
                <a:gd name="T58" fmla="*/ 2 w 199"/>
                <a:gd name="T59" fmla="*/ 5 h 232"/>
                <a:gd name="T60" fmla="*/ 2 w 199"/>
                <a:gd name="T61" fmla="*/ 5 h 232"/>
                <a:gd name="T62" fmla="*/ 1 w 199"/>
                <a:gd name="T63" fmla="*/ 5 h 232"/>
                <a:gd name="T64" fmla="*/ 1 w 199"/>
                <a:gd name="T65" fmla="*/ 5 h 232"/>
                <a:gd name="T66" fmla="*/ 1 w 199"/>
                <a:gd name="T67" fmla="*/ 4 h 232"/>
                <a:gd name="T68" fmla="*/ 1 w 199"/>
                <a:gd name="T69" fmla="*/ 3 h 232"/>
                <a:gd name="T70" fmla="*/ 2 w 199"/>
                <a:gd name="T71" fmla="*/ 2 h 232"/>
                <a:gd name="T72" fmla="*/ 3 w 199"/>
                <a:gd name="T73" fmla="*/ 1 h 232"/>
                <a:gd name="T74" fmla="*/ 3 w 199"/>
                <a:gd name="T75" fmla="*/ 1 h 232"/>
                <a:gd name="T76" fmla="*/ 4 w 199"/>
                <a:gd name="T77" fmla="*/ 1 h 232"/>
                <a:gd name="T78" fmla="*/ 5 w 199"/>
                <a:gd name="T79" fmla="*/ 0 h 232"/>
                <a:gd name="T80" fmla="*/ 5 w 199"/>
                <a:gd name="T81" fmla="*/ 0 h 232"/>
                <a:gd name="T82" fmla="*/ 5 w 199"/>
                <a:gd name="T83" fmla="*/ 0 h 232"/>
                <a:gd name="T84" fmla="*/ 5 w 199"/>
                <a:gd name="T85" fmla="*/ 0 h 232"/>
                <a:gd name="T86" fmla="*/ 4 w 199"/>
                <a:gd name="T87" fmla="*/ 0 h 232"/>
                <a:gd name="T88" fmla="*/ 4 w 199"/>
                <a:gd name="T89" fmla="*/ 0 h 232"/>
                <a:gd name="T90" fmla="*/ 3 w 199"/>
                <a:gd name="T91" fmla="*/ 0 h 232"/>
                <a:gd name="T92" fmla="*/ 3 w 199"/>
                <a:gd name="T93" fmla="*/ 1 h 232"/>
                <a:gd name="T94" fmla="*/ 2 w 199"/>
                <a:gd name="T95" fmla="*/ 1 h 232"/>
                <a:gd name="T96" fmla="*/ 2 w 199"/>
                <a:gd name="T97" fmla="*/ 1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7" name="Freeform 993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3 w 128"/>
                <a:gd name="T1" fmla="*/ 2 h 180"/>
                <a:gd name="T2" fmla="*/ 3 w 128"/>
                <a:gd name="T3" fmla="*/ 2 h 180"/>
                <a:gd name="T4" fmla="*/ 3 w 128"/>
                <a:gd name="T5" fmla="*/ 3 h 180"/>
                <a:gd name="T6" fmla="*/ 3 w 128"/>
                <a:gd name="T7" fmla="*/ 3 h 180"/>
                <a:gd name="T8" fmla="*/ 3 w 128"/>
                <a:gd name="T9" fmla="*/ 3 h 180"/>
                <a:gd name="T10" fmla="*/ 2 w 128"/>
                <a:gd name="T11" fmla="*/ 4 h 180"/>
                <a:gd name="T12" fmla="*/ 2 w 128"/>
                <a:gd name="T13" fmla="*/ 4 h 180"/>
                <a:gd name="T14" fmla="*/ 1 w 128"/>
                <a:gd name="T15" fmla="*/ 4 h 180"/>
                <a:gd name="T16" fmla="*/ 1 w 128"/>
                <a:gd name="T17" fmla="*/ 4 h 180"/>
                <a:gd name="T18" fmla="*/ 1 w 128"/>
                <a:gd name="T19" fmla="*/ 5 h 180"/>
                <a:gd name="T20" fmla="*/ 1 w 128"/>
                <a:gd name="T21" fmla="*/ 5 h 180"/>
                <a:gd name="T22" fmla="*/ 1 w 128"/>
                <a:gd name="T23" fmla="*/ 5 h 180"/>
                <a:gd name="T24" fmla="*/ 1 w 128"/>
                <a:gd name="T25" fmla="*/ 5 h 180"/>
                <a:gd name="T26" fmla="*/ 1 w 128"/>
                <a:gd name="T27" fmla="*/ 5 h 180"/>
                <a:gd name="T28" fmla="*/ 1 w 128"/>
                <a:gd name="T29" fmla="*/ 5 h 180"/>
                <a:gd name="T30" fmla="*/ 1 w 128"/>
                <a:gd name="T31" fmla="*/ 5 h 180"/>
                <a:gd name="T32" fmla="*/ 1 w 128"/>
                <a:gd name="T33" fmla="*/ 5 h 180"/>
                <a:gd name="T34" fmla="*/ 2 w 128"/>
                <a:gd name="T35" fmla="*/ 5 h 180"/>
                <a:gd name="T36" fmla="*/ 2 w 128"/>
                <a:gd name="T37" fmla="*/ 4 h 180"/>
                <a:gd name="T38" fmla="*/ 3 w 128"/>
                <a:gd name="T39" fmla="*/ 4 h 180"/>
                <a:gd name="T40" fmla="*/ 3 w 128"/>
                <a:gd name="T41" fmla="*/ 4 h 180"/>
                <a:gd name="T42" fmla="*/ 4 w 128"/>
                <a:gd name="T43" fmla="*/ 3 h 180"/>
                <a:gd name="T44" fmla="*/ 4 w 128"/>
                <a:gd name="T45" fmla="*/ 3 h 180"/>
                <a:gd name="T46" fmla="*/ 4 w 128"/>
                <a:gd name="T47" fmla="*/ 2 h 180"/>
                <a:gd name="T48" fmla="*/ 4 w 128"/>
                <a:gd name="T49" fmla="*/ 2 h 180"/>
                <a:gd name="T50" fmla="*/ 3 w 128"/>
                <a:gd name="T51" fmla="*/ 1 h 180"/>
                <a:gd name="T52" fmla="*/ 3 w 128"/>
                <a:gd name="T53" fmla="*/ 1 h 180"/>
                <a:gd name="T54" fmla="*/ 2 w 128"/>
                <a:gd name="T55" fmla="*/ 0 h 180"/>
                <a:gd name="T56" fmla="*/ 2 w 128"/>
                <a:gd name="T57" fmla="*/ 0 h 180"/>
                <a:gd name="T58" fmla="*/ 1 w 128"/>
                <a:gd name="T59" fmla="*/ 0 h 180"/>
                <a:gd name="T60" fmla="*/ 1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1 w 128"/>
                <a:gd name="T69" fmla="*/ 0 h 180"/>
                <a:gd name="T70" fmla="*/ 1 w 128"/>
                <a:gd name="T71" fmla="*/ 0 h 180"/>
                <a:gd name="T72" fmla="*/ 2 w 128"/>
                <a:gd name="T73" fmla="*/ 1 h 180"/>
                <a:gd name="T74" fmla="*/ 2 w 128"/>
                <a:gd name="T75" fmla="*/ 1 h 180"/>
                <a:gd name="T76" fmla="*/ 3 w 128"/>
                <a:gd name="T77" fmla="*/ 1 h 180"/>
                <a:gd name="T78" fmla="*/ 3 w 128"/>
                <a:gd name="T79" fmla="*/ 1 h 180"/>
                <a:gd name="T80" fmla="*/ 3 w 128"/>
                <a:gd name="T81" fmla="*/ 2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" name="Freeform 994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3 w 322"/>
                <a:gd name="T1" fmla="*/ 2 h 378"/>
                <a:gd name="T2" fmla="*/ 2 w 322"/>
                <a:gd name="T3" fmla="*/ 3 h 378"/>
                <a:gd name="T4" fmla="*/ 1 w 322"/>
                <a:gd name="T5" fmla="*/ 5 h 378"/>
                <a:gd name="T6" fmla="*/ 0 w 322"/>
                <a:gd name="T7" fmla="*/ 6 h 378"/>
                <a:gd name="T8" fmla="*/ 0 w 322"/>
                <a:gd name="T9" fmla="*/ 7 h 378"/>
                <a:gd name="T10" fmla="*/ 0 w 322"/>
                <a:gd name="T11" fmla="*/ 8 h 378"/>
                <a:gd name="T12" fmla="*/ 1 w 322"/>
                <a:gd name="T13" fmla="*/ 8 h 378"/>
                <a:gd name="T14" fmla="*/ 1 w 322"/>
                <a:gd name="T15" fmla="*/ 9 h 378"/>
                <a:gd name="T16" fmla="*/ 2 w 322"/>
                <a:gd name="T17" fmla="*/ 9 h 378"/>
                <a:gd name="T18" fmla="*/ 2 w 322"/>
                <a:gd name="T19" fmla="*/ 9 h 378"/>
                <a:gd name="T20" fmla="*/ 3 w 322"/>
                <a:gd name="T21" fmla="*/ 10 h 378"/>
                <a:gd name="T22" fmla="*/ 4 w 322"/>
                <a:gd name="T23" fmla="*/ 10 h 378"/>
                <a:gd name="T24" fmla="*/ 5 w 322"/>
                <a:gd name="T25" fmla="*/ 10 h 378"/>
                <a:gd name="T26" fmla="*/ 6 w 322"/>
                <a:gd name="T27" fmla="*/ 10 h 378"/>
                <a:gd name="T28" fmla="*/ 7 w 322"/>
                <a:gd name="T29" fmla="*/ 10 h 378"/>
                <a:gd name="T30" fmla="*/ 8 w 322"/>
                <a:gd name="T31" fmla="*/ 10 h 378"/>
                <a:gd name="T32" fmla="*/ 9 w 322"/>
                <a:gd name="T33" fmla="*/ 10 h 378"/>
                <a:gd name="T34" fmla="*/ 9 w 322"/>
                <a:gd name="T35" fmla="*/ 10 h 378"/>
                <a:gd name="T36" fmla="*/ 9 w 322"/>
                <a:gd name="T37" fmla="*/ 10 h 378"/>
                <a:gd name="T38" fmla="*/ 9 w 322"/>
                <a:gd name="T39" fmla="*/ 10 h 378"/>
                <a:gd name="T40" fmla="*/ 8 w 322"/>
                <a:gd name="T41" fmla="*/ 10 h 378"/>
                <a:gd name="T42" fmla="*/ 7 w 322"/>
                <a:gd name="T43" fmla="*/ 9 h 378"/>
                <a:gd name="T44" fmla="*/ 7 w 322"/>
                <a:gd name="T45" fmla="*/ 9 h 378"/>
                <a:gd name="T46" fmla="*/ 6 w 322"/>
                <a:gd name="T47" fmla="*/ 9 h 378"/>
                <a:gd name="T48" fmla="*/ 5 w 322"/>
                <a:gd name="T49" fmla="*/ 9 h 378"/>
                <a:gd name="T50" fmla="*/ 4 w 322"/>
                <a:gd name="T51" fmla="*/ 9 h 378"/>
                <a:gd name="T52" fmla="*/ 3 w 322"/>
                <a:gd name="T53" fmla="*/ 9 h 378"/>
                <a:gd name="T54" fmla="*/ 2 w 322"/>
                <a:gd name="T55" fmla="*/ 8 h 378"/>
                <a:gd name="T56" fmla="*/ 2 w 322"/>
                <a:gd name="T57" fmla="*/ 8 h 378"/>
                <a:gd name="T58" fmla="*/ 1 w 322"/>
                <a:gd name="T59" fmla="*/ 7 h 378"/>
                <a:gd name="T60" fmla="*/ 1 w 322"/>
                <a:gd name="T61" fmla="*/ 7 h 378"/>
                <a:gd name="T62" fmla="*/ 1 w 322"/>
                <a:gd name="T63" fmla="*/ 6 h 378"/>
                <a:gd name="T64" fmla="*/ 2 w 322"/>
                <a:gd name="T65" fmla="*/ 5 h 378"/>
                <a:gd name="T66" fmla="*/ 2 w 322"/>
                <a:gd name="T67" fmla="*/ 4 h 378"/>
                <a:gd name="T68" fmla="*/ 3 w 322"/>
                <a:gd name="T69" fmla="*/ 3 h 378"/>
                <a:gd name="T70" fmla="*/ 4 w 322"/>
                <a:gd name="T71" fmla="*/ 2 h 378"/>
                <a:gd name="T72" fmla="*/ 4 w 322"/>
                <a:gd name="T73" fmla="*/ 2 h 378"/>
                <a:gd name="T74" fmla="*/ 6 w 322"/>
                <a:gd name="T75" fmla="*/ 1 h 378"/>
                <a:gd name="T76" fmla="*/ 7 w 322"/>
                <a:gd name="T77" fmla="*/ 0 h 378"/>
                <a:gd name="T78" fmla="*/ 7 w 322"/>
                <a:gd name="T79" fmla="*/ 0 h 378"/>
                <a:gd name="T80" fmla="*/ 7 w 322"/>
                <a:gd name="T81" fmla="*/ 0 h 378"/>
                <a:gd name="T82" fmla="*/ 6 w 322"/>
                <a:gd name="T83" fmla="*/ 0 h 378"/>
                <a:gd name="T84" fmla="*/ 5 w 322"/>
                <a:gd name="T85" fmla="*/ 0 h 378"/>
                <a:gd name="T86" fmla="*/ 4 w 322"/>
                <a:gd name="T87" fmla="*/ 1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9" name="Freeform 995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6 w 283"/>
                <a:gd name="T1" fmla="*/ 2 h 252"/>
                <a:gd name="T2" fmla="*/ 7 w 283"/>
                <a:gd name="T3" fmla="*/ 3 h 252"/>
                <a:gd name="T4" fmla="*/ 7 w 283"/>
                <a:gd name="T5" fmla="*/ 3 h 252"/>
                <a:gd name="T6" fmla="*/ 7 w 283"/>
                <a:gd name="T7" fmla="*/ 4 h 252"/>
                <a:gd name="T8" fmla="*/ 7 w 283"/>
                <a:gd name="T9" fmla="*/ 4 h 252"/>
                <a:gd name="T10" fmla="*/ 7 w 283"/>
                <a:gd name="T11" fmla="*/ 4 h 252"/>
                <a:gd name="T12" fmla="*/ 7 w 283"/>
                <a:gd name="T13" fmla="*/ 5 h 252"/>
                <a:gd name="T14" fmla="*/ 7 w 283"/>
                <a:gd name="T15" fmla="*/ 5 h 252"/>
                <a:gd name="T16" fmla="*/ 6 w 283"/>
                <a:gd name="T17" fmla="*/ 5 h 252"/>
                <a:gd name="T18" fmla="*/ 6 w 283"/>
                <a:gd name="T19" fmla="*/ 6 h 252"/>
                <a:gd name="T20" fmla="*/ 6 w 283"/>
                <a:gd name="T21" fmla="*/ 6 h 252"/>
                <a:gd name="T22" fmla="*/ 6 w 283"/>
                <a:gd name="T23" fmla="*/ 6 h 252"/>
                <a:gd name="T24" fmla="*/ 5 w 283"/>
                <a:gd name="T25" fmla="*/ 7 h 252"/>
                <a:gd name="T26" fmla="*/ 5 w 283"/>
                <a:gd name="T27" fmla="*/ 7 h 252"/>
                <a:gd name="T28" fmla="*/ 5 w 283"/>
                <a:gd name="T29" fmla="*/ 7 h 252"/>
                <a:gd name="T30" fmla="*/ 5 w 283"/>
                <a:gd name="T31" fmla="*/ 7 h 252"/>
                <a:gd name="T32" fmla="*/ 5 w 283"/>
                <a:gd name="T33" fmla="*/ 7 h 252"/>
                <a:gd name="T34" fmla="*/ 5 w 283"/>
                <a:gd name="T35" fmla="*/ 7 h 252"/>
                <a:gd name="T36" fmla="*/ 6 w 283"/>
                <a:gd name="T37" fmla="*/ 7 h 252"/>
                <a:gd name="T38" fmla="*/ 6 w 283"/>
                <a:gd name="T39" fmla="*/ 7 h 252"/>
                <a:gd name="T40" fmla="*/ 6 w 283"/>
                <a:gd name="T41" fmla="*/ 7 h 252"/>
                <a:gd name="T42" fmla="*/ 6 w 283"/>
                <a:gd name="T43" fmla="*/ 7 h 252"/>
                <a:gd name="T44" fmla="*/ 7 w 283"/>
                <a:gd name="T45" fmla="*/ 6 h 252"/>
                <a:gd name="T46" fmla="*/ 7 w 283"/>
                <a:gd name="T47" fmla="*/ 5 h 252"/>
                <a:gd name="T48" fmla="*/ 8 w 283"/>
                <a:gd name="T49" fmla="*/ 5 h 252"/>
                <a:gd name="T50" fmla="*/ 8 w 283"/>
                <a:gd name="T51" fmla="*/ 4 h 252"/>
                <a:gd name="T52" fmla="*/ 8 w 283"/>
                <a:gd name="T53" fmla="*/ 3 h 252"/>
                <a:gd name="T54" fmla="*/ 7 w 283"/>
                <a:gd name="T55" fmla="*/ 3 h 252"/>
                <a:gd name="T56" fmla="*/ 7 w 283"/>
                <a:gd name="T57" fmla="*/ 2 h 252"/>
                <a:gd name="T58" fmla="*/ 7 w 283"/>
                <a:gd name="T59" fmla="*/ 2 h 252"/>
                <a:gd name="T60" fmla="*/ 6 w 283"/>
                <a:gd name="T61" fmla="*/ 1 h 252"/>
                <a:gd name="T62" fmla="*/ 6 w 283"/>
                <a:gd name="T63" fmla="*/ 1 h 252"/>
                <a:gd name="T64" fmla="*/ 5 w 283"/>
                <a:gd name="T65" fmla="*/ 1 h 252"/>
                <a:gd name="T66" fmla="*/ 4 w 283"/>
                <a:gd name="T67" fmla="*/ 1 h 252"/>
                <a:gd name="T68" fmla="*/ 4 w 283"/>
                <a:gd name="T69" fmla="*/ 1 h 252"/>
                <a:gd name="T70" fmla="*/ 3 w 283"/>
                <a:gd name="T71" fmla="*/ 0 h 252"/>
                <a:gd name="T72" fmla="*/ 3 w 283"/>
                <a:gd name="T73" fmla="*/ 0 h 252"/>
                <a:gd name="T74" fmla="*/ 2 w 283"/>
                <a:gd name="T75" fmla="*/ 0 h 252"/>
                <a:gd name="T76" fmla="*/ 2 w 283"/>
                <a:gd name="T77" fmla="*/ 0 h 252"/>
                <a:gd name="T78" fmla="*/ 1 w 283"/>
                <a:gd name="T79" fmla="*/ 0 h 252"/>
                <a:gd name="T80" fmla="*/ 1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1 w 283"/>
                <a:gd name="T93" fmla="*/ 0 h 252"/>
                <a:gd name="T94" fmla="*/ 1 w 283"/>
                <a:gd name="T95" fmla="*/ 0 h 252"/>
                <a:gd name="T96" fmla="*/ 1 w 283"/>
                <a:gd name="T97" fmla="*/ 0 h 252"/>
                <a:gd name="T98" fmla="*/ 2 w 283"/>
                <a:gd name="T99" fmla="*/ 1 h 252"/>
                <a:gd name="T100" fmla="*/ 2 w 283"/>
                <a:gd name="T101" fmla="*/ 1 h 252"/>
                <a:gd name="T102" fmla="*/ 3 w 283"/>
                <a:gd name="T103" fmla="*/ 1 h 252"/>
                <a:gd name="T104" fmla="*/ 3 w 283"/>
                <a:gd name="T105" fmla="*/ 1 h 252"/>
                <a:gd name="T106" fmla="*/ 3 w 283"/>
                <a:gd name="T107" fmla="*/ 1 h 252"/>
                <a:gd name="T108" fmla="*/ 4 w 283"/>
                <a:gd name="T109" fmla="*/ 1 h 252"/>
                <a:gd name="T110" fmla="*/ 4 w 283"/>
                <a:gd name="T111" fmla="*/ 1 h 252"/>
                <a:gd name="T112" fmla="*/ 5 w 283"/>
                <a:gd name="T113" fmla="*/ 1 h 252"/>
                <a:gd name="T114" fmla="*/ 5 w 283"/>
                <a:gd name="T115" fmla="*/ 2 h 252"/>
                <a:gd name="T116" fmla="*/ 6 w 283"/>
                <a:gd name="T117" fmla="*/ 2 h 252"/>
                <a:gd name="T118" fmla="*/ 6 w 283"/>
                <a:gd name="T119" fmla="*/ 2 h 252"/>
                <a:gd name="T120" fmla="*/ 6 w 283"/>
                <a:gd name="T121" fmla="*/ 2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0" name="Freeform 996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3 h 238"/>
                <a:gd name="T2" fmla="*/ 0 w 114"/>
                <a:gd name="T3" fmla="*/ 4 h 238"/>
                <a:gd name="T4" fmla="*/ 0 w 114"/>
                <a:gd name="T5" fmla="*/ 5 h 238"/>
                <a:gd name="T6" fmla="*/ 0 w 114"/>
                <a:gd name="T7" fmla="*/ 5 h 238"/>
                <a:gd name="T8" fmla="*/ 1 w 114"/>
                <a:gd name="T9" fmla="*/ 5 h 238"/>
                <a:gd name="T10" fmla="*/ 1 w 114"/>
                <a:gd name="T11" fmla="*/ 6 h 238"/>
                <a:gd name="T12" fmla="*/ 2 w 114"/>
                <a:gd name="T13" fmla="*/ 6 h 238"/>
                <a:gd name="T14" fmla="*/ 2 w 114"/>
                <a:gd name="T15" fmla="*/ 6 h 238"/>
                <a:gd name="T16" fmla="*/ 2 w 114"/>
                <a:gd name="T17" fmla="*/ 6 h 238"/>
                <a:gd name="T18" fmla="*/ 3 w 114"/>
                <a:gd name="T19" fmla="*/ 6 h 238"/>
                <a:gd name="T20" fmla="*/ 3 w 114"/>
                <a:gd name="T21" fmla="*/ 6 h 238"/>
                <a:gd name="T22" fmla="*/ 3 w 114"/>
                <a:gd name="T23" fmla="*/ 6 h 238"/>
                <a:gd name="T24" fmla="*/ 3 w 114"/>
                <a:gd name="T25" fmla="*/ 6 h 238"/>
                <a:gd name="T26" fmla="*/ 3 w 114"/>
                <a:gd name="T27" fmla="*/ 6 h 238"/>
                <a:gd name="T28" fmla="*/ 3 w 114"/>
                <a:gd name="T29" fmla="*/ 6 h 238"/>
                <a:gd name="T30" fmla="*/ 3 w 114"/>
                <a:gd name="T31" fmla="*/ 6 h 238"/>
                <a:gd name="T32" fmla="*/ 3 w 114"/>
                <a:gd name="T33" fmla="*/ 6 h 238"/>
                <a:gd name="T34" fmla="*/ 2 w 114"/>
                <a:gd name="T35" fmla="*/ 5 h 238"/>
                <a:gd name="T36" fmla="*/ 2 w 114"/>
                <a:gd name="T37" fmla="*/ 5 h 238"/>
                <a:gd name="T38" fmla="*/ 1 w 114"/>
                <a:gd name="T39" fmla="*/ 5 h 238"/>
                <a:gd name="T40" fmla="*/ 1 w 114"/>
                <a:gd name="T41" fmla="*/ 4 h 238"/>
                <a:gd name="T42" fmla="*/ 1 w 114"/>
                <a:gd name="T43" fmla="*/ 4 h 238"/>
                <a:gd name="T44" fmla="*/ 1 w 114"/>
                <a:gd name="T45" fmla="*/ 3 h 238"/>
                <a:gd name="T46" fmla="*/ 1 w 114"/>
                <a:gd name="T47" fmla="*/ 3 h 238"/>
                <a:gd name="T48" fmla="*/ 1 w 114"/>
                <a:gd name="T49" fmla="*/ 2 h 238"/>
                <a:gd name="T50" fmla="*/ 1 w 114"/>
                <a:gd name="T51" fmla="*/ 2 h 238"/>
                <a:gd name="T52" fmla="*/ 2 w 114"/>
                <a:gd name="T53" fmla="*/ 2 h 238"/>
                <a:gd name="T54" fmla="*/ 2 w 114"/>
                <a:gd name="T55" fmla="*/ 1 h 238"/>
                <a:gd name="T56" fmla="*/ 2 w 114"/>
                <a:gd name="T57" fmla="*/ 1 h 238"/>
                <a:gd name="T58" fmla="*/ 2 w 114"/>
                <a:gd name="T59" fmla="*/ 1 h 238"/>
                <a:gd name="T60" fmla="*/ 3 w 114"/>
                <a:gd name="T61" fmla="*/ 0 h 238"/>
                <a:gd name="T62" fmla="*/ 3 w 114"/>
                <a:gd name="T63" fmla="*/ 0 h 238"/>
                <a:gd name="T64" fmla="*/ 3 w 114"/>
                <a:gd name="T65" fmla="*/ 0 h 238"/>
                <a:gd name="T66" fmla="*/ 3 w 114"/>
                <a:gd name="T67" fmla="*/ 0 h 238"/>
                <a:gd name="T68" fmla="*/ 3 w 114"/>
                <a:gd name="T69" fmla="*/ 0 h 238"/>
                <a:gd name="T70" fmla="*/ 2 w 114"/>
                <a:gd name="T71" fmla="*/ 0 h 238"/>
                <a:gd name="T72" fmla="*/ 2 w 114"/>
                <a:gd name="T73" fmla="*/ 1 h 238"/>
                <a:gd name="T74" fmla="*/ 1 w 114"/>
                <a:gd name="T75" fmla="*/ 1 h 238"/>
                <a:gd name="T76" fmla="*/ 1 w 114"/>
                <a:gd name="T77" fmla="*/ 2 h 238"/>
                <a:gd name="T78" fmla="*/ 0 w 114"/>
                <a:gd name="T79" fmla="*/ 3 h 238"/>
                <a:gd name="T80" fmla="*/ 0 w 114"/>
                <a:gd name="T81" fmla="*/ 3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1" name="Freeform 997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6 w 246"/>
                <a:gd name="T1" fmla="*/ 4 h 310"/>
                <a:gd name="T2" fmla="*/ 6 w 246"/>
                <a:gd name="T3" fmla="*/ 4 h 310"/>
                <a:gd name="T4" fmla="*/ 6 w 246"/>
                <a:gd name="T5" fmla="*/ 5 h 310"/>
                <a:gd name="T6" fmla="*/ 6 w 246"/>
                <a:gd name="T7" fmla="*/ 5 h 310"/>
                <a:gd name="T8" fmla="*/ 6 w 246"/>
                <a:gd name="T9" fmla="*/ 6 h 310"/>
                <a:gd name="T10" fmla="*/ 5 w 246"/>
                <a:gd name="T11" fmla="*/ 6 h 310"/>
                <a:gd name="T12" fmla="*/ 5 w 246"/>
                <a:gd name="T13" fmla="*/ 7 h 310"/>
                <a:gd name="T14" fmla="*/ 4 w 246"/>
                <a:gd name="T15" fmla="*/ 7 h 310"/>
                <a:gd name="T16" fmla="*/ 4 w 246"/>
                <a:gd name="T17" fmla="*/ 8 h 310"/>
                <a:gd name="T18" fmla="*/ 4 w 246"/>
                <a:gd name="T19" fmla="*/ 8 h 310"/>
                <a:gd name="T20" fmla="*/ 3 w 246"/>
                <a:gd name="T21" fmla="*/ 8 h 310"/>
                <a:gd name="T22" fmla="*/ 3 w 246"/>
                <a:gd name="T23" fmla="*/ 9 h 310"/>
                <a:gd name="T24" fmla="*/ 4 w 246"/>
                <a:gd name="T25" fmla="*/ 9 h 310"/>
                <a:gd name="T26" fmla="*/ 4 w 246"/>
                <a:gd name="T27" fmla="*/ 9 h 310"/>
                <a:gd name="T28" fmla="*/ 4 w 246"/>
                <a:gd name="T29" fmla="*/ 8 h 310"/>
                <a:gd name="T30" fmla="*/ 5 w 246"/>
                <a:gd name="T31" fmla="*/ 8 h 310"/>
                <a:gd name="T32" fmla="*/ 6 w 246"/>
                <a:gd name="T33" fmla="*/ 7 h 310"/>
                <a:gd name="T34" fmla="*/ 7 w 246"/>
                <a:gd name="T35" fmla="*/ 6 h 310"/>
                <a:gd name="T36" fmla="*/ 7 w 246"/>
                <a:gd name="T37" fmla="*/ 5 h 310"/>
                <a:gd name="T38" fmla="*/ 7 w 246"/>
                <a:gd name="T39" fmla="*/ 4 h 310"/>
                <a:gd name="T40" fmla="*/ 6 w 246"/>
                <a:gd name="T41" fmla="*/ 3 h 310"/>
                <a:gd name="T42" fmla="*/ 6 w 246"/>
                <a:gd name="T43" fmla="*/ 3 h 310"/>
                <a:gd name="T44" fmla="*/ 5 w 246"/>
                <a:gd name="T45" fmla="*/ 2 h 310"/>
                <a:gd name="T46" fmla="*/ 4 w 246"/>
                <a:gd name="T47" fmla="*/ 2 h 310"/>
                <a:gd name="T48" fmla="*/ 4 w 246"/>
                <a:gd name="T49" fmla="*/ 1 h 310"/>
                <a:gd name="T50" fmla="*/ 3 w 246"/>
                <a:gd name="T51" fmla="*/ 1 h 310"/>
                <a:gd name="T52" fmla="*/ 2 w 246"/>
                <a:gd name="T53" fmla="*/ 1 h 310"/>
                <a:gd name="T54" fmla="*/ 1 w 246"/>
                <a:gd name="T55" fmla="*/ 0 h 310"/>
                <a:gd name="T56" fmla="*/ 1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1 w 246"/>
                <a:gd name="T63" fmla="*/ 0 h 310"/>
                <a:gd name="T64" fmla="*/ 2 w 246"/>
                <a:gd name="T65" fmla="*/ 1 h 310"/>
                <a:gd name="T66" fmla="*/ 2 w 246"/>
                <a:gd name="T67" fmla="*/ 1 h 310"/>
                <a:gd name="T68" fmla="*/ 3 w 246"/>
                <a:gd name="T69" fmla="*/ 2 h 310"/>
                <a:gd name="T70" fmla="*/ 4 w 246"/>
                <a:gd name="T71" fmla="*/ 2 h 310"/>
                <a:gd name="T72" fmla="*/ 5 w 246"/>
                <a:gd name="T73" fmla="*/ 3 h 310"/>
                <a:gd name="T74" fmla="*/ 5 w 246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2" name="Freeform 998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1 w 83"/>
                <a:gd name="T1" fmla="*/ 0 h 187"/>
                <a:gd name="T2" fmla="*/ 1 w 83"/>
                <a:gd name="T3" fmla="*/ 0 h 187"/>
                <a:gd name="T4" fmla="*/ 1 w 83"/>
                <a:gd name="T5" fmla="*/ 0 h 187"/>
                <a:gd name="T6" fmla="*/ 1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1 h 187"/>
                <a:gd name="T20" fmla="*/ 1 w 83"/>
                <a:gd name="T21" fmla="*/ 2 h 187"/>
                <a:gd name="T22" fmla="*/ 1 w 83"/>
                <a:gd name="T23" fmla="*/ 3 h 187"/>
                <a:gd name="T24" fmla="*/ 1 w 83"/>
                <a:gd name="T25" fmla="*/ 3 h 187"/>
                <a:gd name="T26" fmla="*/ 2 w 83"/>
                <a:gd name="T27" fmla="*/ 4 h 187"/>
                <a:gd name="T28" fmla="*/ 2 w 83"/>
                <a:gd name="T29" fmla="*/ 5 h 187"/>
                <a:gd name="T30" fmla="*/ 2 w 83"/>
                <a:gd name="T31" fmla="*/ 5 h 187"/>
                <a:gd name="T32" fmla="*/ 2 w 83"/>
                <a:gd name="T33" fmla="*/ 5 h 187"/>
                <a:gd name="T34" fmla="*/ 2 w 83"/>
                <a:gd name="T35" fmla="*/ 5 h 187"/>
                <a:gd name="T36" fmla="*/ 2 w 83"/>
                <a:gd name="T37" fmla="*/ 4 h 187"/>
                <a:gd name="T38" fmla="*/ 2 w 83"/>
                <a:gd name="T39" fmla="*/ 4 h 187"/>
                <a:gd name="T40" fmla="*/ 2 w 83"/>
                <a:gd name="T41" fmla="*/ 3 h 187"/>
                <a:gd name="T42" fmla="*/ 2 w 83"/>
                <a:gd name="T43" fmla="*/ 2 h 187"/>
                <a:gd name="T44" fmla="*/ 1 w 83"/>
                <a:gd name="T45" fmla="*/ 2 h 187"/>
                <a:gd name="T46" fmla="*/ 1 w 83"/>
                <a:gd name="T47" fmla="*/ 1 h 187"/>
                <a:gd name="T48" fmla="*/ 1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3" name="Freeform 999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1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1 h 94"/>
                <a:gd name="T20" fmla="*/ 0 w 44"/>
                <a:gd name="T21" fmla="*/ 1 h 94"/>
                <a:gd name="T22" fmla="*/ 0 w 44"/>
                <a:gd name="T23" fmla="*/ 2 h 94"/>
                <a:gd name="T24" fmla="*/ 0 w 44"/>
                <a:gd name="T25" fmla="*/ 2 h 94"/>
                <a:gd name="T26" fmla="*/ 0 w 44"/>
                <a:gd name="T27" fmla="*/ 2 h 94"/>
                <a:gd name="T28" fmla="*/ 1 w 44"/>
                <a:gd name="T29" fmla="*/ 3 h 94"/>
                <a:gd name="T30" fmla="*/ 1 w 44"/>
                <a:gd name="T31" fmla="*/ 3 h 94"/>
                <a:gd name="T32" fmla="*/ 1 w 44"/>
                <a:gd name="T33" fmla="*/ 3 h 94"/>
                <a:gd name="T34" fmla="*/ 1 w 44"/>
                <a:gd name="T35" fmla="*/ 2 h 94"/>
                <a:gd name="T36" fmla="*/ 1 w 44"/>
                <a:gd name="T37" fmla="*/ 2 h 94"/>
                <a:gd name="T38" fmla="*/ 1 w 44"/>
                <a:gd name="T39" fmla="*/ 1 h 94"/>
                <a:gd name="T40" fmla="*/ 1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4" name="Freeform 1000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1 h 54"/>
                <a:gd name="T28" fmla="*/ 0 w 38"/>
                <a:gd name="T29" fmla="*/ 1 h 54"/>
                <a:gd name="T30" fmla="*/ 0 w 38"/>
                <a:gd name="T31" fmla="*/ 1 h 54"/>
                <a:gd name="T32" fmla="*/ 0 w 38"/>
                <a:gd name="T33" fmla="*/ 1 h 54"/>
                <a:gd name="T34" fmla="*/ 0 w 38"/>
                <a:gd name="T35" fmla="*/ 1 h 54"/>
                <a:gd name="T36" fmla="*/ 1 w 38"/>
                <a:gd name="T37" fmla="*/ 1 h 54"/>
                <a:gd name="T38" fmla="*/ 1 w 38"/>
                <a:gd name="T39" fmla="*/ 2 h 54"/>
                <a:gd name="T40" fmla="*/ 1 w 38"/>
                <a:gd name="T41" fmla="*/ 2 h 54"/>
                <a:gd name="T42" fmla="*/ 1 w 38"/>
                <a:gd name="T43" fmla="*/ 1 h 54"/>
                <a:gd name="T44" fmla="*/ 1 w 38"/>
                <a:gd name="T45" fmla="*/ 1 h 54"/>
                <a:gd name="T46" fmla="*/ 1 w 38"/>
                <a:gd name="T47" fmla="*/ 1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5" name="Freeform 1001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1 w 52"/>
                <a:gd name="T1" fmla="*/ 1 h 36"/>
                <a:gd name="T2" fmla="*/ 1 w 52"/>
                <a:gd name="T3" fmla="*/ 1 h 36"/>
                <a:gd name="T4" fmla="*/ 1 w 52"/>
                <a:gd name="T5" fmla="*/ 0 h 36"/>
                <a:gd name="T6" fmla="*/ 1 w 52"/>
                <a:gd name="T7" fmla="*/ 0 h 36"/>
                <a:gd name="T8" fmla="*/ 1 w 52"/>
                <a:gd name="T9" fmla="*/ 0 h 36"/>
                <a:gd name="T10" fmla="*/ 1 w 52"/>
                <a:gd name="T11" fmla="*/ 0 h 36"/>
                <a:gd name="T12" fmla="*/ 1 w 52"/>
                <a:gd name="T13" fmla="*/ 0 h 36"/>
                <a:gd name="T14" fmla="*/ 1 w 52"/>
                <a:gd name="T15" fmla="*/ 0 h 36"/>
                <a:gd name="T16" fmla="*/ 1 w 52"/>
                <a:gd name="T17" fmla="*/ 0 h 36"/>
                <a:gd name="T18" fmla="*/ 1 w 52"/>
                <a:gd name="T19" fmla="*/ 0 h 36"/>
                <a:gd name="T20" fmla="*/ 1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1 h 36"/>
                <a:gd name="T30" fmla="*/ 0 w 52"/>
                <a:gd name="T31" fmla="*/ 1 h 36"/>
                <a:gd name="T32" fmla="*/ 0 w 52"/>
                <a:gd name="T33" fmla="*/ 1 h 36"/>
                <a:gd name="T34" fmla="*/ 0 w 52"/>
                <a:gd name="T35" fmla="*/ 1 h 36"/>
                <a:gd name="T36" fmla="*/ 0 w 52"/>
                <a:gd name="T37" fmla="*/ 1 h 36"/>
                <a:gd name="T38" fmla="*/ 0 w 52"/>
                <a:gd name="T39" fmla="*/ 1 h 36"/>
                <a:gd name="T40" fmla="*/ 0 w 52"/>
                <a:gd name="T41" fmla="*/ 1 h 36"/>
                <a:gd name="T42" fmla="*/ 1 w 52"/>
                <a:gd name="T43" fmla="*/ 1 h 36"/>
                <a:gd name="T44" fmla="*/ 1 w 52"/>
                <a:gd name="T45" fmla="*/ 1 h 36"/>
                <a:gd name="T46" fmla="*/ 1 w 52"/>
                <a:gd name="T47" fmla="*/ 1 h 36"/>
                <a:gd name="T48" fmla="*/ 1 w 52"/>
                <a:gd name="T49" fmla="*/ 1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6" name="Freeform 1002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2 w 198"/>
                <a:gd name="T1" fmla="*/ 1 h 236"/>
                <a:gd name="T2" fmla="*/ 2 w 198"/>
                <a:gd name="T3" fmla="*/ 1 h 236"/>
                <a:gd name="T4" fmla="*/ 1 w 198"/>
                <a:gd name="T5" fmla="*/ 2 h 236"/>
                <a:gd name="T6" fmla="*/ 1 w 198"/>
                <a:gd name="T7" fmla="*/ 2 h 236"/>
                <a:gd name="T8" fmla="*/ 1 w 198"/>
                <a:gd name="T9" fmla="*/ 2 h 236"/>
                <a:gd name="T10" fmla="*/ 0 w 198"/>
                <a:gd name="T11" fmla="*/ 3 h 236"/>
                <a:gd name="T12" fmla="*/ 0 w 198"/>
                <a:gd name="T13" fmla="*/ 3 h 236"/>
                <a:gd name="T14" fmla="*/ 0 w 198"/>
                <a:gd name="T15" fmla="*/ 3 h 236"/>
                <a:gd name="T16" fmla="*/ 0 w 198"/>
                <a:gd name="T17" fmla="*/ 4 h 236"/>
                <a:gd name="T18" fmla="*/ 0 w 198"/>
                <a:gd name="T19" fmla="*/ 5 h 236"/>
                <a:gd name="T20" fmla="*/ 0 w 198"/>
                <a:gd name="T21" fmla="*/ 5 h 236"/>
                <a:gd name="T22" fmla="*/ 1 w 198"/>
                <a:gd name="T23" fmla="*/ 6 h 236"/>
                <a:gd name="T24" fmla="*/ 1 w 198"/>
                <a:gd name="T25" fmla="*/ 6 h 236"/>
                <a:gd name="T26" fmla="*/ 2 w 198"/>
                <a:gd name="T27" fmla="*/ 6 h 236"/>
                <a:gd name="T28" fmla="*/ 2 w 198"/>
                <a:gd name="T29" fmla="*/ 6 h 236"/>
                <a:gd name="T30" fmla="*/ 3 w 198"/>
                <a:gd name="T31" fmla="*/ 6 h 236"/>
                <a:gd name="T32" fmla="*/ 4 w 198"/>
                <a:gd name="T33" fmla="*/ 6 h 236"/>
                <a:gd name="T34" fmla="*/ 4 w 198"/>
                <a:gd name="T35" fmla="*/ 6 h 236"/>
                <a:gd name="T36" fmla="*/ 4 w 198"/>
                <a:gd name="T37" fmla="*/ 6 h 236"/>
                <a:gd name="T38" fmla="*/ 4 w 198"/>
                <a:gd name="T39" fmla="*/ 6 h 236"/>
                <a:gd name="T40" fmla="*/ 4 w 198"/>
                <a:gd name="T41" fmla="*/ 6 h 236"/>
                <a:gd name="T42" fmla="*/ 4 w 198"/>
                <a:gd name="T43" fmla="*/ 6 h 236"/>
                <a:gd name="T44" fmla="*/ 4 w 198"/>
                <a:gd name="T45" fmla="*/ 6 h 236"/>
                <a:gd name="T46" fmla="*/ 4 w 198"/>
                <a:gd name="T47" fmla="*/ 6 h 236"/>
                <a:gd name="T48" fmla="*/ 4 w 198"/>
                <a:gd name="T49" fmla="*/ 6 h 236"/>
                <a:gd name="T50" fmla="*/ 4 w 198"/>
                <a:gd name="T51" fmla="*/ 6 h 236"/>
                <a:gd name="T52" fmla="*/ 3 w 198"/>
                <a:gd name="T53" fmla="*/ 6 h 236"/>
                <a:gd name="T54" fmla="*/ 3 w 198"/>
                <a:gd name="T55" fmla="*/ 6 h 236"/>
                <a:gd name="T56" fmla="*/ 3 w 198"/>
                <a:gd name="T57" fmla="*/ 6 h 236"/>
                <a:gd name="T58" fmla="*/ 3 w 198"/>
                <a:gd name="T59" fmla="*/ 6 h 236"/>
                <a:gd name="T60" fmla="*/ 2 w 198"/>
                <a:gd name="T61" fmla="*/ 6 h 236"/>
                <a:gd name="T62" fmla="*/ 2 w 198"/>
                <a:gd name="T63" fmla="*/ 6 h 236"/>
                <a:gd name="T64" fmla="*/ 2 w 198"/>
                <a:gd name="T65" fmla="*/ 6 h 236"/>
                <a:gd name="T66" fmla="*/ 1 w 198"/>
                <a:gd name="T67" fmla="*/ 6 h 236"/>
                <a:gd name="T68" fmla="*/ 1 w 198"/>
                <a:gd name="T69" fmla="*/ 5 h 236"/>
                <a:gd name="T70" fmla="*/ 1 w 198"/>
                <a:gd name="T71" fmla="*/ 5 h 236"/>
                <a:gd name="T72" fmla="*/ 1 w 198"/>
                <a:gd name="T73" fmla="*/ 5 h 236"/>
                <a:gd name="T74" fmla="*/ 0 w 198"/>
                <a:gd name="T75" fmla="*/ 4 h 236"/>
                <a:gd name="T76" fmla="*/ 1 w 198"/>
                <a:gd name="T77" fmla="*/ 4 h 236"/>
                <a:gd name="T78" fmla="*/ 1 w 198"/>
                <a:gd name="T79" fmla="*/ 3 h 236"/>
                <a:gd name="T80" fmla="*/ 1 w 198"/>
                <a:gd name="T81" fmla="*/ 3 h 236"/>
                <a:gd name="T82" fmla="*/ 1 w 198"/>
                <a:gd name="T83" fmla="*/ 3 h 236"/>
                <a:gd name="T84" fmla="*/ 1 w 198"/>
                <a:gd name="T85" fmla="*/ 2 h 236"/>
                <a:gd name="T86" fmla="*/ 2 w 198"/>
                <a:gd name="T87" fmla="*/ 2 h 236"/>
                <a:gd name="T88" fmla="*/ 2 w 198"/>
                <a:gd name="T89" fmla="*/ 2 h 236"/>
                <a:gd name="T90" fmla="*/ 3 w 198"/>
                <a:gd name="T91" fmla="*/ 1 h 236"/>
                <a:gd name="T92" fmla="*/ 3 w 198"/>
                <a:gd name="T93" fmla="*/ 1 h 236"/>
                <a:gd name="T94" fmla="*/ 4 w 198"/>
                <a:gd name="T95" fmla="*/ 1 h 236"/>
                <a:gd name="T96" fmla="*/ 4 w 198"/>
                <a:gd name="T97" fmla="*/ 1 h 236"/>
                <a:gd name="T98" fmla="*/ 4 w 198"/>
                <a:gd name="T99" fmla="*/ 0 h 236"/>
                <a:gd name="T100" fmla="*/ 5 w 198"/>
                <a:gd name="T101" fmla="*/ 0 h 236"/>
                <a:gd name="T102" fmla="*/ 5 w 198"/>
                <a:gd name="T103" fmla="*/ 0 h 236"/>
                <a:gd name="T104" fmla="*/ 6 w 198"/>
                <a:gd name="T105" fmla="*/ 0 h 236"/>
                <a:gd name="T106" fmla="*/ 5 w 198"/>
                <a:gd name="T107" fmla="*/ 0 h 236"/>
                <a:gd name="T108" fmla="*/ 5 w 198"/>
                <a:gd name="T109" fmla="*/ 0 h 236"/>
                <a:gd name="T110" fmla="*/ 4 w 198"/>
                <a:gd name="T111" fmla="*/ 0 h 236"/>
                <a:gd name="T112" fmla="*/ 4 w 198"/>
                <a:gd name="T113" fmla="*/ 0 h 236"/>
                <a:gd name="T114" fmla="*/ 4 w 198"/>
                <a:gd name="T115" fmla="*/ 0 h 236"/>
                <a:gd name="T116" fmla="*/ 3 w 198"/>
                <a:gd name="T117" fmla="*/ 0 h 236"/>
                <a:gd name="T118" fmla="*/ 2 w 198"/>
                <a:gd name="T119" fmla="*/ 1 h 236"/>
                <a:gd name="T120" fmla="*/ 2 w 198"/>
                <a:gd name="T121" fmla="*/ 1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7" name="Freeform 1003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3 w 128"/>
                <a:gd name="T1" fmla="*/ 2 h 183"/>
                <a:gd name="T2" fmla="*/ 3 w 128"/>
                <a:gd name="T3" fmla="*/ 2 h 183"/>
                <a:gd name="T4" fmla="*/ 3 w 128"/>
                <a:gd name="T5" fmla="*/ 3 h 183"/>
                <a:gd name="T6" fmla="*/ 3 w 128"/>
                <a:gd name="T7" fmla="*/ 3 h 183"/>
                <a:gd name="T8" fmla="*/ 3 w 128"/>
                <a:gd name="T9" fmla="*/ 3 h 183"/>
                <a:gd name="T10" fmla="*/ 2 w 128"/>
                <a:gd name="T11" fmla="*/ 4 h 183"/>
                <a:gd name="T12" fmla="*/ 2 w 128"/>
                <a:gd name="T13" fmla="*/ 4 h 183"/>
                <a:gd name="T14" fmla="*/ 1 w 128"/>
                <a:gd name="T15" fmla="*/ 4 h 183"/>
                <a:gd name="T16" fmla="*/ 1 w 128"/>
                <a:gd name="T17" fmla="*/ 4 h 183"/>
                <a:gd name="T18" fmla="*/ 1 w 128"/>
                <a:gd name="T19" fmla="*/ 5 h 183"/>
                <a:gd name="T20" fmla="*/ 1 w 128"/>
                <a:gd name="T21" fmla="*/ 5 h 183"/>
                <a:gd name="T22" fmla="*/ 1 w 128"/>
                <a:gd name="T23" fmla="*/ 5 h 183"/>
                <a:gd name="T24" fmla="*/ 1 w 128"/>
                <a:gd name="T25" fmla="*/ 5 h 183"/>
                <a:gd name="T26" fmla="*/ 1 w 128"/>
                <a:gd name="T27" fmla="*/ 5 h 183"/>
                <a:gd name="T28" fmla="*/ 1 w 128"/>
                <a:gd name="T29" fmla="*/ 5 h 183"/>
                <a:gd name="T30" fmla="*/ 1 w 128"/>
                <a:gd name="T31" fmla="*/ 5 h 183"/>
                <a:gd name="T32" fmla="*/ 1 w 128"/>
                <a:gd name="T33" fmla="*/ 5 h 183"/>
                <a:gd name="T34" fmla="*/ 2 w 128"/>
                <a:gd name="T35" fmla="*/ 5 h 183"/>
                <a:gd name="T36" fmla="*/ 2 w 128"/>
                <a:gd name="T37" fmla="*/ 4 h 183"/>
                <a:gd name="T38" fmla="*/ 3 w 128"/>
                <a:gd name="T39" fmla="*/ 4 h 183"/>
                <a:gd name="T40" fmla="*/ 3 w 128"/>
                <a:gd name="T41" fmla="*/ 4 h 183"/>
                <a:gd name="T42" fmla="*/ 3 w 128"/>
                <a:gd name="T43" fmla="*/ 3 h 183"/>
                <a:gd name="T44" fmla="*/ 4 w 128"/>
                <a:gd name="T45" fmla="*/ 3 h 183"/>
                <a:gd name="T46" fmla="*/ 4 w 128"/>
                <a:gd name="T47" fmla="*/ 2 h 183"/>
                <a:gd name="T48" fmla="*/ 4 w 128"/>
                <a:gd name="T49" fmla="*/ 2 h 183"/>
                <a:gd name="T50" fmla="*/ 3 w 128"/>
                <a:gd name="T51" fmla="*/ 1 h 183"/>
                <a:gd name="T52" fmla="*/ 3 w 128"/>
                <a:gd name="T53" fmla="*/ 1 h 183"/>
                <a:gd name="T54" fmla="*/ 2 w 128"/>
                <a:gd name="T55" fmla="*/ 0 h 183"/>
                <a:gd name="T56" fmla="*/ 2 w 128"/>
                <a:gd name="T57" fmla="*/ 0 h 183"/>
                <a:gd name="T58" fmla="*/ 1 w 128"/>
                <a:gd name="T59" fmla="*/ 0 h 183"/>
                <a:gd name="T60" fmla="*/ 1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1 w 128"/>
                <a:gd name="T67" fmla="*/ 0 h 183"/>
                <a:gd name="T68" fmla="*/ 1 w 128"/>
                <a:gd name="T69" fmla="*/ 0 h 183"/>
                <a:gd name="T70" fmla="*/ 1 w 128"/>
                <a:gd name="T71" fmla="*/ 0 h 183"/>
                <a:gd name="T72" fmla="*/ 2 w 128"/>
                <a:gd name="T73" fmla="*/ 1 h 183"/>
                <a:gd name="T74" fmla="*/ 2 w 128"/>
                <a:gd name="T75" fmla="*/ 1 h 183"/>
                <a:gd name="T76" fmla="*/ 3 w 128"/>
                <a:gd name="T77" fmla="*/ 1 h 183"/>
                <a:gd name="T78" fmla="*/ 3 w 128"/>
                <a:gd name="T79" fmla="*/ 1 h 183"/>
                <a:gd name="T80" fmla="*/ 3 w 128"/>
                <a:gd name="T81" fmla="*/ 2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8" name="Freeform 1004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3 w 323"/>
                <a:gd name="T1" fmla="*/ 2 h 379"/>
                <a:gd name="T2" fmla="*/ 1 w 323"/>
                <a:gd name="T3" fmla="*/ 3 h 379"/>
                <a:gd name="T4" fmla="*/ 0 w 323"/>
                <a:gd name="T5" fmla="*/ 5 h 379"/>
                <a:gd name="T6" fmla="*/ 0 w 323"/>
                <a:gd name="T7" fmla="*/ 6 h 379"/>
                <a:gd name="T8" fmla="*/ 0 w 323"/>
                <a:gd name="T9" fmla="*/ 7 h 379"/>
                <a:gd name="T10" fmla="*/ 0 w 323"/>
                <a:gd name="T11" fmla="*/ 8 h 379"/>
                <a:gd name="T12" fmla="*/ 0 w 323"/>
                <a:gd name="T13" fmla="*/ 8 h 379"/>
                <a:gd name="T14" fmla="*/ 1 w 323"/>
                <a:gd name="T15" fmla="*/ 9 h 379"/>
                <a:gd name="T16" fmla="*/ 1 w 323"/>
                <a:gd name="T17" fmla="*/ 9 h 379"/>
                <a:gd name="T18" fmla="*/ 2 w 323"/>
                <a:gd name="T19" fmla="*/ 9 h 379"/>
                <a:gd name="T20" fmla="*/ 3 w 323"/>
                <a:gd name="T21" fmla="*/ 10 h 379"/>
                <a:gd name="T22" fmla="*/ 4 w 323"/>
                <a:gd name="T23" fmla="*/ 10 h 379"/>
                <a:gd name="T24" fmla="*/ 5 w 323"/>
                <a:gd name="T25" fmla="*/ 10 h 379"/>
                <a:gd name="T26" fmla="*/ 6 w 323"/>
                <a:gd name="T27" fmla="*/ 10 h 379"/>
                <a:gd name="T28" fmla="*/ 7 w 323"/>
                <a:gd name="T29" fmla="*/ 10 h 379"/>
                <a:gd name="T30" fmla="*/ 8 w 323"/>
                <a:gd name="T31" fmla="*/ 10 h 379"/>
                <a:gd name="T32" fmla="*/ 8 w 323"/>
                <a:gd name="T33" fmla="*/ 10 h 379"/>
                <a:gd name="T34" fmla="*/ 9 w 323"/>
                <a:gd name="T35" fmla="*/ 10 h 379"/>
                <a:gd name="T36" fmla="*/ 9 w 323"/>
                <a:gd name="T37" fmla="*/ 10 h 379"/>
                <a:gd name="T38" fmla="*/ 9 w 323"/>
                <a:gd name="T39" fmla="*/ 10 h 379"/>
                <a:gd name="T40" fmla="*/ 8 w 323"/>
                <a:gd name="T41" fmla="*/ 10 h 379"/>
                <a:gd name="T42" fmla="*/ 7 w 323"/>
                <a:gd name="T43" fmla="*/ 10 h 379"/>
                <a:gd name="T44" fmla="*/ 6 w 323"/>
                <a:gd name="T45" fmla="*/ 10 h 379"/>
                <a:gd name="T46" fmla="*/ 5 w 323"/>
                <a:gd name="T47" fmla="*/ 9 h 379"/>
                <a:gd name="T48" fmla="*/ 5 w 323"/>
                <a:gd name="T49" fmla="*/ 9 h 379"/>
                <a:gd name="T50" fmla="*/ 4 w 323"/>
                <a:gd name="T51" fmla="*/ 9 h 379"/>
                <a:gd name="T52" fmla="*/ 3 w 323"/>
                <a:gd name="T53" fmla="*/ 9 h 379"/>
                <a:gd name="T54" fmla="*/ 2 w 323"/>
                <a:gd name="T55" fmla="*/ 8 h 379"/>
                <a:gd name="T56" fmla="*/ 1 w 323"/>
                <a:gd name="T57" fmla="*/ 8 h 379"/>
                <a:gd name="T58" fmla="*/ 1 w 323"/>
                <a:gd name="T59" fmla="*/ 7 h 379"/>
                <a:gd name="T60" fmla="*/ 1 w 323"/>
                <a:gd name="T61" fmla="*/ 7 h 379"/>
                <a:gd name="T62" fmla="*/ 1 w 323"/>
                <a:gd name="T63" fmla="*/ 5 h 379"/>
                <a:gd name="T64" fmla="*/ 1 w 323"/>
                <a:gd name="T65" fmla="*/ 4 h 379"/>
                <a:gd name="T66" fmla="*/ 2 w 323"/>
                <a:gd name="T67" fmla="*/ 4 h 379"/>
                <a:gd name="T68" fmla="*/ 2 w 323"/>
                <a:gd name="T69" fmla="*/ 3 h 379"/>
                <a:gd name="T70" fmla="*/ 3 w 323"/>
                <a:gd name="T71" fmla="*/ 2 h 379"/>
                <a:gd name="T72" fmla="*/ 4 w 323"/>
                <a:gd name="T73" fmla="*/ 2 h 379"/>
                <a:gd name="T74" fmla="*/ 5 w 323"/>
                <a:gd name="T75" fmla="*/ 1 h 379"/>
                <a:gd name="T76" fmla="*/ 6 w 323"/>
                <a:gd name="T77" fmla="*/ 1 h 379"/>
                <a:gd name="T78" fmla="*/ 7 w 323"/>
                <a:gd name="T79" fmla="*/ 0 h 379"/>
                <a:gd name="T80" fmla="*/ 7 w 323"/>
                <a:gd name="T81" fmla="*/ 0 h 379"/>
                <a:gd name="T82" fmla="*/ 6 w 323"/>
                <a:gd name="T83" fmla="*/ 0 h 379"/>
                <a:gd name="T84" fmla="*/ 5 w 323"/>
                <a:gd name="T85" fmla="*/ 0 h 379"/>
                <a:gd name="T86" fmla="*/ 4 w 323"/>
                <a:gd name="T87" fmla="*/ 1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" name="Freeform 1005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6 w 282"/>
                <a:gd name="T1" fmla="*/ 2 h 253"/>
                <a:gd name="T2" fmla="*/ 7 w 282"/>
                <a:gd name="T3" fmla="*/ 2 h 253"/>
                <a:gd name="T4" fmla="*/ 7 w 282"/>
                <a:gd name="T5" fmla="*/ 3 h 253"/>
                <a:gd name="T6" fmla="*/ 7 w 282"/>
                <a:gd name="T7" fmla="*/ 3 h 253"/>
                <a:gd name="T8" fmla="*/ 7 w 282"/>
                <a:gd name="T9" fmla="*/ 4 h 253"/>
                <a:gd name="T10" fmla="*/ 7 w 282"/>
                <a:gd name="T11" fmla="*/ 4 h 253"/>
                <a:gd name="T12" fmla="*/ 7 w 282"/>
                <a:gd name="T13" fmla="*/ 5 h 253"/>
                <a:gd name="T14" fmla="*/ 7 w 282"/>
                <a:gd name="T15" fmla="*/ 5 h 253"/>
                <a:gd name="T16" fmla="*/ 6 w 282"/>
                <a:gd name="T17" fmla="*/ 5 h 253"/>
                <a:gd name="T18" fmla="*/ 6 w 282"/>
                <a:gd name="T19" fmla="*/ 6 h 253"/>
                <a:gd name="T20" fmla="*/ 6 w 282"/>
                <a:gd name="T21" fmla="*/ 6 h 253"/>
                <a:gd name="T22" fmla="*/ 6 w 282"/>
                <a:gd name="T23" fmla="*/ 6 h 253"/>
                <a:gd name="T24" fmla="*/ 5 w 282"/>
                <a:gd name="T25" fmla="*/ 6 h 253"/>
                <a:gd name="T26" fmla="*/ 5 w 282"/>
                <a:gd name="T27" fmla="*/ 7 h 253"/>
                <a:gd name="T28" fmla="*/ 5 w 282"/>
                <a:gd name="T29" fmla="*/ 7 h 253"/>
                <a:gd name="T30" fmla="*/ 5 w 282"/>
                <a:gd name="T31" fmla="*/ 7 h 253"/>
                <a:gd name="T32" fmla="*/ 5 w 282"/>
                <a:gd name="T33" fmla="*/ 7 h 253"/>
                <a:gd name="T34" fmla="*/ 6 w 282"/>
                <a:gd name="T35" fmla="*/ 7 h 253"/>
                <a:gd name="T36" fmla="*/ 6 w 282"/>
                <a:gd name="T37" fmla="*/ 7 h 253"/>
                <a:gd name="T38" fmla="*/ 6 w 282"/>
                <a:gd name="T39" fmla="*/ 7 h 253"/>
                <a:gd name="T40" fmla="*/ 6 w 282"/>
                <a:gd name="T41" fmla="*/ 7 h 253"/>
                <a:gd name="T42" fmla="*/ 6 w 282"/>
                <a:gd name="T43" fmla="*/ 6 h 253"/>
                <a:gd name="T44" fmla="*/ 7 w 282"/>
                <a:gd name="T45" fmla="*/ 6 h 253"/>
                <a:gd name="T46" fmla="*/ 7 w 282"/>
                <a:gd name="T47" fmla="*/ 5 h 253"/>
                <a:gd name="T48" fmla="*/ 8 w 282"/>
                <a:gd name="T49" fmla="*/ 5 h 253"/>
                <a:gd name="T50" fmla="*/ 8 w 282"/>
                <a:gd name="T51" fmla="*/ 4 h 253"/>
                <a:gd name="T52" fmla="*/ 8 w 282"/>
                <a:gd name="T53" fmla="*/ 3 h 253"/>
                <a:gd name="T54" fmla="*/ 7 w 282"/>
                <a:gd name="T55" fmla="*/ 2 h 253"/>
                <a:gd name="T56" fmla="*/ 7 w 282"/>
                <a:gd name="T57" fmla="*/ 2 h 253"/>
                <a:gd name="T58" fmla="*/ 6 w 282"/>
                <a:gd name="T59" fmla="*/ 2 h 253"/>
                <a:gd name="T60" fmla="*/ 6 w 282"/>
                <a:gd name="T61" fmla="*/ 1 h 253"/>
                <a:gd name="T62" fmla="*/ 6 w 282"/>
                <a:gd name="T63" fmla="*/ 1 h 253"/>
                <a:gd name="T64" fmla="*/ 5 w 282"/>
                <a:gd name="T65" fmla="*/ 1 h 253"/>
                <a:gd name="T66" fmla="*/ 4 w 282"/>
                <a:gd name="T67" fmla="*/ 1 h 253"/>
                <a:gd name="T68" fmla="*/ 4 w 282"/>
                <a:gd name="T69" fmla="*/ 0 h 253"/>
                <a:gd name="T70" fmla="*/ 3 w 282"/>
                <a:gd name="T71" fmla="*/ 0 h 253"/>
                <a:gd name="T72" fmla="*/ 3 w 282"/>
                <a:gd name="T73" fmla="*/ 0 h 253"/>
                <a:gd name="T74" fmla="*/ 2 w 282"/>
                <a:gd name="T75" fmla="*/ 0 h 253"/>
                <a:gd name="T76" fmla="*/ 2 w 282"/>
                <a:gd name="T77" fmla="*/ 0 h 253"/>
                <a:gd name="T78" fmla="*/ 1 w 282"/>
                <a:gd name="T79" fmla="*/ 0 h 253"/>
                <a:gd name="T80" fmla="*/ 1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1 w 282"/>
                <a:gd name="T93" fmla="*/ 0 h 253"/>
                <a:gd name="T94" fmla="*/ 1 w 282"/>
                <a:gd name="T95" fmla="*/ 0 h 253"/>
                <a:gd name="T96" fmla="*/ 1 w 282"/>
                <a:gd name="T97" fmla="*/ 0 h 253"/>
                <a:gd name="T98" fmla="*/ 2 w 282"/>
                <a:gd name="T99" fmla="*/ 0 h 253"/>
                <a:gd name="T100" fmla="*/ 2 w 282"/>
                <a:gd name="T101" fmla="*/ 0 h 253"/>
                <a:gd name="T102" fmla="*/ 3 w 282"/>
                <a:gd name="T103" fmla="*/ 1 h 253"/>
                <a:gd name="T104" fmla="*/ 3 w 282"/>
                <a:gd name="T105" fmla="*/ 1 h 253"/>
                <a:gd name="T106" fmla="*/ 4 w 282"/>
                <a:gd name="T107" fmla="*/ 1 h 253"/>
                <a:gd name="T108" fmla="*/ 4 w 282"/>
                <a:gd name="T109" fmla="*/ 1 h 253"/>
                <a:gd name="T110" fmla="*/ 4 w 282"/>
                <a:gd name="T111" fmla="*/ 1 h 253"/>
                <a:gd name="T112" fmla="*/ 5 w 282"/>
                <a:gd name="T113" fmla="*/ 1 h 253"/>
                <a:gd name="T114" fmla="*/ 5 w 282"/>
                <a:gd name="T115" fmla="*/ 1 h 253"/>
                <a:gd name="T116" fmla="*/ 6 w 282"/>
                <a:gd name="T117" fmla="*/ 2 h 253"/>
                <a:gd name="T118" fmla="*/ 6 w 282"/>
                <a:gd name="T119" fmla="*/ 2 h 253"/>
                <a:gd name="T120" fmla="*/ 6 w 282"/>
                <a:gd name="T121" fmla="*/ 2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0" name="Freeform 1006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3 h 236"/>
                <a:gd name="T2" fmla="*/ 0 w 115"/>
                <a:gd name="T3" fmla="*/ 4 h 236"/>
                <a:gd name="T4" fmla="*/ 0 w 115"/>
                <a:gd name="T5" fmla="*/ 4 h 236"/>
                <a:gd name="T6" fmla="*/ 0 w 115"/>
                <a:gd name="T7" fmla="*/ 5 h 236"/>
                <a:gd name="T8" fmla="*/ 1 w 115"/>
                <a:gd name="T9" fmla="*/ 5 h 236"/>
                <a:gd name="T10" fmla="*/ 1 w 115"/>
                <a:gd name="T11" fmla="*/ 6 h 236"/>
                <a:gd name="T12" fmla="*/ 1 w 115"/>
                <a:gd name="T13" fmla="*/ 6 h 236"/>
                <a:gd name="T14" fmla="*/ 2 w 115"/>
                <a:gd name="T15" fmla="*/ 6 h 236"/>
                <a:gd name="T16" fmla="*/ 2 w 115"/>
                <a:gd name="T17" fmla="*/ 6 h 236"/>
                <a:gd name="T18" fmla="*/ 3 w 115"/>
                <a:gd name="T19" fmla="*/ 6 h 236"/>
                <a:gd name="T20" fmla="*/ 3 w 115"/>
                <a:gd name="T21" fmla="*/ 6 h 236"/>
                <a:gd name="T22" fmla="*/ 3 w 115"/>
                <a:gd name="T23" fmla="*/ 6 h 236"/>
                <a:gd name="T24" fmla="*/ 3 w 115"/>
                <a:gd name="T25" fmla="*/ 6 h 236"/>
                <a:gd name="T26" fmla="*/ 3 w 115"/>
                <a:gd name="T27" fmla="*/ 6 h 236"/>
                <a:gd name="T28" fmla="*/ 3 w 115"/>
                <a:gd name="T29" fmla="*/ 6 h 236"/>
                <a:gd name="T30" fmla="*/ 3 w 115"/>
                <a:gd name="T31" fmla="*/ 6 h 236"/>
                <a:gd name="T32" fmla="*/ 3 w 115"/>
                <a:gd name="T33" fmla="*/ 6 h 236"/>
                <a:gd name="T34" fmla="*/ 2 w 115"/>
                <a:gd name="T35" fmla="*/ 5 h 236"/>
                <a:gd name="T36" fmla="*/ 2 w 115"/>
                <a:gd name="T37" fmla="*/ 5 h 236"/>
                <a:gd name="T38" fmla="*/ 1 w 115"/>
                <a:gd name="T39" fmla="*/ 5 h 236"/>
                <a:gd name="T40" fmla="*/ 1 w 115"/>
                <a:gd name="T41" fmla="*/ 4 h 236"/>
                <a:gd name="T42" fmla="*/ 1 w 115"/>
                <a:gd name="T43" fmla="*/ 4 h 236"/>
                <a:gd name="T44" fmla="*/ 1 w 115"/>
                <a:gd name="T45" fmla="*/ 3 h 236"/>
                <a:gd name="T46" fmla="*/ 1 w 115"/>
                <a:gd name="T47" fmla="*/ 3 h 236"/>
                <a:gd name="T48" fmla="*/ 1 w 115"/>
                <a:gd name="T49" fmla="*/ 2 h 236"/>
                <a:gd name="T50" fmla="*/ 1 w 115"/>
                <a:gd name="T51" fmla="*/ 2 h 236"/>
                <a:gd name="T52" fmla="*/ 1 w 115"/>
                <a:gd name="T53" fmla="*/ 2 h 236"/>
                <a:gd name="T54" fmla="*/ 2 w 115"/>
                <a:gd name="T55" fmla="*/ 1 h 236"/>
                <a:gd name="T56" fmla="*/ 2 w 115"/>
                <a:gd name="T57" fmla="*/ 1 h 236"/>
                <a:gd name="T58" fmla="*/ 3 w 115"/>
                <a:gd name="T59" fmla="*/ 1 h 236"/>
                <a:gd name="T60" fmla="*/ 3 w 115"/>
                <a:gd name="T61" fmla="*/ 0 h 236"/>
                <a:gd name="T62" fmla="*/ 3 w 115"/>
                <a:gd name="T63" fmla="*/ 0 h 236"/>
                <a:gd name="T64" fmla="*/ 3 w 115"/>
                <a:gd name="T65" fmla="*/ 0 h 236"/>
                <a:gd name="T66" fmla="*/ 3 w 115"/>
                <a:gd name="T67" fmla="*/ 0 h 236"/>
                <a:gd name="T68" fmla="*/ 2 w 115"/>
                <a:gd name="T69" fmla="*/ 0 h 236"/>
                <a:gd name="T70" fmla="*/ 2 w 115"/>
                <a:gd name="T71" fmla="*/ 1 h 236"/>
                <a:gd name="T72" fmla="*/ 1 w 115"/>
                <a:gd name="T73" fmla="*/ 1 h 236"/>
                <a:gd name="T74" fmla="*/ 1 w 115"/>
                <a:gd name="T75" fmla="*/ 2 h 236"/>
                <a:gd name="T76" fmla="*/ 0 w 115"/>
                <a:gd name="T77" fmla="*/ 2 h 236"/>
                <a:gd name="T78" fmla="*/ 0 w 115"/>
                <a:gd name="T79" fmla="*/ 3 h 236"/>
                <a:gd name="T80" fmla="*/ 0 w 115"/>
                <a:gd name="T81" fmla="*/ 3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1" name="Freeform 1007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6 w 245"/>
                <a:gd name="T1" fmla="*/ 4 h 310"/>
                <a:gd name="T2" fmla="*/ 6 w 245"/>
                <a:gd name="T3" fmla="*/ 4 h 310"/>
                <a:gd name="T4" fmla="*/ 6 w 245"/>
                <a:gd name="T5" fmla="*/ 5 h 310"/>
                <a:gd name="T6" fmla="*/ 6 w 245"/>
                <a:gd name="T7" fmla="*/ 5 h 310"/>
                <a:gd name="T8" fmla="*/ 6 w 245"/>
                <a:gd name="T9" fmla="*/ 6 h 310"/>
                <a:gd name="T10" fmla="*/ 5 w 245"/>
                <a:gd name="T11" fmla="*/ 6 h 310"/>
                <a:gd name="T12" fmla="*/ 5 w 245"/>
                <a:gd name="T13" fmla="*/ 7 h 310"/>
                <a:gd name="T14" fmla="*/ 4 w 245"/>
                <a:gd name="T15" fmla="*/ 7 h 310"/>
                <a:gd name="T16" fmla="*/ 4 w 245"/>
                <a:gd name="T17" fmla="*/ 8 h 310"/>
                <a:gd name="T18" fmla="*/ 4 w 245"/>
                <a:gd name="T19" fmla="*/ 8 h 310"/>
                <a:gd name="T20" fmla="*/ 3 w 245"/>
                <a:gd name="T21" fmla="*/ 8 h 310"/>
                <a:gd name="T22" fmla="*/ 3 w 245"/>
                <a:gd name="T23" fmla="*/ 9 h 310"/>
                <a:gd name="T24" fmla="*/ 4 w 245"/>
                <a:gd name="T25" fmla="*/ 9 h 310"/>
                <a:gd name="T26" fmla="*/ 4 w 245"/>
                <a:gd name="T27" fmla="*/ 9 h 310"/>
                <a:gd name="T28" fmla="*/ 4 w 245"/>
                <a:gd name="T29" fmla="*/ 8 h 310"/>
                <a:gd name="T30" fmla="*/ 5 w 245"/>
                <a:gd name="T31" fmla="*/ 8 h 310"/>
                <a:gd name="T32" fmla="*/ 6 w 245"/>
                <a:gd name="T33" fmla="*/ 7 h 310"/>
                <a:gd name="T34" fmla="*/ 6 w 245"/>
                <a:gd name="T35" fmla="*/ 6 h 310"/>
                <a:gd name="T36" fmla="*/ 7 w 245"/>
                <a:gd name="T37" fmla="*/ 5 h 310"/>
                <a:gd name="T38" fmla="*/ 7 w 245"/>
                <a:gd name="T39" fmla="*/ 4 h 310"/>
                <a:gd name="T40" fmla="*/ 6 w 245"/>
                <a:gd name="T41" fmla="*/ 3 h 310"/>
                <a:gd name="T42" fmla="*/ 6 w 245"/>
                <a:gd name="T43" fmla="*/ 3 h 310"/>
                <a:gd name="T44" fmla="*/ 5 w 245"/>
                <a:gd name="T45" fmla="*/ 2 h 310"/>
                <a:gd name="T46" fmla="*/ 4 w 245"/>
                <a:gd name="T47" fmla="*/ 2 h 310"/>
                <a:gd name="T48" fmla="*/ 3 w 245"/>
                <a:gd name="T49" fmla="*/ 1 h 310"/>
                <a:gd name="T50" fmla="*/ 3 w 245"/>
                <a:gd name="T51" fmla="*/ 1 h 310"/>
                <a:gd name="T52" fmla="*/ 2 w 245"/>
                <a:gd name="T53" fmla="*/ 1 h 310"/>
                <a:gd name="T54" fmla="*/ 1 w 245"/>
                <a:gd name="T55" fmla="*/ 0 h 310"/>
                <a:gd name="T56" fmla="*/ 1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1 w 245"/>
                <a:gd name="T63" fmla="*/ 1 h 310"/>
                <a:gd name="T64" fmla="*/ 2 w 245"/>
                <a:gd name="T65" fmla="*/ 1 h 310"/>
                <a:gd name="T66" fmla="*/ 2 w 245"/>
                <a:gd name="T67" fmla="*/ 1 h 310"/>
                <a:gd name="T68" fmla="*/ 3 w 245"/>
                <a:gd name="T69" fmla="*/ 2 h 310"/>
                <a:gd name="T70" fmla="*/ 4 w 245"/>
                <a:gd name="T71" fmla="*/ 2 h 310"/>
                <a:gd name="T72" fmla="*/ 5 w 245"/>
                <a:gd name="T73" fmla="*/ 3 h 310"/>
                <a:gd name="T74" fmla="*/ 5 w 245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2" name="Freeform 1008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3" name="Group 1009"/>
          <p:cNvGrpSpPr>
            <a:grpSpLocks/>
          </p:cNvGrpSpPr>
          <p:nvPr/>
        </p:nvGrpSpPr>
        <p:grpSpPr bwMode="auto">
          <a:xfrm>
            <a:off x="4160824" y="2486015"/>
            <a:ext cx="290512" cy="303609"/>
            <a:chOff x="4290" y="3130"/>
            <a:chExt cx="183" cy="255"/>
          </a:xfrm>
        </p:grpSpPr>
        <p:pic>
          <p:nvPicPr>
            <p:cNvPr id="324" name="Picture 1010" descr="31u_bnrz[1]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5" name="Freeform 1011"/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2 w 199"/>
                <a:gd name="T1" fmla="*/ 1 h 232"/>
                <a:gd name="T2" fmla="*/ 1 w 199"/>
                <a:gd name="T3" fmla="*/ 1 h 232"/>
                <a:gd name="T4" fmla="*/ 1 w 199"/>
                <a:gd name="T5" fmla="*/ 1 h 232"/>
                <a:gd name="T6" fmla="*/ 1 w 199"/>
                <a:gd name="T7" fmla="*/ 2 h 232"/>
                <a:gd name="T8" fmla="*/ 0 w 199"/>
                <a:gd name="T9" fmla="*/ 2 h 232"/>
                <a:gd name="T10" fmla="*/ 0 w 199"/>
                <a:gd name="T11" fmla="*/ 3 h 232"/>
                <a:gd name="T12" fmla="*/ 0 w 199"/>
                <a:gd name="T13" fmla="*/ 3 h 232"/>
                <a:gd name="T14" fmla="*/ 0 w 199"/>
                <a:gd name="T15" fmla="*/ 4 h 232"/>
                <a:gd name="T16" fmla="*/ 0 w 199"/>
                <a:gd name="T17" fmla="*/ 4 h 232"/>
                <a:gd name="T18" fmla="*/ 0 w 199"/>
                <a:gd name="T19" fmla="*/ 5 h 232"/>
                <a:gd name="T20" fmla="*/ 0 w 199"/>
                <a:gd name="T21" fmla="*/ 5 h 232"/>
                <a:gd name="T22" fmla="*/ 1 w 199"/>
                <a:gd name="T23" fmla="*/ 6 h 232"/>
                <a:gd name="T24" fmla="*/ 1 w 199"/>
                <a:gd name="T25" fmla="*/ 6 h 232"/>
                <a:gd name="T26" fmla="*/ 2 w 199"/>
                <a:gd name="T27" fmla="*/ 6 h 232"/>
                <a:gd name="T28" fmla="*/ 2 w 199"/>
                <a:gd name="T29" fmla="*/ 7 h 232"/>
                <a:gd name="T30" fmla="*/ 3 w 199"/>
                <a:gd name="T31" fmla="*/ 7 h 232"/>
                <a:gd name="T32" fmla="*/ 4 w 199"/>
                <a:gd name="T33" fmla="*/ 6 h 232"/>
                <a:gd name="T34" fmla="*/ 4 w 199"/>
                <a:gd name="T35" fmla="*/ 6 h 232"/>
                <a:gd name="T36" fmla="*/ 4 w 199"/>
                <a:gd name="T37" fmla="*/ 6 h 232"/>
                <a:gd name="T38" fmla="*/ 4 w 199"/>
                <a:gd name="T39" fmla="*/ 6 h 232"/>
                <a:gd name="T40" fmla="*/ 4 w 199"/>
                <a:gd name="T41" fmla="*/ 6 h 232"/>
                <a:gd name="T42" fmla="*/ 4 w 199"/>
                <a:gd name="T43" fmla="*/ 6 h 232"/>
                <a:gd name="T44" fmla="*/ 4 w 199"/>
                <a:gd name="T45" fmla="*/ 6 h 232"/>
                <a:gd name="T46" fmla="*/ 4 w 199"/>
                <a:gd name="T47" fmla="*/ 6 h 232"/>
                <a:gd name="T48" fmla="*/ 3 w 199"/>
                <a:gd name="T49" fmla="*/ 6 h 232"/>
                <a:gd name="T50" fmla="*/ 3 w 199"/>
                <a:gd name="T51" fmla="*/ 6 h 232"/>
                <a:gd name="T52" fmla="*/ 3 w 199"/>
                <a:gd name="T53" fmla="*/ 6 h 232"/>
                <a:gd name="T54" fmla="*/ 3 w 199"/>
                <a:gd name="T55" fmla="*/ 5 h 232"/>
                <a:gd name="T56" fmla="*/ 2 w 199"/>
                <a:gd name="T57" fmla="*/ 5 h 232"/>
                <a:gd name="T58" fmla="*/ 2 w 199"/>
                <a:gd name="T59" fmla="*/ 5 h 232"/>
                <a:gd name="T60" fmla="*/ 2 w 199"/>
                <a:gd name="T61" fmla="*/ 5 h 232"/>
                <a:gd name="T62" fmla="*/ 1 w 199"/>
                <a:gd name="T63" fmla="*/ 5 h 232"/>
                <a:gd name="T64" fmla="*/ 1 w 199"/>
                <a:gd name="T65" fmla="*/ 5 h 232"/>
                <a:gd name="T66" fmla="*/ 1 w 199"/>
                <a:gd name="T67" fmla="*/ 4 h 232"/>
                <a:gd name="T68" fmla="*/ 1 w 199"/>
                <a:gd name="T69" fmla="*/ 3 h 232"/>
                <a:gd name="T70" fmla="*/ 2 w 199"/>
                <a:gd name="T71" fmla="*/ 2 h 232"/>
                <a:gd name="T72" fmla="*/ 3 w 199"/>
                <a:gd name="T73" fmla="*/ 1 h 232"/>
                <a:gd name="T74" fmla="*/ 3 w 199"/>
                <a:gd name="T75" fmla="*/ 1 h 232"/>
                <a:gd name="T76" fmla="*/ 4 w 199"/>
                <a:gd name="T77" fmla="*/ 1 h 232"/>
                <a:gd name="T78" fmla="*/ 5 w 199"/>
                <a:gd name="T79" fmla="*/ 0 h 232"/>
                <a:gd name="T80" fmla="*/ 5 w 199"/>
                <a:gd name="T81" fmla="*/ 0 h 232"/>
                <a:gd name="T82" fmla="*/ 5 w 199"/>
                <a:gd name="T83" fmla="*/ 0 h 232"/>
                <a:gd name="T84" fmla="*/ 5 w 199"/>
                <a:gd name="T85" fmla="*/ 0 h 232"/>
                <a:gd name="T86" fmla="*/ 4 w 199"/>
                <a:gd name="T87" fmla="*/ 0 h 232"/>
                <a:gd name="T88" fmla="*/ 4 w 199"/>
                <a:gd name="T89" fmla="*/ 0 h 232"/>
                <a:gd name="T90" fmla="*/ 3 w 199"/>
                <a:gd name="T91" fmla="*/ 0 h 232"/>
                <a:gd name="T92" fmla="*/ 3 w 199"/>
                <a:gd name="T93" fmla="*/ 1 h 232"/>
                <a:gd name="T94" fmla="*/ 2 w 199"/>
                <a:gd name="T95" fmla="*/ 1 h 232"/>
                <a:gd name="T96" fmla="*/ 2 w 199"/>
                <a:gd name="T97" fmla="*/ 1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9"/>
                <a:gd name="T148" fmla="*/ 0 h 232"/>
                <a:gd name="T149" fmla="*/ 199 w 199"/>
                <a:gd name="T150" fmla="*/ 232 h 23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6" name="Freeform 1012"/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3 w 128"/>
                <a:gd name="T1" fmla="*/ 2 h 180"/>
                <a:gd name="T2" fmla="*/ 3 w 128"/>
                <a:gd name="T3" fmla="*/ 2 h 180"/>
                <a:gd name="T4" fmla="*/ 3 w 128"/>
                <a:gd name="T5" fmla="*/ 3 h 180"/>
                <a:gd name="T6" fmla="*/ 3 w 128"/>
                <a:gd name="T7" fmla="*/ 3 h 180"/>
                <a:gd name="T8" fmla="*/ 3 w 128"/>
                <a:gd name="T9" fmla="*/ 3 h 180"/>
                <a:gd name="T10" fmla="*/ 2 w 128"/>
                <a:gd name="T11" fmla="*/ 4 h 180"/>
                <a:gd name="T12" fmla="*/ 2 w 128"/>
                <a:gd name="T13" fmla="*/ 4 h 180"/>
                <a:gd name="T14" fmla="*/ 1 w 128"/>
                <a:gd name="T15" fmla="*/ 4 h 180"/>
                <a:gd name="T16" fmla="*/ 1 w 128"/>
                <a:gd name="T17" fmla="*/ 4 h 180"/>
                <a:gd name="T18" fmla="*/ 1 w 128"/>
                <a:gd name="T19" fmla="*/ 5 h 180"/>
                <a:gd name="T20" fmla="*/ 1 w 128"/>
                <a:gd name="T21" fmla="*/ 5 h 180"/>
                <a:gd name="T22" fmla="*/ 1 w 128"/>
                <a:gd name="T23" fmla="*/ 5 h 180"/>
                <a:gd name="T24" fmla="*/ 1 w 128"/>
                <a:gd name="T25" fmla="*/ 5 h 180"/>
                <a:gd name="T26" fmla="*/ 1 w 128"/>
                <a:gd name="T27" fmla="*/ 5 h 180"/>
                <a:gd name="T28" fmla="*/ 1 w 128"/>
                <a:gd name="T29" fmla="*/ 5 h 180"/>
                <a:gd name="T30" fmla="*/ 1 w 128"/>
                <a:gd name="T31" fmla="*/ 5 h 180"/>
                <a:gd name="T32" fmla="*/ 1 w 128"/>
                <a:gd name="T33" fmla="*/ 5 h 180"/>
                <a:gd name="T34" fmla="*/ 2 w 128"/>
                <a:gd name="T35" fmla="*/ 5 h 180"/>
                <a:gd name="T36" fmla="*/ 2 w 128"/>
                <a:gd name="T37" fmla="*/ 4 h 180"/>
                <a:gd name="T38" fmla="*/ 3 w 128"/>
                <a:gd name="T39" fmla="*/ 4 h 180"/>
                <a:gd name="T40" fmla="*/ 3 w 128"/>
                <a:gd name="T41" fmla="*/ 4 h 180"/>
                <a:gd name="T42" fmla="*/ 4 w 128"/>
                <a:gd name="T43" fmla="*/ 3 h 180"/>
                <a:gd name="T44" fmla="*/ 4 w 128"/>
                <a:gd name="T45" fmla="*/ 3 h 180"/>
                <a:gd name="T46" fmla="*/ 4 w 128"/>
                <a:gd name="T47" fmla="*/ 2 h 180"/>
                <a:gd name="T48" fmla="*/ 4 w 128"/>
                <a:gd name="T49" fmla="*/ 2 h 180"/>
                <a:gd name="T50" fmla="*/ 3 w 128"/>
                <a:gd name="T51" fmla="*/ 1 h 180"/>
                <a:gd name="T52" fmla="*/ 3 w 128"/>
                <a:gd name="T53" fmla="*/ 1 h 180"/>
                <a:gd name="T54" fmla="*/ 2 w 128"/>
                <a:gd name="T55" fmla="*/ 0 h 180"/>
                <a:gd name="T56" fmla="*/ 2 w 128"/>
                <a:gd name="T57" fmla="*/ 0 h 180"/>
                <a:gd name="T58" fmla="*/ 1 w 128"/>
                <a:gd name="T59" fmla="*/ 0 h 180"/>
                <a:gd name="T60" fmla="*/ 1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1 w 128"/>
                <a:gd name="T69" fmla="*/ 0 h 180"/>
                <a:gd name="T70" fmla="*/ 1 w 128"/>
                <a:gd name="T71" fmla="*/ 0 h 180"/>
                <a:gd name="T72" fmla="*/ 2 w 128"/>
                <a:gd name="T73" fmla="*/ 1 h 180"/>
                <a:gd name="T74" fmla="*/ 2 w 128"/>
                <a:gd name="T75" fmla="*/ 1 h 180"/>
                <a:gd name="T76" fmla="*/ 3 w 128"/>
                <a:gd name="T77" fmla="*/ 1 h 180"/>
                <a:gd name="T78" fmla="*/ 3 w 128"/>
                <a:gd name="T79" fmla="*/ 1 h 180"/>
                <a:gd name="T80" fmla="*/ 3 w 128"/>
                <a:gd name="T81" fmla="*/ 2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0"/>
                <a:gd name="T125" fmla="*/ 128 w 128"/>
                <a:gd name="T126" fmla="*/ 180 h 18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7" name="Freeform 1013"/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3 w 322"/>
                <a:gd name="T1" fmla="*/ 2 h 378"/>
                <a:gd name="T2" fmla="*/ 2 w 322"/>
                <a:gd name="T3" fmla="*/ 3 h 378"/>
                <a:gd name="T4" fmla="*/ 1 w 322"/>
                <a:gd name="T5" fmla="*/ 5 h 378"/>
                <a:gd name="T6" fmla="*/ 0 w 322"/>
                <a:gd name="T7" fmla="*/ 6 h 378"/>
                <a:gd name="T8" fmla="*/ 0 w 322"/>
                <a:gd name="T9" fmla="*/ 7 h 378"/>
                <a:gd name="T10" fmla="*/ 0 w 322"/>
                <a:gd name="T11" fmla="*/ 8 h 378"/>
                <a:gd name="T12" fmla="*/ 1 w 322"/>
                <a:gd name="T13" fmla="*/ 8 h 378"/>
                <a:gd name="T14" fmla="*/ 1 w 322"/>
                <a:gd name="T15" fmla="*/ 9 h 378"/>
                <a:gd name="T16" fmla="*/ 2 w 322"/>
                <a:gd name="T17" fmla="*/ 9 h 378"/>
                <a:gd name="T18" fmla="*/ 2 w 322"/>
                <a:gd name="T19" fmla="*/ 9 h 378"/>
                <a:gd name="T20" fmla="*/ 3 w 322"/>
                <a:gd name="T21" fmla="*/ 10 h 378"/>
                <a:gd name="T22" fmla="*/ 4 w 322"/>
                <a:gd name="T23" fmla="*/ 10 h 378"/>
                <a:gd name="T24" fmla="*/ 5 w 322"/>
                <a:gd name="T25" fmla="*/ 10 h 378"/>
                <a:gd name="T26" fmla="*/ 6 w 322"/>
                <a:gd name="T27" fmla="*/ 10 h 378"/>
                <a:gd name="T28" fmla="*/ 7 w 322"/>
                <a:gd name="T29" fmla="*/ 10 h 378"/>
                <a:gd name="T30" fmla="*/ 8 w 322"/>
                <a:gd name="T31" fmla="*/ 10 h 378"/>
                <a:gd name="T32" fmla="*/ 9 w 322"/>
                <a:gd name="T33" fmla="*/ 10 h 378"/>
                <a:gd name="T34" fmla="*/ 9 w 322"/>
                <a:gd name="T35" fmla="*/ 10 h 378"/>
                <a:gd name="T36" fmla="*/ 9 w 322"/>
                <a:gd name="T37" fmla="*/ 10 h 378"/>
                <a:gd name="T38" fmla="*/ 9 w 322"/>
                <a:gd name="T39" fmla="*/ 10 h 378"/>
                <a:gd name="T40" fmla="*/ 8 w 322"/>
                <a:gd name="T41" fmla="*/ 10 h 378"/>
                <a:gd name="T42" fmla="*/ 7 w 322"/>
                <a:gd name="T43" fmla="*/ 9 h 378"/>
                <a:gd name="T44" fmla="*/ 7 w 322"/>
                <a:gd name="T45" fmla="*/ 9 h 378"/>
                <a:gd name="T46" fmla="*/ 6 w 322"/>
                <a:gd name="T47" fmla="*/ 9 h 378"/>
                <a:gd name="T48" fmla="*/ 5 w 322"/>
                <a:gd name="T49" fmla="*/ 9 h 378"/>
                <a:gd name="T50" fmla="*/ 4 w 322"/>
                <a:gd name="T51" fmla="*/ 9 h 378"/>
                <a:gd name="T52" fmla="*/ 3 w 322"/>
                <a:gd name="T53" fmla="*/ 9 h 378"/>
                <a:gd name="T54" fmla="*/ 2 w 322"/>
                <a:gd name="T55" fmla="*/ 8 h 378"/>
                <a:gd name="T56" fmla="*/ 2 w 322"/>
                <a:gd name="T57" fmla="*/ 8 h 378"/>
                <a:gd name="T58" fmla="*/ 1 w 322"/>
                <a:gd name="T59" fmla="*/ 7 h 378"/>
                <a:gd name="T60" fmla="*/ 1 w 322"/>
                <a:gd name="T61" fmla="*/ 7 h 378"/>
                <a:gd name="T62" fmla="*/ 1 w 322"/>
                <a:gd name="T63" fmla="*/ 6 h 378"/>
                <a:gd name="T64" fmla="*/ 2 w 322"/>
                <a:gd name="T65" fmla="*/ 5 h 378"/>
                <a:gd name="T66" fmla="*/ 2 w 322"/>
                <a:gd name="T67" fmla="*/ 4 h 378"/>
                <a:gd name="T68" fmla="*/ 3 w 322"/>
                <a:gd name="T69" fmla="*/ 3 h 378"/>
                <a:gd name="T70" fmla="*/ 4 w 322"/>
                <a:gd name="T71" fmla="*/ 2 h 378"/>
                <a:gd name="T72" fmla="*/ 4 w 322"/>
                <a:gd name="T73" fmla="*/ 2 h 378"/>
                <a:gd name="T74" fmla="*/ 6 w 322"/>
                <a:gd name="T75" fmla="*/ 1 h 378"/>
                <a:gd name="T76" fmla="*/ 7 w 322"/>
                <a:gd name="T77" fmla="*/ 0 h 378"/>
                <a:gd name="T78" fmla="*/ 7 w 322"/>
                <a:gd name="T79" fmla="*/ 0 h 378"/>
                <a:gd name="T80" fmla="*/ 7 w 322"/>
                <a:gd name="T81" fmla="*/ 0 h 378"/>
                <a:gd name="T82" fmla="*/ 6 w 322"/>
                <a:gd name="T83" fmla="*/ 0 h 378"/>
                <a:gd name="T84" fmla="*/ 5 w 322"/>
                <a:gd name="T85" fmla="*/ 0 h 378"/>
                <a:gd name="T86" fmla="*/ 4 w 322"/>
                <a:gd name="T87" fmla="*/ 1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2"/>
                <a:gd name="T133" fmla="*/ 0 h 378"/>
                <a:gd name="T134" fmla="*/ 322 w 322"/>
                <a:gd name="T135" fmla="*/ 378 h 3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8" name="Freeform 1014"/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6 w 283"/>
                <a:gd name="T1" fmla="*/ 2 h 252"/>
                <a:gd name="T2" fmla="*/ 7 w 283"/>
                <a:gd name="T3" fmla="*/ 3 h 252"/>
                <a:gd name="T4" fmla="*/ 7 w 283"/>
                <a:gd name="T5" fmla="*/ 3 h 252"/>
                <a:gd name="T6" fmla="*/ 7 w 283"/>
                <a:gd name="T7" fmla="*/ 4 h 252"/>
                <a:gd name="T8" fmla="*/ 7 w 283"/>
                <a:gd name="T9" fmla="*/ 4 h 252"/>
                <a:gd name="T10" fmla="*/ 7 w 283"/>
                <a:gd name="T11" fmla="*/ 4 h 252"/>
                <a:gd name="T12" fmla="*/ 7 w 283"/>
                <a:gd name="T13" fmla="*/ 5 h 252"/>
                <a:gd name="T14" fmla="*/ 7 w 283"/>
                <a:gd name="T15" fmla="*/ 5 h 252"/>
                <a:gd name="T16" fmla="*/ 6 w 283"/>
                <a:gd name="T17" fmla="*/ 5 h 252"/>
                <a:gd name="T18" fmla="*/ 6 w 283"/>
                <a:gd name="T19" fmla="*/ 6 h 252"/>
                <a:gd name="T20" fmla="*/ 6 w 283"/>
                <a:gd name="T21" fmla="*/ 6 h 252"/>
                <a:gd name="T22" fmla="*/ 6 w 283"/>
                <a:gd name="T23" fmla="*/ 6 h 252"/>
                <a:gd name="T24" fmla="*/ 5 w 283"/>
                <a:gd name="T25" fmla="*/ 7 h 252"/>
                <a:gd name="T26" fmla="*/ 5 w 283"/>
                <a:gd name="T27" fmla="*/ 7 h 252"/>
                <a:gd name="T28" fmla="*/ 5 w 283"/>
                <a:gd name="T29" fmla="*/ 7 h 252"/>
                <a:gd name="T30" fmla="*/ 5 w 283"/>
                <a:gd name="T31" fmla="*/ 7 h 252"/>
                <a:gd name="T32" fmla="*/ 5 w 283"/>
                <a:gd name="T33" fmla="*/ 7 h 252"/>
                <a:gd name="T34" fmla="*/ 5 w 283"/>
                <a:gd name="T35" fmla="*/ 7 h 252"/>
                <a:gd name="T36" fmla="*/ 6 w 283"/>
                <a:gd name="T37" fmla="*/ 7 h 252"/>
                <a:gd name="T38" fmla="*/ 6 w 283"/>
                <a:gd name="T39" fmla="*/ 7 h 252"/>
                <a:gd name="T40" fmla="*/ 6 w 283"/>
                <a:gd name="T41" fmla="*/ 7 h 252"/>
                <a:gd name="T42" fmla="*/ 6 w 283"/>
                <a:gd name="T43" fmla="*/ 7 h 252"/>
                <a:gd name="T44" fmla="*/ 7 w 283"/>
                <a:gd name="T45" fmla="*/ 6 h 252"/>
                <a:gd name="T46" fmla="*/ 7 w 283"/>
                <a:gd name="T47" fmla="*/ 5 h 252"/>
                <a:gd name="T48" fmla="*/ 8 w 283"/>
                <a:gd name="T49" fmla="*/ 5 h 252"/>
                <a:gd name="T50" fmla="*/ 8 w 283"/>
                <a:gd name="T51" fmla="*/ 4 h 252"/>
                <a:gd name="T52" fmla="*/ 8 w 283"/>
                <a:gd name="T53" fmla="*/ 3 h 252"/>
                <a:gd name="T54" fmla="*/ 7 w 283"/>
                <a:gd name="T55" fmla="*/ 3 h 252"/>
                <a:gd name="T56" fmla="*/ 7 w 283"/>
                <a:gd name="T57" fmla="*/ 2 h 252"/>
                <a:gd name="T58" fmla="*/ 7 w 283"/>
                <a:gd name="T59" fmla="*/ 2 h 252"/>
                <a:gd name="T60" fmla="*/ 6 w 283"/>
                <a:gd name="T61" fmla="*/ 1 h 252"/>
                <a:gd name="T62" fmla="*/ 6 w 283"/>
                <a:gd name="T63" fmla="*/ 1 h 252"/>
                <a:gd name="T64" fmla="*/ 5 w 283"/>
                <a:gd name="T65" fmla="*/ 1 h 252"/>
                <a:gd name="T66" fmla="*/ 4 w 283"/>
                <a:gd name="T67" fmla="*/ 1 h 252"/>
                <a:gd name="T68" fmla="*/ 4 w 283"/>
                <a:gd name="T69" fmla="*/ 1 h 252"/>
                <a:gd name="T70" fmla="*/ 3 w 283"/>
                <a:gd name="T71" fmla="*/ 0 h 252"/>
                <a:gd name="T72" fmla="*/ 3 w 283"/>
                <a:gd name="T73" fmla="*/ 0 h 252"/>
                <a:gd name="T74" fmla="*/ 2 w 283"/>
                <a:gd name="T75" fmla="*/ 0 h 252"/>
                <a:gd name="T76" fmla="*/ 2 w 283"/>
                <a:gd name="T77" fmla="*/ 0 h 252"/>
                <a:gd name="T78" fmla="*/ 1 w 283"/>
                <a:gd name="T79" fmla="*/ 0 h 252"/>
                <a:gd name="T80" fmla="*/ 1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1 w 283"/>
                <a:gd name="T93" fmla="*/ 0 h 252"/>
                <a:gd name="T94" fmla="*/ 1 w 283"/>
                <a:gd name="T95" fmla="*/ 0 h 252"/>
                <a:gd name="T96" fmla="*/ 1 w 283"/>
                <a:gd name="T97" fmla="*/ 0 h 252"/>
                <a:gd name="T98" fmla="*/ 2 w 283"/>
                <a:gd name="T99" fmla="*/ 1 h 252"/>
                <a:gd name="T100" fmla="*/ 2 w 283"/>
                <a:gd name="T101" fmla="*/ 1 h 252"/>
                <a:gd name="T102" fmla="*/ 3 w 283"/>
                <a:gd name="T103" fmla="*/ 1 h 252"/>
                <a:gd name="T104" fmla="*/ 3 w 283"/>
                <a:gd name="T105" fmla="*/ 1 h 252"/>
                <a:gd name="T106" fmla="*/ 3 w 283"/>
                <a:gd name="T107" fmla="*/ 1 h 252"/>
                <a:gd name="T108" fmla="*/ 4 w 283"/>
                <a:gd name="T109" fmla="*/ 1 h 252"/>
                <a:gd name="T110" fmla="*/ 4 w 283"/>
                <a:gd name="T111" fmla="*/ 1 h 252"/>
                <a:gd name="T112" fmla="*/ 5 w 283"/>
                <a:gd name="T113" fmla="*/ 1 h 252"/>
                <a:gd name="T114" fmla="*/ 5 w 283"/>
                <a:gd name="T115" fmla="*/ 2 h 252"/>
                <a:gd name="T116" fmla="*/ 6 w 283"/>
                <a:gd name="T117" fmla="*/ 2 h 252"/>
                <a:gd name="T118" fmla="*/ 6 w 283"/>
                <a:gd name="T119" fmla="*/ 2 h 252"/>
                <a:gd name="T120" fmla="*/ 6 w 283"/>
                <a:gd name="T121" fmla="*/ 2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3"/>
                <a:gd name="T184" fmla="*/ 0 h 252"/>
                <a:gd name="T185" fmla="*/ 283 w 283"/>
                <a:gd name="T186" fmla="*/ 252 h 252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9" name="Freeform 1015"/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3 h 238"/>
                <a:gd name="T2" fmla="*/ 0 w 114"/>
                <a:gd name="T3" fmla="*/ 4 h 238"/>
                <a:gd name="T4" fmla="*/ 0 w 114"/>
                <a:gd name="T5" fmla="*/ 5 h 238"/>
                <a:gd name="T6" fmla="*/ 0 w 114"/>
                <a:gd name="T7" fmla="*/ 5 h 238"/>
                <a:gd name="T8" fmla="*/ 1 w 114"/>
                <a:gd name="T9" fmla="*/ 5 h 238"/>
                <a:gd name="T10" fmla="*/ 1 w 114"/>
                <a:gd name="T11" fmla="*/ 6 h 238"/>
                <a:gd name="T12" fmla="*/ 2 w 114"/>
                <a:gd name="T13" fmla="*/ 6 h 238"/>
                <a:gd name="T14" fmla="*/ 2 w 114"/>
                <a:gd name="T15" fmla="*/ 6 h 238"/>
                <a:gd name="T16" fmla="*/ 2 w 114"/>
                <a:gd name="T17" fmla="*/ 6 h 238"/>
                <a:gd name="T18" fmla="*/ 3 w 114"/>
                <a:gd name="T19" fmla="*/ 6 h 238"/>
                <a:gd name="T20" fmla="*/ 3 w 114"/>
                <a:gd name="T21" fmla="*/ 6 h 238"/>
                <a:gd name="T22" fmla="*/ 3 w 114"/>
                <a:gd name="T23" fmla="*/ 6 h 238"/>
                <a:gd name="T24" fmla="*/ 3 w 114"/>
                <a:gd name="T25" fmla="*/ 6 h 238"/>
                <a:gd name="T26" fmla="*/ 3 w 114"/>
                <a:gd name="T27" fmla="*/ 6 h 238"/>
                <a:gd name="T28" fmla="*/ 3 w 114"/>
                <a:gd name="T29" fmla="*/ 6 h 238"/>
                <a:gd name="T30" fmla="*/ 3 w 114"/>
                <a:gd name="T31" fmla="*/ 6 h 238"/>
                <a:gd name="T32" fmla="*/ 3 w 114"/>
                <a:gd name="T33" fmla="*/ 6 h 238"/>
                <a:gd name="T34" fmla="*/ 2 w 114"/>
                <a:gd name="T35" fmla="*/ 5 h 238"/>
                <a:gd name="T36" fmla="*/ 2 w 114"/>
                <a:gd name="T37" fmla="*/ 5 h 238"/>
                <a:gd name="T38" fmla="*/ 1 w 114"/>
                <a:gd name="T39" fmla="*/ 5 h 238"/>
                <a:gd name="T40" fmla="*/ 1 w 114"/>
                <a:gd name="T41" fmla="*/ 4 h 238"/>
                <a:gd name="T42" fmla="*/ 1 w 114"/>
                <a:gd name="T43" fmla="*/ 4 h 238"/>
                <a:gd name="T44" fmla="*/ 1 w 114"/>
                <a:gd name="T45" fmla="*/ 3 h 238"/>
                <a:gd name="T46" fmla="*/ 1 w 114"/>
                <a:gd name="T47" fmla="*/ 3 h 238"/>
                <a:gd name="T48" fmla="*/ 1 w 114"/>
                <a:gd name="T49" fmla="*/ 2 h 238"/>
                <a:gd name="T50" fmla="*/ 1 w 114"/>
                <a:gd name="T51" fmla="*/ 2 h 238"/>
                <a:gd name="T52" fmla="*/ 2 w 114"/>
                <a:gd name="T53" fmla="*/ 2 h 238"/>
                <a:gd name="T54" fmla="*/ 2 w 114"/>
                <a:gd name="T55" fmla="*/ 1 h 238"/>
                <a:gd name="T56" fmla="*/ 2 w 114"/>
                <a:gd name="T57" fmla="*/ 1 h 238"/>
                <a:gd name="T58" fmla="*/ 2 w 114"/>
                <a:gd name="T59" fmla="*/ 1 h 238"/>
                <a:gd name="T60" fmla="*/ 3 w 114"/>
                <a:gd name="T61" fmla="*/ 0 h 238"/>
                <a:gd name="T62" fmla="*/ 3 w 114"/>
                <a:gd name="T63" fmla="*/ 0 h 238"/>
                <a:gd name="T64" fmla="*/ 3 w 114"/>
                <a:gd name="T65" fmla="*/ 0 h 238"/>
                <a:gd name="T66" fmla="*/ 3 w 114"/>
                <a:gd name="T67" fmla="*/ 0 h 238"/>
                <a:gd name="T68" fmla="*/ 3 w 114"/>
                <a:gd name="T69" fmla="*/ 0 h 238"/>
                <a:gd name="T70" fmla="*/ 2 w 114"/>
                <a:gd name="T71" fmla="*/ 0 h 238"/>
                <a:gd name="T72" fmla="*/ 2 w 114"/>
                <a:gd name="T73" fmla="*/ 1 h 238"/>
                <a:gd name="T74" fmla="*/ 1 w 114"/>
                <a:gd name="T75" fmla="*/ 1 h 238"/>
                <a:gd name="T76" fmla="*/ 1 w 114"/>
                <a:gd name="T77" fmla="*/ 2 h 238"/>
                <a:gd name="T78" fmla="*/ 0 w 114"/>
                <a:gd name="T79" fmla="*/ 3 h 238"/>
                <a:gd name="T80" fmla="*/ 0 w 114"/>
                <a:gd name="T81" fmla="*/ 3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4"/>
                <a:gd name="T124" fmla="*/ 0 h 238"/>
                <a:gd name="T125" fmla="*/ 114 w 114"/>
                <a:gd name="T126" fmla="*/ 238 h 238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0" name="Freeform 1016"/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6 w 246"/>
                <a:gd name="T1" fmla="*/ 4 h 310"/>
                <a:gd name="T2" fmla="*/ 6 w 246"/>
                <a:gd name="T3" fmla="*/ 4 h 310"/>
                <a:gd name="T4" fmla="*/ 6 w 246"/>
                <a:gd name="T5" fmla="*/ 5 h 310"/>
                <a:gd name="T6" fmla="*/ 6 w 246"/>
                <a:gd name="T7" fmla="*/ 5 h 310"/>
                <a:gd name="T8" fmla="*/ 6 w 246"/>
                <a:gd name="T9" fmla="*/ 6 h 310"/>
                <a:gd name="T10" fmla="*/ 5 w 246"/>
                <a:gd name="T11" fmla="*/ 6 h 310"/>
                <a:gd name="T12" fmla="*/ 5 w 246"/>
                <a:gd name="T13" fmla="*/ 7 h 310"/>
                <a:gd name="T14" fmla="*/ 4 w 246"/>
                <a:gd name="T15" fmla="*/ 7 h 310"/>
                <a:gd name="T16" fmla="*/ 4 w 246"/>
                <a:gd name="T17" fmla="*/ 8 h 310"/>
                <a:gd name="T18" fmla="*/ 4 w 246"/>
                <a:gd name="T19" fmla="*/ 8 h 310"/>
                <a:gd name="T20" fmla="*/ 3 w 246"/>
                <a:gd name="T21" fmla="*/ 8 h 310"/>
                <a:gd name="T22" fmla="*/ 3 w 246"/>
                <a:gd name="T23" fmla="*/ 9 h 310"/>
                <a:gd name="T24" fmla="*/ 4 w 246"/>
                <a:gd name="T25" fmla="*/ 9 h 310"/>
                <a:gd name="T26" fmla="*/ 4 w 246"/>
                <a:gd name="T27" fmla="*/ 9 h 310"/>
                <a:gd name="T28" fmla="*/ 4 w 246"/>
                <a:gd name="T29" fmla="*/ 8 h 310"/>
                <a:gd name="T30" fmla="*/ 5 w 246"/>
                <a:gd name="T31" fmla="*/ 8 h 310"/>
                <a:gd name="T32" fmla="*/ 6 w 246"/>
                <a:gd name="T33" fmla="*/ 7 h 310"/>
                <a:gd name="T34" fmla="*/ 7 w 246"/>
                <a:gd name="T35" fmla="*/ 6 h 310"/>
                <a:gd name="T36" fmla="*/ 7 w 246"/>
                <a:gd name="T37" fmla="*/ 5 h 310"/>
                <a:gd name="T38" fmla="*/ 7 w 246"/>
                <a:gd name="T39" fmla="*/ 4 h 310"/>
                <a:gd name="T40" fmla="*/ 6 w 246"/>
                <a:gd name="T41" fmla="*/ 3 h 310"/>
                <a:gd name="T42" fmla="*/ 6 w 246"/>
                <a:gd name="T43" fmla="*/ 3 h 310"/>
                <a:gd name="T44" fmla="*/ 5 w 246"/>
                <a:gd name="T45" fmla="*/ 2 h 310"/>
                <a:gd name="T46" fmla="*/ 4 w 246"/>
                <a:gd name="T47" fmla="*/ 2 h 310"/>
                <a:gd name="T48" fmla="*/ 4 w 246"/>
                <a:gd name="T49" fmla="*/ 1 h 310"/>
                <a:gd name="T50" fmla="*/ 3 w 246"/>
                <a:gd name="T51" fmla="*/ 1 h 310"/>
                <a:gd name="T52" fmla="*/ 2 w 246"/>
                <a:gd name="T53" fmla="*/ 1 h 310"/>
                <a:gd name="T54" fmla="*/ 1 w 246"/>
                <a:gd name="T55" fmla="*/ 0 h 310"/>
                <a:gd name="T56" fmla="*/ 1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1 w 246"/>
                <a:gd name="T63" fmla="*/ 0 h 310"/>
                <a:gd name="T64" fmla="*/ 2 w 246"/>
                <a:gd name="T65" fmla="*/ 1 h 310"/>
                <a:gd name="T66" fmla="*/ 2 w 246"/>
                <a:gd name="T67" fmla="*/ 1 h 310"/>
                <a:gd name="T68" fmla="*/ 3 w 246"/>
                <a:gd name="T69" fmla="*/ 2 h 310"/>
                <a:gd name="T70" fmla="*/ 4 w 246"/>
                <a:gd name="T71" fmla="*/ 2 h 310"/>
                <a:gd name="T72" fmla="*/ 5 w 246"/>
                <a:gd name="T73" fmla="*/ 3 h 310"/>
                <a:gd name="T74" fmla="*/ 5 w 246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6"/>
                <a:gd name="T115" fmla="*/ 0 h 310"/>
                <a:gd name="T116" fmla="*/ 246 w 246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Freeform 1017"/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1 w 83"/>
                <a:gd name="T1" fmla="*/ 0 h 187"/>
                <a:gd name="T2" fmla="*/ 1 w 83"/>
                <a:gd name="T3" fmla="*/ 0 h 187"/>
                <a:gd name="T4" fmla="*/ 1 w 83"/>
                <a:gd name="T5" fmla="*/ 0 h 187"/>
                <a:gd name="T6" fmla="*/ 1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1 h 187"/>
                <a:gd name="T20" fmla="*/ 1 w 83"/>
                <a:gd name="T21" fmla="*/ 2 h 187"/>
                <a:gd name="T22" fmla="*/ 1 w 83"/>
                <a:gd name="T23" fmla="*/ 3 h 187"/>
                <a:gd name="T24" fmla="*/ 1 w 83"/>
                <a:gd name="T25" fmla="*/ 3 h 187"/>
                <a:gd name="T26" fmla="*/ 2 w 83"/>
                <a:gd name="T27" fmla="*/ 4 h 187"/>
                <a:gd name="T28" fmla="*/ 2 w 83"/>
                <a:gd name="T29" fmla="*/ 5 h 187"/>
                <a:gd name="T30" fmla="*/ 2 w 83"/>
                <a:gd name="T31" fmla="*/ 5 h 187"/>
                <a:gd name="T32" fmla="*/ 2 w 83"/>
                <a:gd name="T33" fmla="*/ 5 h 187"/>
                <a:gd name="T34" fmla="*/ 2 w 83"/>
                <a:gd name="T35" fmla="*/ 5 h 187"/>
                <a:gd name="T36" fmla="*/ 2 w 83"/>
                <a:gd name="T37" fmla="*/ 4 h 187"/>
                <a:gd name="T38" fmla="*/ 2 w 83"/>
                <a:gd name="T39" fmla="*/ 4 h 187"/>
                <a:gd name="T40" fmla="*/ 2 w 83"/>
                <a:gd name="T41" fmla="*/ 3 h 187"/>
                <a:gd name="T42" fmla="*/ 2 w 83"/>
                <a:gd name="T43" fmla="*/ 2 h 187"/>
                <a:gd name="T44" fmla="*/ 1 w 83"/>
                <a:gd name="T45" fmla="*/ 2 h 187"/>
                <a:gd name="T46" fmla="*/ 1 w 83"/>
                <a:gd name="T47" fmla="*/ 1 h 187"/>
                <a:gd name="T48" fmla="*/ 1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3"/>
                <a:gd name="T76" fmla="*/ 0 h 187"/>
                <a:gd name="T77" fmla="*/ 83 w 83"/>
                <a:gd name="T78" fmla="*/ 187 h 18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2" name="Freeform 1018"/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1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1 h 94"/>
                <a:gd name="T20" fmla="*/ 0 w 44"/>
                <a:gd name="T21" fmla="*/ 1 h 94"/>
                <a:gd name="T22" fmla="*/ 0 w 44"/>
                <a:gd name="T23" fmla="*/ 2 h 94"/>
                <a:gd name="T24" fmla="*/ 0 w 44"/>
                <a:gd name="T25" fmla="*/ 2 h 94"/>
                <a:gd name="T26" fmla="*/ 0 w 44"/>
                <a:gd name="T27" fmla="*/ 2 h 94"/>
                <a:gd name="T28" fmla="*/ 1 w 44"/>
                <a:gd name="T29" fmla="*/ 3 h 94"/>
                <a:gd name="T30" fmla="*/ 1 w 44"/>
                <a:gd name="T31" fmla="*/ 3 h 94"/>
                <a:gd name="T32" fmla="*/ 1 w 44"/>
                <a:gd name="T33" fmla="*/ 3 h 94"/>
                <a:gd name="T34" fmla="*/ 1 w 44"/>
                <a:gd name="T35" fmla="*/ 2 h 94"/>
                <a:gd name="T36" fmla="*/ 1 w 44"/>
                <a:gd name="T37" fmla="*/ 2 h 94"/>
                <a:gd name="T38" fmla="*/ 1 w 44"/>
                <a:gd name="T39" fmla="*/ 1 h 94"/>
                <a:gd name="T40" fmla="*/ 1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"/>
                <a:gd name="T64" fmla="*/ 0 h 94"/>
                <a:gd name="T65" fmla="*/ 44 w 44"/>
                <a:gd name="T66" fmla="*/ 94 h 9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3" name="Freeform 1019"/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1 h 54"/>
                <a:gd name="T28" fmla="*/ 0 w 38"/>
                <a:gd name="T29" fmla="*/ 1 h 54"/>
                <a:gd name="T30" fmla="*/ 0 w 38"/>
                <a:gd name="T31" fmla="*/ 1 h 54"/>
                <a:gd name="T32" fmla="*/ 0 w 38"/>
                <a:gd name="T33" fmla="*/ 1 h 54"/>
                <a:gd name="T34" fmla="*/ 0 w 38"/>
                <a:gd name="T35" fmla="*/ 1 h 54"/>
                <a:gd name="T36" fmla="*/ 1 w 38"/>
                <a:gd name="T37" fmla="*/ 1 h 54"/>
                <a:gd name="T38" fmla="*/ 1 w 38"/>
                <a:gd name="T39" fmla="*/ 2 h 54"/>
                <a:gd name="T40" fmla="*/ 1 w 38"/>
                <a:gd name="T41" fmla="*/ 2 h 54"/>
                <a:gd name="T42" fmla="*/ 1 w 38"/>
                <a:gd name="T43" fmla="*/ 1 h 54"/>
                <a:gd name="T44" fmla="*/ 1 w 38"/>
                <a:gd name="T45" fmla="*/ 1 h 54"/>
                <a:gd name="T46" fmla="*/ 1 w 38"/>
                <a:gd name="T47" fmla="*/ 1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"/>
                <a:gd name="T76" fmla="*/ 0 h 54"/>
                <a:gd name="T77" fmla="*/ 38 w 38"/>
                <a:gd name="T78" fmla="*/ 54 h 5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4" name="Freeform 1020"/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1 w 52"/>
                <a:gd name="T1" fmla="*/ 1 h 36"/>
                <a:gd name="T2" fmla="*/ 1 w 52"/>
                <a:gd name="T3" fmla="*/ 1 h 36"/>
                <a:gd name="T4" fmla="*/ 1 w 52"/>
                <a:gd name="T5" fmla="*/ 0 h 36"/>
                <a:gd name="T6" fmla="*/ 1 w 52"/>
                <a:gd name="T7" fmla="*/ 0 h 36"/>
                <a:gd name="T8" fmla="*/ 1 w 52"/>
                <a:gd name="T9" fmla="*/ 0 h 36"/>
                <a:gd name="T10" fmla="*/ 1 w 52"/>
                <a:gd name="T11" fmla="*/ 0 h 36"/>
                <a:gd name="T12" fmla="*/ 1 w 52"/>
                <a:gd name="T13" fmla="*/ 0 h 36"/>
                <a:gd name="T14" fmla="*/ 1 w 52"/>
                <a:gd name="T15" fmla="*/ 0 h 36"/>
                <a:gd name="T16" fmla="*/ 1 w 52"/>
                <a:gd name="T17" fmla="*/ 0 h 36"/>
                <a:gd name="T18" fmla="*/ 1 w 52"/>
                <a:gd name="T19" fmla="*/ 0 h 36"/>
                <a:gd name="T20" fmla="*/ 1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1 h 36"/>
                <a:gd name="T30" fmla="*/ 0 w 52"/>
                <a:gd name="T31" fmla="*/ 1 h 36"/>
                <a:gd name="T32" fmla="*/ 0 w 52"/>
                <a:gd name="T33" fmla="*/ 1 h 36"/>
                <a:gd name="T34" fmla="*/ 0 w 52"/>
                <a:gd name="T35" fmla="*/ 1 h 36"/>
                <a:gd name="T36" fmla="*/ 0 w 52"/>
                <a:gd name="T37" fmla="*/ 1 h 36"/>
                <a:gd name="T38" fmla="*/ 0 w 52"/>
                <a:gd name="T39" fmla="*/ 1 h 36"/>
                <a:gd name="T40" fmla="*/ 0 w 52"/>
                <a:gd name="T41" fmla="*/ 1 h 36"/>
                <a:gd name="T42" fmla="*/ 1 w 52"/>
                <a:gd name="T43" fmla="*/ 1 h 36"/>
                <a:gd name="T44" fmla="*/ 1 w 52"/>
                <a:gd name="T45" fmla="*/ 1 h 36"/>
                <a:gd name="T46" fmla="*/ 1 w 52"/>
                <a:gd name="T47" fmla="*/ 1 h 36"/>
                <a:gd name="T48" fmla="*/ 1 w 52"/>
                <a:gd name="T49" fmla="*/ 1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"/>
                <a:gd name="T76" fmla="*/ 0 h 36"/>
                <a:gd name="T77" fmla="*/ 52 w 52"/>
                <a:gd name="T78" fmla="*/ 36 h 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5" name="Freeform 1021"/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2 w 198"/>
                <a:gd name="T1" fmla="*/ 1 h 236"/>
                <a:gd name="T2" fmla="*/ 2 w 198"/>
                <a:gd name="T3" fmla="*/ 1 h 236"/>
                <a:gd name="T4" fmla="*/ 1 w 198"/>
                <a:gd name="T5" fmla="*/ 2 h 236"/>
                <a:gd name="T6" fmla="*/ 1 w 198"/>
                <a:gd name="T7" fmla="*/ 2 h 236"/>
                <a:gd name="T8" fmla="*/ 1 w 198"/>
                <a:gd name="T9" fmla="*/ 2 h 236"/>
                <a:gd name="T10" fmla="*/ 0 w 198"/>
                <a:gd name="T11" fmla="*/ 3 h 236"/>
                <a:gd name="T12" fmla="*/ 0 w 198"/>
                <a:gd name="T13" fmla="*/ 3 h 236"/>
                <a:gd name="T14" fmla="*/ 0 w 198"/>
                <a:gd name="T15" fmla="*/ 3 h 236"/>
                <a:gd name="T16" fmla="*/ 0 w 198"/>
                <a:gd name="T17" fmla="*/ 4 h 236"/>
                <a:gd name="T18" fmla="*/ 0 w 198"/>
                <a:gd name="T19" fmla="*/ 5 h 236"/>
                <a:gd name="T20" fmla="*/ 0 w 198"/>
                <a:gd name="T21" fmla="*/ 5 h 236"/>
                <a:gd name="T22" fmla="*/ 1 w 198"/>
                <a:gd name="T23" fmla="*/ 6 h 236"/>
                <a:gd name="T24" fmla="*/ 1 w 198"/>
                <a:gd name="T25" fmla="*/ 6 h 236"/>
                <a:gd name="T26" fmla="*/ 2 w 198"/>
                <a:gd name="T27" fmla="*/ 6 h 236"/>
                <a:gd name="T28" fmla="*/ 2 w 198"/>
                <a:gd name="T29" fmla="*/ 6 h 236"/>
                <a:gd name="T30" fmla="*/ 3 w 198"/>
                <a:gd name="T31" fmla="*/ 6 h 236"/>
                <a:gd name="T32" fmla="*/ 4 w 198"/>
                <a:gd name="T33" fmla="*/ 6 h 236"/>
                <a:gd name="T34" fmla="*/ 4 w 198"/>
                <a:gd name="T35" fmla="*/ 6 h 236"/>
                <a:gd name="T36" fmla="*/ 4 w 198"/>
                <a:gd name="T37" fmla="*/ 6 h 236"/>
                <a:gd name="T38" fmla="*/ 4 w 198"/>
                <a:gd name="T39" fmla="*/ 6 h 236"/>
                <a:gd name="T40" fmla="*/ 4 w 198"/>
                <a:gd name="T41" fmla="*/ 6 h 236"/>
                <a:gd name="T42" fmla="*/ 4 w 198"/>
                <a:gd name="T43" fmla="*/ 6 h 236"/>
                <a:gd name="T44" fmla="*/ 4 w 198"/>
                <a:gd name="T45" fmla="*/ 6 h 236"/>
                <a:gd name="T46" fmla="*/ 4 w 198"/>
                <a:gd name="T47" fmla="*/ 6 h 236"/>
                <a:gd name="T48" fmla="*/ 4 w 198"/>
                <a:gd name="T49" fmla="*/ 6 h 236"/>
                <a:gd name="T50" fmla="*/ 4 w 198"/>
                <a:gd name="T51" fmla="*/ 6 h 236"/>
                <a:gd name="T52" fmla="*/ 3 w 198"/>
                <a:gd name="T53" fmla="*/ 6 h 236"/>
                <a:gd name="T54" fmla="*/ 3 w 198"/>
                <a:gd name="T55" fmla="*/ 6 h 236"/>
                <a:gd name="T56" fmla="*/ 3 w 198"/>
                <a:gd name="T57" fmla="*/ 6 h 236"/>
                <a:gd name="T58" fmla="*/ 3 w 198"/>
                <a:gd name="T59" fmla="*/ 6 h 236"/>
                <a:gd name="T60" fmla="*/ 2 w 198"/>
                <a:gd name="T61" fmla="*/ 6 h 236"/>
                <a:gd name="T62" fmla="*/ 2 w 198"/>
                <a:gd name="T63" fmla="*/ 6 h 236"/>
                <a:gd name="T64" fmla="*/ 2 w 198"/>
                <a:gd name="T65" fmla="*/ 6 h 236"/>
                <a:gd name="T66" fmla="*/ 1 w 198"/>
                <a:gd name="T67" fmla="*/ 6 h 236"/>
                <a:gd name="T68" fmla="*/ 1 w 198"/>
                <a:gd name="T69" fmla="*/ 5 h 236"/>
                <a:gd name="T70" fmla="*/ 1 w 198"/>
                <a:gd name="T71" fmla="*/ 5 h 236"/>
                <a:gd name="T72" fmla="*/ 1 w 198"/>
                <a:gd name="T73" fmla="*/ 5 h 236"/>
                <a:gd name="T74" fmla="*/ 0 w 198"/>
                <a:gd name="T75" fmla="*/ 4 h 236"/>
                <a:gd name="T76" fmla="*/ 1 w 198"/>
                <a:gd name="T77" fmla="*/ 4 h 236"/>
                <a:gd name="T78" fmla="*/ 1 w 198"/>
                <a:gd name="T79" fmla="*/ 3 h 236"/>
                <a:gd name="T80" fmla="*/ 1 w 198"/>
                <a:gd name="T81" fmla="*/ 3 h 236"/>
                <a:gd name="T82" fmla="*/ 1 w 198"/>
                <a:gd name="T83" fmla="*/ 3 h 236"/>
                <a:gd name="T84" fmla="*/ 1 w 198"/>
                <a:gd name="T85" fmla="*/ 2 h 236"/>
                <a:gd name="T86" fmla="*/ 2 w 198"/>
                <a:gd name="T87" fmla="*/ 2 h 236"/>
                <a:gd name="T88" fmla="*/ 2 w 198"/>
                <a:gd name="T89" fmla="*/ 2 h 236"/>
                <a:gd name="T90" fmla="*/ 3 w 198"/>
                <a:gd name="T91" fmla="*/ 1 h 236"/>
                <a:gd name="T92" fmla="*/ 3 w 198"/>
                <a:gd name="T93" fmla="*/ 1 h 236"/>
                <a:gd name="T94" fmla="*/ 4 w 198"/>
                <a:gd name="T95" fmla="*/ 1 h 236"/>
                <a:gd name="T96" fmla="*/ 4 w 198"/>
                <a:gd name="T97" fmla="*/ 1 h 236"/>
                <a:gd name="T98" fmla="*/ 4 w 198"/>
                <a:gd name="T99" fmla="*/ 0 h 236"/>
                <a:gd name="T100" fmla="*/ 5 w 198"/>
                <a:gd name="T101" fmla="*/ 0 h 236"/>
                <a:gd name="T102" fmla="*/ 5 w 198"/>
                <a:gd name="T103" fmla="*/ 0 h 236"/>
                <a:gd name="T104" fmla="*/ 6 w 198"/>
                <a:gd name="T105" fmla="*/ 0 h 236"/>
                <a:gd name="T106" fmla="*/ 5 w 198"/>
                <a:gd name="T107" fmla="*/ 0 h 236"/>
                <a:gd name="T108" fmla="*/ 5 w 198"/>
                <a:gd name="T109" fmla="*/ 0 h 236"/>
                <a:gd name="T110" fmla="*/ 4 w 198"/>
                <a:gd name="T111" fmla="*/ 0 h 236"/>
                <a:gd name="T112" fmla="*/ 4 w 198"/>
                <a:gd name="T113" fmla="*/ 0 h 236"/>
                <a:gd name="T114" fmla="*/ 4 w 198"/>
                <a:gd name="T115" fmla="*/ 0 h 236"/>
                <a:gd name="T116" fmla="*/ 3 w 198"/>
                <a:gd name="T117" fmla="*/ 0 h 236"/>
                <a:gd name="T118" fmla="*/ 2 w 198"/>
                <a:gd name="T119" fmla="*/ 1 h 236"/>
                <a:gd name="T120" fmla="*/ 2 w 198"/>
                <a:gd name="T121" fmla="*/ 1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8"/>
                <a:gd name="T184" fmla="*/ 0 h 236"/>
                <a:gd name="T185" fmla="*/ 198 w 198"/>
                <a:gd name="T186" fmla="*/ 236 h 2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6" name="Freeform 1022"/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3 w 128"/>
                <a:gd name="T1" fmla="*/ 2 h 183"/>
                <a:gd name="T2" fmla="*/ 3 w 128"/>
                <a:gd name="T3" fmla="*/ 2 h 183"/>
                <a:gd name="T4" fmla="*/ 3 w 128"/>
                <a:gd name="T5" fmla="*/ 3 h 183"/>
                <a:gd name="T6" fmla="*/ 3 w 128"/>
                <a:gd name="T7" fmla="*/ 3 h 183"/>
                <a:gd name="T8" fmla="*/ 3 w 128"/>
                <a:gd name="T9" fmla="*/ 3 h 183"/>
                <a:gd name="T10" fmla="*/ 2 w 128"/>
                <a:gd name="T11" fmla="*/ 4 h 183"/>
                <a:gd name="T12" fmla="*/ 2 w 128"/>
                <a:gd name="T13" fmla="*/ 4 h 183"/>
                <a:gd name="T14" fmla="*/ 1 w 128"/>
                <a:gd name="T15" fmla="*/ 4 h 183"/>
                <a:gd name="T16" fmla="*/ 1 w 128"/>
                <a:gd name="T17" fmla="*/ 4 h 183"/>
                <a:gd name="T18" fmla="*/ 1 w 128"/>
                <a:gd name="T19" fmla="*/ 5 h 183"/>
                <a:gd name="T20" fmla="*/ 1 w 128"/>
                <a:gd name="T21" fmla="*/ 5 h 183"/>
                <a:gd name="T22" fmla="*/ 1 w 128"/>
                <a:gd name="T23" fmla="*/ 5 h 183"/>
                <a:gd name="T24" fmla="*/ 1 w 128"/>
                <a:gd name="T25" fmla="*/ 5 h 183"/>
                <a:gd name="T26" fmla="*/ 1 w 128"/>
                <a:gd name="T27" fmla="*/ 5 h 183"/>
                <a:gd name="T28" fmla="*/ 1 w 128"/>
                <a:gd name="T29" fmla="*/ 5 h 183"/>
                <a:gd name="T30" fmla="*/ 1 w 128"/>
                <a:gd name="T31" fmla="*/ 5 h 183"/>
                <a:gd name="T32" fmla="*/ 1 w 128"/>
                <a:gd name="T33" fmla="*/ 5 h 183"/>
                <a:gd name="T34" fmla="*/ 2 w 128"/>
                <a:gd name="T35" fmla="*/ 5 h 183"/>
                <a:gd name="T36" fmla="*/ 2 w 128"/>
                <a:gd name="T37" fmla="*/ 4 h 183"/>
                <a:gd name="T38" fmla="*/ 3 w 128"/>
                <a:gd name="T39" fmla="*/ 4 h 183"/>
                <a:gd name="T40" fmla="*/ 3 w 128"/>
                <a:gd name="T41" fmla="*/ 4 h 183"/>
                <a:gd name="T42" fmla="*/ 3 w 128"/>
                <a:gd name="T43" fmla="*/ 3 h 183"/>
                <a:gd name="T44" fmla="*/ 4 w 128"/>
                <a:gd name="T45" fmla="*/ 3 h 183"/>
                <a:gd name="T46" fmla="*/ 4 w 128"/>
                <a:gd name="T47" fmla="*/ 2 h 183"/>
                <a:gd name="T48" fmla="*/ 4 w 128"/>
                <a:gd name="T49" fmla="*/ 2 h 183"/>
                <a:gd name="T50" fmla="*/ 3 w 128"/>
                <a:gd name="T51" fmla="*/ 1 h 183"/>
                <a:gd name="T52" fmla="*/ 3 w 128"/>
                <a:gd name="T53" fmla="*/ 1 h 183"/>
                <a:gd name="T54" fmla="*/ 2 w 128"/>
                <a:gd name="T55" fmla="*/ 0 h 183"/>
                <a:gd name="T56" fmla="*/ 2 w 128"/>
                <a:gd name="T57" fmla="*/ 0 h 183"/>
                <a:gd name="T58" fmla="*/ 1 w 128"/>
                <a:gd name="T59" fmla="*/ 0 h 183"/>
                <a:gd name="T60" fmla="*/ 1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1 w 128"/>
                <a:gd name="T67" fmla="*/ 0 h 183"/>
                <a:gd name="T68" fmla="*/ 1 w 128"/>
                <a:gd name="T69" fmla="*/ 0 h 183"/>
                <a:gd name="T70" fmla="*/ 1 w 128"/>
                <a:gd name="T71" fmla="*/ 0 h 183"/>
                <a:gd name="T72" fmla="*/ 2 w 128"/>
                <a:gd name="T73" fmla="*/ 1 h 183"/>
                <a:gd name="T74" fmla="*/ 2 w 128"/>
                <a:gd name="T75" fmla="*/ 1 h 183"/>
                <a:gd name="T76" fmla="*/ 3 w 128"/>
                <a:gd name="T77" fmla="*/ 1 h 183"/>
                <a:gd name="T78" fmla="*/ 3 w 128"/>
                <a:gd name="T79" fmla="*/ 1 h 183"/>
                <a:gd name="T80" fmla="*/ 3 w 128"/>
                <a:gd name="T81" fmla="*/ 2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28"/>
                <a:gd name="T124" fmla="*/ 0 h 183"/>
                <a:gd name="T125" fmla="*/ 128 w 128"/>
                <a:gd name="T126" fmla="*/ 183 h 183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7" name="Freeform 1023"/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3 w 323"/>
                <a:gd name="T1" fmla="*/ 2 h 379"/>
                <a:gd name="T2" fmla="*/ 1 w 323"/>
                <a:gd name="T3" fmla="*/ 3 h 379"/>
                <a:gd name="T4" fmla="*/ 0 w 323"/>
                <a:gd name="T5" fmla="*/ 5 h 379"/>
                <a:gd name="T6" fmla="*/ 0 w 323"/>
                <a:gd name="T7" fmla="*/ 6 h 379"/>
                <a:gd name="T8" fmla="*/ 0 w 323"/>
                <a:gd name="T9" fmla="*/ 7 h 379"/>
                <a:gd name="T10" fmla="*/ 0 w 323"/>
                <a:gd name="T11" fmla="*/ 8 h 379"/>
                <a:gd name="T12" fmla="*/ 0 w 323"/>
                <a:gd name="T13" fmla="*/ 8 h 379"/>
                <a:gd name="T14" fmla="*/ 1 w 323"/>
                <a:gd name="T15" fmla="*/ 9 h 379"/>
                <a:gd name="T16" fmla="*/ 1 w 323"/>
                <a:gd name="T17" fmla="*/ 9 h 379"/>
                <a:gd name="T18" fmla="*/ 2 w 323"/>
                <a:gd name="T19" fmla="*/ 9 h 379"/>
                <a:gd name="T20" fmla="*/ 3 w 323"/>
                <a:gd name="T21" fmla="*/ 10 h 379"/>
                <a:gd name="T22" fmla="*/ 4 w 323"/>
                <a:gd name="T23" fmla="*/ 10 h 379"/>
                <a:gd name="T24" fmla="*/ 5 w 323"/>
                <a:gd name="T25" fmla="*/ 10 h 379"/>
                <a:gd name="T26" fmla="*/ 6 w 323"/>
                <a:gd name="T27" fmla="*/ 10 h 379"/>
                <a:gd name="T28" fmla="*/ 7 w 323"/>
                <a:gd name="T29" fmla="*/ 10 h 379"/>
                <a:gd name="T30" fmla="*/ 8 w 323"/>
                <a:gd name="T31" fmla="*/ 10 h 379"/>
                <a:gd name="T32" fmla="*/ 8 w 323"/>
                <a:gd name="T33" fmla="*/ 10 h 379"/>
                <a:gd name="T34" fmla="*/ 9 w 323"/>
                <a:gd name="T35" fmla="*/ 10 h 379"/>
                <a:gd name="T36" fmla="*/ 9 w 323"/>
                <a:gd name="T37" fmla="*/ 10 h 379"/>
                <a:gd name="T38" fmla="*/ 9 w 323"/>
                <a:gd name="T39" fmla="*/ 10 h 379"/>
                <a:gd name="T40" fmla="*/ 8 w 323"/>
                <a:gd name="T41" fmla="*/ 10 h 379"/>
                <a:gd name="T42" fmla="*/ 7 w 323"/>
                <a:gd name="T43" fmla="*/ 10 h 379"/>
                <a:gd name="T44" fmla="*/ 6 w 323"/>
                <a:gd name="T45" fmla="*/ 10 h 379"/>
                <a:gd name="T46" fmla="*/ 5 w 323"/>
                <a:gd name="T47" fmla="*/ 9 h 379"/>
                <a:gd name="T48" fmla="*/ 5 w 323"/>
                <a:gd name="T49" fmla="*/ 9 h 379"/>
                <a:gd name="T50" fmla="*/ 4 w 323"/>
                <a:gd name="T51" fmla="*/ 9 h 379"/>
                <a:gd name="T52" fmla="*/ 3 w 323"/>
                <a:gd name="T53" fmla="*/ 9 h 379"/>
                <a:gd name="T54" fmla="*/ 2 w 323"/>
                <a:gd name="T55" fmla="*/ 8 h 379"/>
                <a:gd name="T56" fmla="*/ 1 w 323"/>
                <a:gd name="T57" fmla="*/ 8 h 379"/>
                <a:gd name="T58" fmla="*/ 1 w 323"/>
                <a:gd name="T59" fmla="*/ 7 h 379"/>
                <a:gd name="T60" fmla="*/ 1 w 323"/>
                <a:gd name="T61" fmla="*/ 7 h 379"/>
                <a:gd name="T62" fmla="*/ 1 w 323"/>
                <a:gd name="T63" fmla="*/ 5 h 379"/>
                <a:gd name="T64" fmla="*/ 1 w 323"/>
                <a:gd name="T65" fmla="*/ 4 h 379"/>
                <a:gd name="T66" fmla="*/ 2 w 323"/>
                <a:gd name="T67" fmla="*/ 4 h 379"/>
                <a:gd name="T68" fmla="*/ 2 w 323"/>
                <a:gd name="T69" fmla="*/ 3 h 379"/>
                <a:gd name="T70" fmla="*/ 3 w 323"/>
                <a:gd name="T71" fmla="*/ 2 h 379"/>
                <a:gd name="T72" fmla="*/ 4 w 323"/>
                <a:gd name="T73" fmla="*/ 2 h 379"/>
                <a:gd name="T74" fmla="*/ 5 w 323"/>
                <a:gd name="T75" fmla="*/ 1 h 379"/>
                <a:gd name="T76" fmla="*/ 6 w 323"/>
                <a:gd name="T77" fmla="*/ 1 h 379"/>
                <a:gd name="T78" fmla="*/ 7 w 323"/>
                <a:gd name="T79" fmla="*/ 0 h 379"/>
                <a:gd name="T80" fmla="*/ 7 w 323"/>
                <a:gd name="T81" fmla="*/ 0 h 379"/>
                <a:gd name="T82" fmla="*/ 6 w 323"/>
                <a:gd name="T83" fmla="*/ 0 h 379"/>
                <a:gd name="T84" fmla="*/ 5 w 323"/>
                <a:gd name="T85" fmla="*/ 0 h 379"/>
                <a:gd name="T86" fmla="*/ 4 w 323"/>
                <a:gd name="T87" fmla="*/ 1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3"/>
                <a:gd name="T133" fmla="*/ 0 h 379"/>
                <a:gd name="T134" fmla="*/ 323 w 323"/>
                <a:gd name="T135" fmla="*/ 379 h 3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8" name="Freeform 1024"/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6 w 282"/>
                <a:gd name="T1" fmla="*/ 2 h 253"/>
                <a:gd name="T2" fmla="*/ 7 w 282"/>
                <a:gd name="T3" fmla="*/ 2 h 253"/>
                <a:gd name="T4" fmla="*/ 7 w 282"/>
                <a:gd name="T5" fmla="*/ 3 h 253"/>
                <a:gd name="T6" fmla="*/ 7 w 282"/>
                <a:gd name="T7" fmla="*/ 3 h 253"/>
                <a:gd name="T8" fmla="*/ 7 w 282"/>
                <a:gd name="T9" fmla="*/ 4 h 253"/>
                <a:gd name="T10" fmla="*/ 7 w 282"/>
                <a:gd name="T11" fmla="*/ 4 h 253"/>
                <a:gd name="T12" fmla="*/ 7 w 282"/>
                <a:gd name="T13" fmla="*/ 5 h 253"/>
                <a:gd name="T14" fmla="*/ 7 w 282"/>
                <a:gd name="T15" fmla="*/ 5 h 253"/>
                <a:gd name="T16" fmla="*/ 6 w 282"/>
                <a:gd name="T17" fmla="*/ 5 h 253"/>
                <a:gd name="T18" fmla="*/ 6 w 282"/>
                <a:gd name="T19" fmla="*/ 6 h 253"/>
                <a:gd name="T20" fmla="*/ 6 w 282"/>
                <a:gd name="T21" fmla="*/ 6 h 253"/>
                <a:gd name="T22" fmla="*/ 6 w 282"/>
                <a:gd name="T23" fmla="*/ 6 h 253"/>
                <a:gd name="T24" fmla="*/ 5 w 282"/>
                <a:gd name="T25" fmla="*/ 6 h 253"/>
                <a:gd name="T26" fmla="*/ 5 w 282"/>
                <a:gd name="T27" fmla="*/ 7 h 253"/>
                <a:gd name="T28" fmla="*/ 5 w 282"/>
                <a:gd name="T29" fmla="*/ 7 h 253"/>
                <a:gd name="T30" fmla="*/ 5 w 282"/>
                <a:gd name="T31" fmla="*/ 7 h 253"/>
                <a:gd name="T32" fmla="*/ 5 w 282"/>
                <a:gd name="T33" fmla="*/ 7 h 253"/>
                <a:gd name="T34" fmla="*/ 6 w 282"/>
                <a:gd name="T35" fmla="*/ 7 h 253"/>
                <a:gd name="T36" fmla="*/ 6 w 282"/>
                <a:gd name="T37" fmla="*/ 7 h 253"/>
                <a:gd name="T38" fmla="*/ 6 w 282"/>
                <a:gd name="T39" fmla="*/ 7 h 253"/>
                <a:gd name="T40" fmla="*/ 6 w 282"/>
                <a:gd name="T41" fmla="*/ 7 h 253"/>
                <a:gd name="T42" fmla="*/ 6 w 282"/>
                <a:gd name="T43" fmla="*/ 6 h 253"/>
                <a:gd name="T44" fmla="*/ 7 w 282"/>
                <a:gd name="T45" fmla="*/ 6 h 253"/>
                <a:gd name="T46" fmla="*/ 7 w 282"/>
                <a:gd name="T47" fmla="*/ 5 h 253"/>
                <a:gd name="T48" fmla="*/ 8 w 282"/>
                <a:gd name="T49" fmla="*/ 5 h 253"/>
                <a:gd name="T50" fmla="*/ 8 w 282"/>
                <a:gd name="T51" fmla="*/ 4 h 253"/>
                <a:gd name="T52" fmla="*/ 8 w 282"/>
                <a:gd name="T53" fmla="*/ 3 h 253"/>
                <a:gd name="T54" fmla="*/ 7 w 282"/>
                <a:gd name="T55" fmla="*/ 2 h 253"/>
                <a:gd name="T56" fmla="*/ 7 w 282"/>
                <a:gd name="T57" fmla="*/ 2 h 253"/>
                <a:gd name="T58" fmla="*/ 6 w 282"/>
                <a:gd name="T59" fmla="*/ 2 h 253"/>
                <a:gd name="T60" fmla="*/ 6 w 282"/>
                <a:gd name="T61" fmla="*/ 1 h 253"/>
                <a:gd name="T62" fmla="*/ 6 w 282"/>
                <a:gd name="T63" fmla="*/ 1 h 253"/>
                <a:gd name="T64" fmla="*/ 5 w 282"/>
                <a:gd name="T65" fmla="*/ 1 h 253"/>
                <a:gd name="T66" fmla="*/ 4 w 282"/>
                <a:gd name="T67" fmla="*/ 1 h 253"/>
                <a:gd name="T68" fmla="*/ 4 w 282"/>
                <a:gd name="T69" fmla="*/ 0 h 253"/>
                <a:gd name="T70" fmla="*/ 3 w 282"/>
                <a:gd name="T71" fmla="*/ 0 h 253"/>
                <a:gd name="T72" fmla="*/ 3 w 282"/>
                <a:gd name="T73" fmla="*/ 0 h 253"/>
                <a:gd name="T74" fmla="*/ 2 w 282"/>
                <a:gd name="T75" fmla="*/ 0 h 253"/>
                <a:gd name="T76" fmla="*/ 2 w 282"/>
                <a:gd name="T77" fmla="*/ 0 h 253"/>
                <a:gd name="T78" fmla="*/ 1 w 282"/>
                <a:gd name="T79" fmla="*/ 0 h 253"/>
                <a:gd name="T80" fmla="*/ 1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1 w 282"/>
                <a:gd name="T93" fmla="*/ 0 h 253"/>
                <a:gd name="T94" fmla="*/ 1 w 282"/>
                <a:gd name="T95" fmla="*/ 0 h 253"/>
                <a:gd name="T96" fmla="*/ 1 w 282"/>
                <a:gd name="T97" fmla="*/ 0 h 253"/>
                <a:gd name="T98" fmla="*/ 2 w 282"/>
                <a:gd name="T99" fmla="*/ 0 h 253"/>
                <a:gd name="T100" fmla="*/ 2 w 282"/>
                <a:gd name="T101" fmla="*/ 0 h 253"/>
                <a:gd name="T102" fmla="*/ 3 w 282"/>
                <a:gd name="T103" fmla="*/ 1 h 253"/>
                <a:gd name="T104" fmla="*/ 3 w 282"/>
                <a:gd name="T105" fmla="*/ 1 h 253"/>
                <a:gd name="T106" fmla="*/ 4 w 282"/>
                <a:gd name="T107" fmla="*/ 1 h 253"/>
                <a:gd name="T108" fmla="*/ 4 w 282"/>
                <a:gd name="T109" fmla="*/ 1 h 253"/>
                <a:gd name="T110" fmla="*/ 4 w 282"/>
                <a:gd name="T111" fmla="*/ 1 h 253"/>
                <a:gd name="T112" fmla="*/ 5 w 282"/>
                <a:gd name="T113" fmla="*/ 1 h 253"/>
                <a:gd name="T114" fmla="*/ 5 w 282"/>
                <a:gd name="T115" fmla="*/ 1 h 253"/>
                <a:gd name="T116" fmla="*/ 6 w 282"/>
                <a:gd name="T117" fmla="*/ 2 h 253"/>
                <a:gd name="T118" fmla="*/ 6 w 282"/>
                <a:gd name="T119" fmla="*/ 2 h 253"/>
                <a:gd name="T120" fmla="*/ 6 w 282"/>
                <a:gd name="T121" fmla="*/ 2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82"/>
                <a:gd name="T184" fmla="*/ 0 h 253"/>
                <a:gd name="T185" fmla="*/ 282 w 282"/>
                <a:gd name="T186" fmla="*/ 253 h 25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9" name="Freeform 1025"/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3 h 236"/>
                <a:gd name="T2" fmla="*/ 0 w 115"/>
                <a:gd name="T3" fmla="*/ 4 h 236"/>
                <a:gd name="T4" fmla="*/ 0 w 115"/>
                <a:gd name="T5" fmla="*/ 4 h 236"/>
                <a:gd name="T6" fmla="*/ 0 w 115"/>
                <a:gd name="T7" fmla="*/ 5 h 236"/>
                <a:gd name="T8" fmla="*/ 1 w 115"/>
                <a:gd name="T9" fmla="*/ 5 h 236"/>
                <a:gd name="T10" fmla="*/ 1 w 115"/>
                <a:gd name="T11" fmla="*/ 6 h 236"/>
                <a:gd name="T12" fmla="*/ 1 w 115"/>
                <a:gd name="T13" fmla="*/ 6 h 236"/>
                <a:gd name="T14" fmla="*/ 2 w 115"/>
                <a:gd name="T15" fmla="*/ 6 h 236"/>
                <a:gd name="T16" fmla="*/ 2 w 115"/>
                <a:gd name="T17" fmla="*/ 6 h 236"/>
                <a:gd name="T18" fmla="*/ 3 w 115"/>
                <a:gd name="T19" fmla="*/ 6 h 236"/>
                <a:gd name="T20" fmla="*/ 3 w 115"/>
                <a:gd name="T21" fmla="*/ 6 h 236"/>
                <a:gd name="T22" fmla="*/ 3 w 115"/>
                <a:gd name="T23" fmla="*/ 6 h 236"/>
                <a:gd name="T24" fmla="*/ 3 w 115"/>
                <a:gd name="T25" fmla="*/ 6 h 236"/>
                <a:gd name="T26" fmla="*/ 3 w 115"/>
                <a:gd name="T27" fmla="*/ 6 h 236"/>
                <a:gd name="T28" fmla="*/ 3 w 115"/>
                <a:gd name="T29" fmla="*/ 6 h 236"/>
                <a:gd name="T30" fmla="*/ 3 w 115"/>
                <a:gd name="T31" fmla="*/ 6 h 236"/>
                <a:gd name="T32" fmla="*/ 3 w 115"/>
                <a:gd name="T33" fmla="*/ 6 h 236"/>
                <a:gd name="T34" fmla="*/ 2 w 115"/>
                <a:gd name="T35" fmla="*/ 5 h 236"/>
                <a:gd name="T36" fmla="*/ 2 w 115"/>
                <a:gd name="T37" fmla="*/ 5 h 236"/>
                <a:gd name="T38" fmla="*/ 1 w 115"/>
                <a:gd name="T39" fmla="*/ 5 h 236"/>
                <a:gd name="T40" fmla="*/ 1 w 115"/>
                <a:gd name="T41" fmla="*/ 4 h 236"/>
                <a:gd name="T42" fmla="*/ 1 w 115"/>
                <a:gd name="T43" fmla="*/ 4 h 236"/>
                <a:gd name="T44" fmla="*/ 1 w 115"/>
                <a:gd name="T45" fmla="*/ 3 h 236"/>
                <a:gd name="T46" fmla="*/ 1 w 115"/>
                <a:gd name="T47" fmla="*/ 3 h 236"/>
                <a:gd name="T48" fmla="*/ 1 w 115"/>
                <a:gd name="T49" fmla="*/ 2 h 236"/>
                <a:gd name="T50" fmla="*/ 1 w 115"/>
                <a:gd name="T51" fmla="*/ 2 h 236"/>
                <a:gd name="T52" fmla="*/ 1 w 115"/>
                <a:gd name="T53" fmla="*/ 2 h 236"/>
                <a:gd name="T54" fmla="*/ 2 w 115"/>
                <a:gd name="T55" fmla="*/ 1 h 236"/>
                <a:gd name="T56" fmla="*/ 2 w 115"/>
                <a:gd name="T57" fmla="*/ 1 h 236"/>
                <a:gd name="T58" fmla="*/ 3 w 115"/>
                <a:gd name="T59" fmla="*/ 1 h 236"/>
                <a:gd name="T60" fmla="*/ 3 w 115"/>
                <a:gd name="T61" fmla="*/ 0 h 236"/>
                <a:gd name="T62" fmla="*/ 3 w 115"/>
                <a:gd name="T63" fmla="*/ 0 h 236"/>
                <a:gd name="T64" fmla="*/ 3 w 115"/>
                <a:gd name="T65" fmla="*/ 0 h 236"/>
                <a:gd name="T66" fmla="*/ 3 w 115"/>
                <a:gd name="T67" fmla="*/ 0 h 236"/>
                <a:gd name="T68" fmla="*/ 2 w 115"/>
                <a:gd name="T69" fmla="*/ 0 h 236"/>
                <a:gd name="T70" fmla="*/ 2 w 115"/>
                <a:gd name="T71" fmla="*/ 1 h 236"/>
                <a:gd name="T72" fmla="*/ 1 w 115"/>
                <a:gd name="T73" fmla="*/ 1 h 236"/>
                <a:gd name="T74" fmla="*/ 1 w 115"/>
                <a:gd name="T75" fmla="*/ 2 h 236"/>
                <a:gd name="T76" fmla="*/ 0 w 115"/>
                <a:gd name="T77" fmla="*/ 2 h 236"/>
                <a:gd name="T78" fmla="*/ 0 w 115"/>
                <a:gd name="T79" fmla="*/ 3 h 236"/>
                <a:gd name="T80" fmla="*/ 0 w 115"/>
                <a:gd name="T81" fmla="*/ 3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15"/>
                <a:gd name="T124" fmla="*/ 0 h 236"/>
                <a:gd name="T125" fmla="*/ 115 w 115"/>
                <a:gd name="T126" fmla="*/ 236 h 2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0" name="Freeform 1026"/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6 w 245"/>
                <a:gd name="T1" fmla="*/ 4 h 310"/>
                <a:gd name="T2" fmla="*/ 6 w 245"/>
                <a:gd name="T3" fmla="*/ 4 h 310"/>
                <a:gd name="T4" fmla="*/ 6 w 245"/>
                <a:gd name="T5" fmla="*/ 5 h 310"/>
                <a:gd name="T6" fmla="*/ 6 w 245"/>
                <a:gd name="T7" fmla="*/ 5 h 310"/>
                <a:gd name="T8" fmla="*/ 6 w 245"/>
                <a:gd name="T9" fmla="*/ 6 h 310"/>
                <a:gd name="T10" fmla="*/ 5 w 245"/>
                <a:gd name="T11" fmla="*/ 6 h 310"/>
                <a:gd name="T12" fmla="*/ 5 w 245"/>
                <a:gd name="T13" fmla="*/ 7 h 310"/>
                <a:gd name="T14" fmla="*/ 4 w 245"/>
                <a:gd name="T15" fmla="*/ 7 h 310"/>
                <a:gd name="T16" fmla="*/ 4 w 245"/>
                <a:gd name="T17" fmla="*/ 8 h 310"/>
                <a:gd name="T18" fmla="*/ 4 w 245"/>
                <a:gd name="T19" fmla="*/ 8 h 310"/>
                <a:gd name="T20" fmla="*/ 3 w 245"/>
                <a:gd name="T21" fmla="*/ 8 h 310"/>
                <a:gd name="T22" fmla="*/ 3 w 245"/>
                <a:gd name="T23" fmla="*/ 9 h 310"/>
                <a:gd name="T24" fmla="*/ 4 w 245"/>
                <a:gd name="T25" fmla="*/ 9 h 310"/>
                <a:gd name="T26" fmla="*/ 4 w 245"/>
                <a:gd name="T27" fmla="*/ 9 h 310"/>
                <a:gd name="T28" fmla="*/ 4 w 245"/>
                <a:gd name="T29" fmla="*/ 8 h 310"/>
                <a:gd name="T30" fmla="*/ 5 w 245"/>
                <a:gd name="T31" fmla="*/ 8 h 310"/>
                <a:gd name="T32" fmla="*/ 6 w 245"/>
                <a:gd name="T33" fmla="*/ 7 h 310"/>
                <a:gd name="T34" fmla="*/ 6 w 245"/>
                <a:gd name="T35" fmla="*/ 6 h 310"/>
                <a:gd name="T36" fmla="*/ 7 w 245"/>
                <a:gd name="T37" fmla="*/ 5 h 310"/>
                <a:gd name="T38" fmla="*/ 7 w 245"/>
                <a:gd name="T39" fmla="*/ 4 h 310"/>
                <a:gd name="T40" fmla="*/ 6 w 245"/>
                <a:gd name="T41" fmla="*/ 3 h 310"/>
                <a:gd name="T42" fmla="*/ 6 w 245"/>
                <a:gd name="T43" fmla="*/ 3 h 310"/>
                <a:gd name="T44" fmla="*/ 5 w 245"/>
                <a:gd name="T45" fmla="*/ 2 h 310"/>
                <a:gd name="T46" fmla="*/ 4 w 245"/>
                <a:gd name="T47" fmla="*/ 2 h 310"/>
                <a:gd name="T48" fmla="*/ 3 w 245"/>
                <a:gd name="T49" fmla="*/ 1 h 310"/>
                <a:gd name="T50" fmla="*/ 3 w 245"/>
                <a:gd name="T51" fmla="*/ 1 h 310"/>
                <a:gd name="T52" fmla="*/ 2 w 245"/>
                <a:gd name="T53" fmla="*/ 1 h 310"/>
                <a:gd name="T54" fmla="*/ 1 w 245"/>
                <a:gd name="T55" fmla="*/ 0 h 310"/>
                <a:gd name="T56" fmla="*/ 1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1 w 245"/>
                <a:gd name="T63" fmla="*/ 1 h 310"/>
                <a:gd name="T64" fmla="*/ 2 w 245"/>
                <a:gd name="T65" fmla="*/ 1 h 310"/>
                <a:gd name="T66" fmla="*/ 2 w 245"/>
                <a:gd name="T67" fmla="*/ 1 h 310"/>
                <a:gd name="T68" fmla="*/ 3 w 245"/>
                <a:gd name="T69" fmla="*/ 2 h 310"/>
                <a:gd name="T70" fmla="*/ 4 w 245"/>
                <a:gd name="T71" fmla="*/ 2 h 310"/>
                <a:gd name="T72" fmla="*/ 5 w 245"/>
                <a:gd name="T73" fmla="*/ 3 h 310"/>
                <a:gd name="T74" fmla="*/ 5 w 245"/>
                <a:gd name="T75" fmla="*/ 3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5"/>
                <a:gd name="T115" fmla="*/ 0 h 310"/>
                <a:gd name="T116" fmla="*/ 245 w 245"/>
                <a:gd name="T117" fmla="*/ 310 h 3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1" name="Freeform 1027"/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5"/>
                <a:gd name="T76" fmla="*/ 0 h 175"/>
                <a:gd name="T77" fmla="*/ 125 w 125"/>
                <a:gd name="T78" fmla="*/ 175 h 17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2" name="Group 1033"/>
          <p:cNvGrpSpPr>
            <a:grpSpLocks/>
          </p:cNvGrpSpPr>
          <p:nvPr/>
        </p:nvGrpSpPr>
        <p:grpSpPr bwMode="auto">
          <a:xfrm>
            <a:off x="3000364" y="1470412"/>
            <a:ext cx="3013075" cy="2516981"/>
            <a:chOff x="2650" y="1308"/>
            <a:chExt cx="1898" cy="2114"/>
          </a:xfrm>
        </p:grpSpPr>
        <p:sp>
          <p:nvSpPr>
            <p:cNvPr id="343" name="Line 1034"/>
            <p:cNvSpPr>
              <a:spLocks noChangeShapeType="1"/>
            </p:cNvSpPr>
            <p:nvPr/>
          </p:nvSpPr>
          <p:spPr bwMode="auto">
            <a:xfrm flipH="1">
              <a:off x="3800" y="1315"/>
              <a:ext cx="188" cy="67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4" name="Line 1035"/>
            <p:cNvSpPr>
              <a:spLocks noChangeShapeType="1"/>
            </p:cNvSpPr>
            <p:nvPr/>
          </p:nvSpPr>
          <p:spPr bwMode="auto">
            <a:xfrm flipH="1">
              <a:off x="3501" y="1308"/>
              <a:ext cx="15" cy="1831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5" name="Line 1036"/>
            <p:cNvSpPr>
              <a:spLocks noChangeShapeType="1"/>
            </p:cNvSpPr>
            <p:nvPr/>
          </p:nvSpPr>
          <p:spPr bwMode="auto">
            <a:xfrm>
              <a:off x="3740" y="2940"/>
              <a:ext cx="808" cy="48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pitchFamily="82" charset="2"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6" name="Text Box 1037"/>
            <p:cNvSpPr txBox="1">
              <a:spLocks noChangeArrowheads="1"/>
            </p:cNvSpPr>
            <p:nvPr/>
          </p:nvSpPr>
          <p:spPr bwMode="auto">
            <a:xfrm>
              <a:off x="2650" y="1581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peer-peer</a:t>
              </a:r>
            </a:p>
          </p:txBody>
        </p:sp>
      </p:grpSp>
      <p:sp>
        <p:nvSpPr>
          <p:cNvPr id="347" name="TextBox 346"/>
          <p:cNvSpPr txBox="1"/>
          <p:nvPr/>
        </p:nvSpPr>
        <p:spPr>
          <a:xfrm>
            <a:off x="200898" y="4243342"/>
            <a:ext cx="5156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</a:pPr>
            <a:r>
              <a:rPr lang="en-US" altLang="zh-CN" sz="2000" kern="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Highly scalable but difficult to manage</a:t>
            </a:r>
          </a:p>
        </p:txBody>
      </p:sp>
    </p:spTree>
    <p:extLst>
      <p:ext uri="{BB962C8B-B14F-4D97-AF65-F5344CB8AC3E}">
        <p14:creationId xmlns:p14="http://schemas.microsoft.com/office/powerpoint/2010/main" val="298283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214414" y="267494"/>
            <a:ext cx="5904383" cy="431800"/>
          </a:xfrm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Hybrid of client-server and P2P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>
          <a:xfrm>
            <a:off x="500034" y="1255481"/>
            <a:ext cx="6552728" cy="3459409"/>
          </a:xfrm>
        </p:spPr>
        <p:txBody>
          <a:bodyPr>
            <a:sp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Skype</a:t>
            </a:r>
          </a:p>
          <a:p>
            <a:pPr lvl="1"/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voice-over-IP P2P application</a:t>
            </a:r>
          </a:p>
          <a:p>
            <a:pPr lvl="1"/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centralized server: finding address of remote party: </a:t>
            </a:r>
          </a:p>
          <a:p>
            <a:pPr lvl="1"/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client-client connection: direct (not through server) </a:t>
            </a:r>
            <a:endParaRPr lang="en-US" altLang="zh-CN" sz="18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 lvl="1"/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Instant messaging</a:t>
            </a:r>
          </a:p>
          <a:p>
            <a:pPr lvl="1"/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chatting between two users is P2P</a:t>
            </a:r>
          </a:p>
          <a:p>
            <a:pPr lvl="1"/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centralized service: client presence detection/location</a:t>
            </a:r>
          </a:p>
          <a:p>
            <a:pPr lvl="2"/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user registers its IP address with central server when it comes online</a:t>
            </a:r>
          </a:p>
          <a:p>
            <a:pPr lvl="2"/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user contacts central server to find IP addresses of 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buddies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7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Processes communicating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71406" y="1240266"/>
            <a:ext cx="3384376" cy="36004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Process: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program running within a host.</a:t>
            </a:r>
            <a:endParaRPr lang="en-US" altLang="zh-CN" sz="1800" dirty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within same host, two processes communicate using 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inter-process communication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(defined by OS).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processes in different hosts communicate by exchanging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messages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714744" y="3400506"/>
            <a:ext cx="3384376" cy="145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Char char="r"/>
            </a:pP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Note: applications with P2P architectures have client processes &amp; server </a:t>
            </a:r>
            <a:r>
              <a:rPr lang="en-US" altLang="zh-CN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processes</a:t>
            </a:r>
            <a:endParaRPr lang="en-US" altLang="zh-CN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9058" y="1285866"/>
            <a:ext cx="3096344" cy="2000548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</a:pPr>
            <a:r>
              <a:rPr lang="en-US" altLang="zh-CN" sz="2000" kern="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Client process:</a:t>
            </a: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process that initiates communication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</a:pPr>
            <a:r>
              <a:rPr lang="en-US" altLang="zh-CN" sz="2000" kern="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Server process:</a:t>
            </a: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process that waits to be </a:t>
            </a:r>
            <a:r>
              <a:rPr lang="en-US" altLang="zh-CN" sz="2000" kern="0" dirty="0" smtClean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contacted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2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 descr="32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Sockets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552103" y="1079165"/>
            <a:ext cx="3943721" cy="340450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process sends/receives messages to/from its 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socket</a:t>
            </a:r>
          </a:p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socket analogous to door</a:t>
            </a:r>
          </a:p>
          <a:p>
            <a:pPr lvl="1"/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sending process shoves message out door</a:t>
            </a:r>
          </a:p>
          <a:p>
            <a:pPr lvl="1"/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sending process relies on transport infrastructure on other side of door which brings message to socket at receiving process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Freeform 7"/>
          <p:cNvSpPr>
            <a:spLocks/>
          </p:cNvSpPr>
          <p:nvPr/>
        </p:nvSpPr>
        <p:spPr bwMode="auto">
          <a:xfrm>
            <a:off x="5734074" y="3135882"/>
            <a:ext cx="1808163" cy="1031875"/>
          </a:xfrm>
          <a:custGeom>
            <a:avLst/>
            <a:gdLst>
              <a:gd name="T0" fmla="*/ 19366397 w 2135"/>
              <a:gd name="T1" fmla="*/ 251327378 h 1662"/>
              <a:gd name="T2" fmla="*/ 75312733 w 2135"/>
              <a:gd name="T3" fmla="*/ 29296062 h 1662"/>
              <a:gd name="T4" fmla="*/ 471242844 w 2135"/>
              <a:gd name="T5" fmla="*/ 75552246 h 1662"/>
              <a:gd name="T6" fmla="*/ 867172770 w 2135"/>
              <a:gd name="T7" fmla="*/ 38546925 h 1662"/>
              <a:gd name="T8" fmla="*/ 1435245875 w 2135"/>
              <a:gd name="T9" fmla="*/ 156501655 h 1662"/>
              <a:gd name="T10" fmla="*/ 1443853065 w 2135"/>
              <a:gd name="T11" fmla="*/ 440979444 h 1662"/>
              <a:gd name="T12" fmla="*/ 1133995047 w 2135"/>
              <a:gd name="T13" fmla="*/ 616753897 h 1662"/>
              <a:gd name="T14" fmla="*/ 583136324 w 2135"/>
              <a:gd name="T15" fmla="*/ 584374637 h 1662"/>
              <a:gd name="T16" fmla="*/ 359349259 w 2135"/>
              <a:gd name="T17" fmla="*/ 489548954 h 1662"/>
              <a:gd name="T18" fmla="*/ 131259076 w 2135"/>
              <a:gd name="T19" fmla="*/ 410912900 h 1662"/>
              <a:gd name="T20" fmla="*/ 19366397 w 2135"/>
              <a:gd name="T21" fmla="*/ 25132737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4495824" y="1105469"/>
            <a:ext cx="1062038" cy="3606800"/>
            <a:chOff x="2933" y="616"/>
            <a:chExt cx="669" cy="2272"/>
          </a:xfrm>
        </p:grpSpPr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pic>
          <p:nvPicPr>
            <p:cNvPr id="59" name="图片 5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" y="996"/>
              <a:ext cx="405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60" name="Group 10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68" name="Oval 8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69" name="Text Box 9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process</a:t>
                </a:r>
              </a:p>
            </p:txBody>
          </p:sp>
        </p:grpSp>
        <p:grpSp>
          <p:nvGrpSpPr>
            <p:cNvPr id="61" name="Group 17"/>
            <p:cNvGrpSpPr>
              <a:grpSpLocks/>
            </p:cNvGrpSpPr>
            <p:nvPr/>
          </p:nvGrpSpPr>
          <p:grpSpPr bwMode="auto">
            <a:xfrm>
              <a:off x="2949" y="1845"/>
              <a:ext cx="637" cy="630"/>
              <a:chOff x="3072" y="3300"/>
              <a:chExt cx="637" cy="630"/>
            </a:xfrm>
          </p:grpSpPr>
          <p:sp>
            <p:nvSpPr>
              <p:cNvPr id="66" name="Rectangle 1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67" name="Text Box 1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3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TCP with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buffers,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variables</a:t>
                </a:r>
              </a:p>
            </p:txBody>
          </p:sp>
        </p:grpSp>
        <p:sp>
          <p:nvSpPr>
            <p:cNvPr id="62" name="Rectangle 18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Arial" pitchFamily="34" charset="0"/>
                  <a:ea typeface="宋体" pitchFamily="2" charset="-122"/>
                  <a:cs typeface="Arial" pitchFamily="34" charset="0"/>
                </a:rPr>
                <a:t>socket</a:t>
              </a:r>
            </a:p>
          </p:txBody>
        </p: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Line 35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 Box 36"/>
            <p:cNvSpPr txBox="1">
              <a:spLocks noChangeArrowheads="1"/>
            </p:cNvSpPr>
            <p:nvPr/>
          </p:nvSpPr>
          <p:spPr bwMode="auto">
            <a:xfrm>
              <a:off x="3028" y="616"/>
              <a:ext cx="5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Arial" pitchFamily="34" charset="0"/>
                  <a:ea typeface="宋体" pitchFamily="2" charset="-122"/>
                  <a:cs typeface="Arial" pitchFamily="34" charset="0"/>
                </a:rPr>
                <a:t>host 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Arial" pitchFamily="34" charset="0"/>
                  <a:ea typeface="宋体" pitchFamily="2" charset="-122"/>
                  <a:cs typeface="Arial" pitchFamily="34" charset="0"/>
                </a:rPr>
                <a:t>server</a:t>
              </a: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7653366" y="1084832"/>
            <a:ext cx="1062038" cy="3606800"/>
            <a:chOff x="2933" y="616"/>
            <a:chExt cx="669" cy="2272"/>
          </a:xfrm>
        </p:grpSpPr>
        <p:sp>
          <p:nvSpPr>
            <p:cNvPr id="46" name="Text Box 39"/>
            <p:cNvSpPr txBox="1">
              <a:spLocks noChangeArrowheads="1"/>
            </p:cNvSpPr>
            <p:nvPr/>
          </p:nvSpPr>
          <p:spPr bwMode="auto">
            <a:xfrm>
              <a:off x="3361" y="26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>
                <a:latin typeface="Arial" pitchFamily="34" charset="0"/>
                <a:ea typeface="宋体" pitchFamily="2" charset="-122"/>
                <a:cs typeface="Arial" pitchFamily="34" charset="0"/>
              </a:endParaRPr>
            </a:p>
          </p:txBody>
        </p:sp>
        <p:pic>
          <p:nvPicPr>
            <p:cNvPr id="47" name="图片 4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9" y="996"/>
              <a:ext cx="405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48" name="Group 41"/>
            <p:cNvGrpSpPr>
              <a:grpSpLocks/>
            </p:cNvGrpSpPr>
            <p:nvPr/>
          </p:nvGrpSpPr>
          <p:grpSpPr bwMode="auto"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56" name="Oval 42"/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57" name="Text Box 43"/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6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process</a:t>
                </a:r>
              </a:p>
            </p:txBody>
          </p:sp>
        </p:grpSp>
        <p:grpSp>
          <p:nvGrpSpPr>
            <p:cNvPr id="49" name="Group 44"/>
            <p:cNvGrpSpPr>
              <a:grpSpLocks/>
            </p:cNvGrpSpPr>
            <p:nvPr/>
          </p:nvGrpSpPr>
          <p:grpSpPr bwMode="auto">
            <a:xfrm>
              <a:off x="2949" y="1845"/>
              <a:ext cx="637" cy="630"/>
              <a:chOff x="3072" y="3300"/>
              <a:chExt cx="637" cy="630"/>
            </a:xfrm>
          </p:grpSpPr>
          <p:sp>
            <p:nvSpPr>
              <p:cNvPr id="54" name="Rectangle 45"/>
              <p:cNvSpPr>
                <a:spLocks noChangeArrowheads="1"/>
              </p:cNvSpPr>
              <p:nvPr/>
            </p:nvSpPr>
            <p:spPr bwMode="auto"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latin typeface="Arial" pitchFamily="34" charset="0"/>
                  <a:ea typeface="宋体" pitchFamily="2" charset="-122"/>
                  <a:cs typeface="Arial" pitchFamily="34" charset="0"/>
                </a:endParaRPr>
              </a:p>
            </p:txBody>
          </p:sp>
          <p:sp>
            <p:nvSpPr>
              <p:cNvPr id="55" name="Text Box 46"/>
              <p:cNvSpPr txBox="1">
                <a:spLocks noChangeArrowheads="1"/>
              </p:cNvSpPr>
              <p:nvPr/>
            </p:nvSpPr>
            <p:spPr bwMode="auto">
              <a:xfrm>
                <a:off x="3072" y="3339"/>
                <a:ext cx="637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TCP with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buffers,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latin typeface="Arial" pitchFamily="34" charset="0"/>
                    <a:ea typeface="宋体" pitchFamily="2" charset="-122"/>
                    <a:cs typeface="Arial" pitchFamily="34" charset="0"/>
                  </a:rPr>
                  <a:t>variables</a:t>
                </a:r>
              </a:p>
            </p:txBody>
          </p:sp>
        </p:grp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Arial" pitchFamily="34" charset="0"/>
                  <a:ea typeface="宋体" pitchFamily="2" charset="-122"/>
                  <a:cs typeface="Arial" pitchFamily="34" charset="0"/>
                </a:rPr>
                <a:t>socket</a:t>
              </a: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 flipV="1">
              <a:off x="3261" y="1561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3269" y="1823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3028" y="616"/>
              <a:ext cx="51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Arial" pitchFamily="34" charset="0"/>
                  <a:ea typeface="宋体" pitchFamily="2" charset="-122"/>
                  <a:cs typeface="Arial" pitchFamily="34" charset="0"/>
                </a:rPr>
                <a:t>host 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Arial" pitchFamily="34" charset="0"/>
                  <a:ea typeface="宋体" pitchFamily="2" charset="-122"/>
                  <a:cs typeface="Arial" pitchFamily="34" charset="0"/>
                </a:rPr>
                <a:t>server</a:t>
              </a:r>
            </a:p>
          </p:txBody>
        </p:sp>
      </p:grpSp>
      <p:sp>
        <p:nvSpPr>
          <p:cNvPr id="40" name="Text Box 51"/>
          <p:cNvSpPr txBox="1">
            <a:spLocks noChangeArrowheads="1"/>
          </p:cNvSpPr>
          <p:nvPr/>
        </p:nvSpPr>
        <p:spPr bwMode="auto">
          <a:xfrm>
            <a:off x="6199212" y="3267644"/>
            <a:ext cx="8819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Arial" pitchFamily="34" charset="0"/>
                <a:ea typeface="宋体" pitchFamily="2" charset="-122"/>
                <a:cs typeface="Arial" pitchFamily="34" charset="0"/>
              </a:rPr>
              <a:t>Internet</a:t>
            </a:r>
          </a:p>
        </p:txBody>
      </p:sp>
      <p:sp>
        <p:nvSpPr>
          <p:cNvPr id="41" name="Line 52"/>
          <p:cNvSpPr>
            <a:spLocks noChangeShapeType="1"/>
          </p:cNvSpPr>
          <p:nvPr/>
        </p:nvSpPr>
        <p:spPr bwMode="auto">
          <a:xfrm>
            <a:off x="5492774" y="3678807"/>
            <a:ext cx="2211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53"/>
          <p:cNvSpPr txBox="1">
            <a:spLocks noChangeArrowheads="1"/>
          </p:cNvSpPr>
          <p:nvPr/>
        </p:nvSpPr>
        <p:spPr bwMode="auto">
          <a:xfrm>
            <a:off x="5322912" y="4280469"/>
            <a:ext cx="10727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controlled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by OS</a:t>
            </a:r>
            <a:endParaRPr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3" name="Line 55"/>
          <p:cNvSpPr>
            <a:spLocks noChangeShapeType="1"/>
          </p:cNvSpPr>
          <p:nvPr/>
        </p:nvSpPr>
        <p:spPr bwMode="auto">
          <a:xfrm flipH="1" flipV="1">
            <a:off x="5273699" y="4058219"/>
            <a:ext cx="244475" cy="317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56"/>
          <p:cNvSpPr txBox="1">
            <a:spLocks noChangeArrowheads="1"/>
          </p:cNvSpPr>
          <p:nvPr/>
        </p:nvSpPr>
        <p:spPr bwMode="auto">
          <a:xfrm>
            <a:off x="5710262" y="1919857"/>
            <a:ext cx="14830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controlled by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app developer</a:t>
            </a:r>
            <a:endParaRPr lang="en-US" altLang="zh-CN" sz="160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5" name="Line 58"/>
          <p:cNvSpPr>
            <a:spLocks noChangeShapeType="1"/>
          </p:cNvSpPr>
          <p:nvPr/>
        </p:nvSpPr>
        <p:spPr bwMode="auto">
          <a:xfrm flipH="1">
            <a:off x="5481662" y="2202432"/>
            <a:ext cx="219075" cy="1333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内容占位符 3"/>
          <p:cNvSpPr txBox="1">
            <a:spLocks/>
          </p:cNvSpPr>
          <p:nvPr/>
        </p:nvSpPr>
        <p:spPr>
          <a:xfrm>
            <a:off x="42858" y="4317787"/>
            <a:ext cx="4530746" cy="897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ZapfDingbats" pitchFamily="82" charset="2"/>
              <a:buChar char="r"/>
            </a:pP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API: (1) choice of transport protocol; (2) ability to fix a few parameters </a:t>
            </a:r>
            <a:r>
              <a:rPr lang="en-US" altLang="zh-CN" sz="1800" dirty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(lots more on  this later)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Addressing processes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500034" y="1282985"/>
            <a:ext cx="6143668" cy="1717393"/>
          </a:xfr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to receive messages, process  must have </a:t>
            </a:r>
            <a:r>
              <a:rPr lang="en-US" altLang="zh-CN" sz="2400" i="1" dirty="0" smtClean="0">
                <a:solidFill>
                  <a:srgbClr val="0070C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identifier</a:t>
            </a:r>
          </a:p>
          <a:p>
            <a:endParaRPr lang="en-US" altLang="zh-CN" sz="2400" i="1" dirty="0">
              <a:solidFill>
                <a:srgbClr val="0070C0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r>
              <a:rPr lang="en-US" altLang="zh-CN" sz="2400" dirty="0">
                <a:latin typeface="Arial" pitchFamily="34" charset="0"/>
                <a:ea typeface="宋体" pitchFamily="2" charset="-122"/>
                <a:cs typeface="Arial" pitchFamily="34" charset="0"/>
              </a:rPr>
              <a:t>host device has unique 32-bit IP </a:t>
            </a:r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address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3585999"/>
            <a:ext cx="6429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</a:pPr>
            <a:r>
              <a:rPr lang="en-US" altLang="zh-CN" sz="2400" i="1" u="sng" kern="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Q:</a:t>
            </a:r>
            <a:r>
              <a:rPr lang="en-US" altLang="zh-CN" sz="2400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does  IP address of host suffice for identifying the process?</a:t>
            </a:r>
          </a:p>
          <a:p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Addressing processes</a:t>
            </a:r>
            <a:endParaRPr lang="zh-CN" altLang="en-US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71406" y="1275606"/>
            <a:ext cx="3528392" cy="3744416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to receive messages, process  must have </a:t>
            </a:r>
            <a:r>
              <a:rPr lang="en-US" altLang="zh-CN" sz="1800" i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identifier</a:t>
            </a:r>
          </a:p>
          <a:p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host device has unique 32-bit IP address</a:t>
            </a:r>
          </a:p>
          <a:p>
            <a:r>
              <a:rPr lang="en-US" altLang="zh-CN" sz="1800" i="1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Q:</a:t>
            </a:r>
            <a:r>
              <a:rPr lang="en-US" altLang="zh-CN" sz="1800" dirty="0">
                <a:latin typeface="Arial" pitchFamily="34" charset="0"/>
                <a:ea typeface="宋体" pitchFamily="2" charset="-122"/>
                <a:cs typeface="Arial" pitchFamily="34" charset="0"/>
              </a:rPr>
              <a:t> does  IP address of host on which process runs suffice for identifying the process?</a:t>
            </a:r>
          </a:p>
          <a:p>
            <a:pPr lvl="1"/>
            <a:r>
              <a:rPr lang="en-US" altLang="zh-CN" i="1" u="sng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A:</a:t>
            </a:r>
            <a:r>
              <a:rPr lang="en-US" altLang="zh-CN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700" dirty="0">
                <a:latin typeface="Arial" pitchFamily="34" charset="0"/>
                <a:ea typeface="宋体" pitchFamily="2" charset="-122"/>
                <a:cs typeface="Arial" pitchFamily="34" charset="0"/>
              </a:rPr>
              <a:t>No, </a:t>
            </a:r>
            <a:r>
              <a:rPr lang="en-US" altLang="zh-CN" sz="1700" i="1" dirty="0">
                <a:latin typeface="Arial" pitchFamily="34" charset="0"/>
                <a:ea typeface="宋体" pitchFamily="2" charset="-122"/>
                <a:cs typeface="Arial" pitchFamily="34" charset="0"/>
              </a:rPr>
              <a:t>many</a:t>
            </a:r>
            <a:r>
              <a:rPr lang="en-US" altLang="zh-CN" sz="1700" dirty="0">
                <a:latin typeface="Arial" pitchFamily="34" charset="0"/>
                <a:ea typeface="宋体" pitchFamily="2" charset="-122"/>
                <a:cs typeface="Arial" pitchFamily="34" charset="0"/>
              </a:rPr>
              <a:t> processes can be running on same host</a:t>
            </a: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内容占位符 3"/>
          <p:cNvSpPr txBox="1">
            <a:spLocks/>
          </p:cNvSpPr>
          <p:nvPr/>
        </p:nvSpPr>
        <p:spPr>
          <a:xfrm>
            <a:off x="3500430" y="1258557"/>
            <a:ext cx="3888432" cy="37444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900" i="1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identifier</a:t>
            </a:r>
            <a:r>
              <a:rPr lang="en-US" altLang="zh-CN" sz="19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900" dirty="0">
                <a:latin typeface="Arial" pitchFamily="34" charset="0"/>
                <a:ea typeface="宋体" pitchFamily="2" charset="-122"/>
                <a:cs typeface="Arial" pitchFamily="34" charset="0"/>
              </a:rPr>
              <a:t>includes both </a:t>
            </a:r>
            <a:r>
              <a:rPr lang="en-US" altLang="zh-CN" sz="19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IP address</a:t>
            </a:r>
            <a:r>
              <a:rPr lang="en-US" altLang="zh-CN" sz="1900" dirty="0">
                <a:latin typeface="Arial" pitchFamily="34" charset="0"/>
                <a:ea typeface="宋体" pitchFamily="2" charset="-122"/>
                <a:cs typeface="Arial" pitchFamily="34" charset="0"/>
              </a:rPr>
              <a:t> and </a:t>
            </a:r>
            <a:r>
              <a:rPr lang="en-US" altLang="zh-CN" sz="19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port numbers</a:t>
            </a:r>
            <a:r>
              <a:rPr lang="en-US" altLang="zh-CN" sz="1900" dirty="0">
                <a:latin typeface="Arial" pitchFamily="34" charset="0"/>
                <a:ea typeface="宋体" pitchFamily="2" charset="-122"/>
                <a:cs typeface="Arial" pitchFamily="34" charset="0"/>
              </a:rPr>
              <a:t> associated with process on host.</a:t>
            </a:r>
          </a:p>
          <a:p>
            <a:r>
              <a:rPr lang="en-US" altLang="zh-CN" sz="1900" dirty="0">
                <a:latin typeface="Arial" pitchFamily="34" charset="0"/>
                <a:ea typeface="宋体" pitchFamily="2" charset="-122"/>
                <a:cs typeface="Arial" pitchFamily="34" charset="0"/>
              </a:rPr>
              <a:t>Example port numbers:</a:t>
            </a:r>
          </a:p>
          <a:p>
            <a:pPr lvl="1"/>
            <a:r>
              <a:rPr lang="en-US" altLang="zh-CN" sz="1900" dirty="0">
                <a:latin typeface="Arial" pitchFamily="34" charset="0"/>
                <a:ea typeface="宋体" pitchFamily="2" charset="-122"/>
                <a:cs typeface="Arial" pitchFamily="34" charset="0"/>
              </a:rPr>
              <a:t>HTTP server: 80</a:t>
            </a:r>
          </a:p>
          <a:p>
            <a:pPr lvl="1"/>
            <a:r>
              <a:rPr lang="en-US" altLang="zh-CN" sz="1900" dirty="0">
                <a:latin typeface="Arial" pitchFamily="34" charset="0"/>
                <a:ea typeface="宋体" pitchFamily="2" charset="-122"/>
                <a:cs typeface="Arial" pitchFamily="34" charset="0"/>
              </a:rPr>
              <a:t>Mail server: 25</a:t>
            </a:r>
          </a:p>
          <a:p>
            <a:r>
              <a:rPr lang="en-US" altLang="zh-CN" sz="1900" dirty="0">
                <a:latin typeface="Arial" pitchFamily="34" charset="0"/>
                <a:ea typeface="宋体" pitchFamily="2" charset="-122"/>
                <a:cs typeface="Arial" pitchFamily="34" charset="0"/>
              </a:rPr>
              <a:t>to send HTTP message to gaia.cs.umass.edu web server:</a:t>
            </a:r>
          </a:p>
          <a:p>
            <a:pPr lvl="1"/>
            <a:r>
              <a:rPr lang="en-US" altLang="zh-CN" sz="17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IP address:</a:t>
            </a:r>
            <a:r>
              <a:rPr lang="en-US" altLang="zh-CN" sz="1700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700" dirty="0">
                <a:latin typeface="Arial" pitchFamily="34" charset="0"/>
                <a:ea typeface="宋体" pitchFamily="2" charset="-122"/>
                <a:cs typeface="Arial" pitchFamily="34" charset="0"/>
              </a:rPr>
              <a:t>128.119.245.12</a:t>
            </a:r>
          </a:p>
          <a:p>
            <a:pPr lvl="1"/>
            <a:r>
              <a:rPr lang="en-US" altLang="zh-CN" sz="17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Port number:</a:t>
            </a:r>
            <a:r>
              <a:rPr lang="en-US" altLang="zh-CN" sz="1700" dirty="0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700" dirty="0">
                <a:latin typeface="Arial" pitchFamily="34" charset="0"/>
                <a:ea typeface="宋体" pitchFamily="2" charset="-122"/>
                <a:cs typeface="Arial" pitchFamily="34" charset="0"/>
              </a:rPr>
              <a:t>80</a:t>
            </a:r>
          </a:p>
          <a:p>
            <a:r>
              <a:rPr lang="en-US" altLang="zh-CN" sz="1900" dirty="0">
                <a:latin typeface="Arial" pitchFamily="34" charset="0"/>
                <a:ea typeface="宋体" pitchFamily="2" charset="-122"/>
                <a:cs typeface="Arial" pitchFamily="34" charset="0"/>
              </a:rPr>
              <a:t>more shortly…</a:t>
            </a:r>
          </a:p>
          <a:p>
            <a:pPr lvl="1"/>
            <a:endParaRPr lang="en-US" altLang="zh-CN" sz="1700" dirty="0" smtClean="0">
              <a:latin typeface="Arial" pitchFamily="34" charset="0"/>
              <a:ea typeface="宋体" pitchFamily="2" charset="-122"/>
              <a:cs typeface="Arial" pitchFamily="34" charset="0"/>
            </a:endParaRPr>
          </a:p>
          <a:p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1114</TotalTime>
  <Words>798</Words>
  <Application>Microsoft Office PowerPoint</Application>
  <PresentationFormat>全屏显示(16:9)</PresentationFormat>
  <Paragraphs>198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ZapfDingbats</vt:lpstr>
      <vt:lpstr>宋体</vt:lpstr>
      <vt:lpstr>微软雅黑</vt:lpstr>
      <vt:lpstr>Arial</vt:lpstr>
      <vt:lpstr>Calibri</vt:lpstr>
      <vt:lpstr>Comic Sans MS</vt:lpstr>
      <vt:lpstr>Times New Roman</vt:lpstr>
      <vt:lpstr>Wingdings</vt:lpstr>
      <vt:lpstr>主题1</vt:lpstr>
      <vt:lpstr>Clip</vt:lpstr>
      <vt:lpstr>网络应用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86</cp:revision>
  <dcterms:created xsi:type="dcterms:W3CDTF">2014-09-21T01:22:00Z</dcterms:created>
  <dcterms:modified xsi:type="dcterms:W3CDTF">2017-02-15T18:26:57Z</dcterms:modified>
</cp:coreProperties>
</file>