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5" r:id="rId3"/>
    <p:sldId id="276" r:id="rId4"/>
    <p:sldId id="272" r:id="rId5"/>
    <p:sldId id="274" r:id="rId6"/>
    <p:sldId id="273" r:id="rId7"/>
    <p:sldId id="27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419622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 smtClean="0">
                <a:ea typeface="宋体" charset="-122"/>
              </a:rPr>
              <a:t>流水线型</a:t>
            </a:r>
            <a:r>
              <a:rPr lang="zh-CN" altLang="en-US" b="1" dirty="0">
                <a:ea typeface="宋体" charset="-122"/>
              </a:rPr>
              <a:t>协议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of rdt3.0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396044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ea typeface="宋体" pitchFamily="2" charset="-122"/>
              </a:rPr>
              <a:t>rdt3.0 works, but performance stinks</a:t>
            </a:r>
          </a:p>
          <a:p>
            <a:r>
              <a:rPr lang="en-US" altLang="zh-CN" sz="2000" dirty="0">
                <a:ea typeface="宋体" pitchFamily="2" charset="-122"/>
              </a:rPr>
              <a:t>ex: 1 </a:t>
            </a:r>
            <a:r>
              <a:rPr lang="en-US" altLang="zh-CN" sz="2000" dirty="0" err="1">
                <a:ea typeface="宋体" pitchFamily="2" charset="-122"/>
              </a:rPr>
              <a:t>Gbps</a:t>
            </a:r>
            <a:r>
              <a:rPr lang="en-US" altLang="zh-CN" sz="2000" dirty="0">
                <a:ea typeface="宋体" pitchFamily="2" charset="-122"/>
              </a:rPr>
              <a:t> link, 15 </a:t>
            </a:r>
            <a:r>
              <a:rPr lang="en-US" altLang="zh-CN" sz="2000" dirty="0" err="1">
                <a:ea typeface="宋体" pitchFamily="2" charset="-122"/>
              </a:rPr>
              <a:t>ms</a:t>
            </a:r>
            <a:r>
              <a:rPr lang="en-US" altLang="zh-CN" sz="2000" dirty="0">
                <a:ea typeface="宋体" pitchFamily="2" charset="-122"/>
              </a:rPr>
              <a:t> prop. delay, 8000 bit packet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SzPct val="100000"/>
            </a:pPr>
            <a:r>
              <a:rPr lang="en-US" altLang="zh-CN" dirty="0">
                <a:ea typeface="宋体" pitchFamily="2" charset="-122"/>
              </a:rPr>
              <a:t>U </a:t>
            </a:r>
            <a:r>
              <a:rPr lang="en-US" altLang="zh-CN" baseline="-25000" dirty="0">
                <a:ea typeface="宋体" pitchFamily="2" charset="-122"/>
              </a:rPr>
              <a:t>sender</a:t>
            </a:r>
            <a:r>
              <a:rPr lang="en-US" altLang="zh-CN" dirty="0">
                <a:ea typeface="宋体" pitchFamily="2" charset="-122"/>
              </a:rPr>
              <a:t>: utilization – fraction of time sender busy </a:t>
            </a:r>
            <a:r>
              <a:rPr lang="en-US" altLang="zh-CN" dirty="0" smtClean="0">
                <a:ea typeface="宋体" pitchFamily="2" charset="-122"/>
              </a:rPr>
              <a:t>sending</a:t>
            </a:r>
          </a:p>
          <a:p>
            <a:pPr lvl="1">
              <a:buSzPct val="100000"/>
            </a:pPr>
            <a:endParaRPr lang="en-US" altLang="zh-CN" dirty="0">
              <a:ea typeface="宋体" pitchFamily="2" charset="-122"/>
            </a:endParaRPr>
          </a:p>
          <a:p>
            <a:pPr lvl="1">
              <a:buSzPct val="100000"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buSzPct val="100000"/>
            </a:pPr>
            <a:endParaRPr lang="en-US" altLang="zh-CN" dirty="0">
              <a:ea typeface="宋体" pitchFamily="2" charset="-122"/>
            </a:endParaRPr>
          </a:p>
          <a:p>
            <a:pPr lvl="1">
              <a:buSzPct val="100000"/>
            </a:pPr>
            <a:r>
              <a:rPr lang="en-US" altLang="zh-CN" dirty="0">
                <a:ea typeface="宋体" pitchFamily="2" charset="-122"/>
              </a:rPr>
              <a:t>1KB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every 30 </a:t>
            </a:r>
            <a:r>
              <a:rPr lang="en-US" altLang="zh-CN" dirty="0" err="1">
                <a:ea typeface="宋体" pitchFamily="2" charset="-122"/>
              </a:rPr>
              <a:t>msec</a:t>
            </a:r>
            <a:r>
              <a:rPr lang="en-US" altLang="zh-CN" dirty="0">
                <a:ea typeface="宋体" pitchFamily="2" charset="-122"/>
              </a:rPr>
              <a:t> -&gt; 33kB/sec </a:t>
            </a:r>
            <a:r>
              <a:rPr lang="en-US" altLang="zh-CN" dirty="0" err="1">
                <a:ea typeface="宋体" pitchFamily="2" charset="-122"/>
              </a:rPr>
              <a:t>thruput</a:t>
            </a:r>
            <a:r>
              <a:rPr lang="en-US" altLang="zh-CN" dirty="0">
                <a:ea typeface="宋体" pitchFamily="2" charset="-122"/>
              </a:rPr>
              <a:t> over 1 </a:t>
            </a:r>
            <a:r>
              <a:rPr lang="en-US" altLang="zh-CN" dirty="0" err="1">
                <a:ea typeface="宋体" pitchFamily="2" charset="-122"/>
              </a:rPr>
              <a:t>Gbps</a:t>
            </a:r>
            <a:r>
              <a:rPr lang="en-US" altLang="zh-CN" dirty="0">
                <a:ea typeface="宋体" pitchFamily="2" charset="-122"/>
              </a:rPr>
              <a:t> link</a:t>
            </a:r>
          </a:p>
          <a:p>
            <a:pPr lvl="1">
              <a:buSzPct val="100000"/>
            </a:pPr>
            <a:r>
              <a:rPr lang="en-US" altLang="zh-CN" dirty="0">
                <a:ea typeface="宋体" pitchFamily="2" charset="-122"/>
              </a:rPr>
              <a:t>network protocol limits use of physical resources !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51670"/>
            <a:ext cx="4209454" cy="74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03798"/>
            <a:ext cx="5222642" cy="81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1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rdt3.0: stop-and-wait operation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9835"/>
            <a:ext cx="7488238" cy="264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24218"/>
            <a:ext cx="5184576" cy="80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8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Pipelined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115616" y="915566"/>
            <a:ext cx="7416824" cy="4104456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Pipelining:</a:t>
            </a:r>
            <a:r>
              <a:rPr lang="en-US" altLang="zh-CN" sz="2200" dirty="0">
                <a:ea typeface="宋体" pitchFamily="2" charset="-122"/>
              </a:rPr>
              <a:t> sender allows multiple, “in-flight”, yet-to-be-acknowledged </a:t>
            </a:r>
            <a:r>
              <a:rPr lang="en-US" altLang="zh-CN" sz="2200" dirty="0" err="1">
                <a:ea typeface="宋体" pitchFamily="2" charset="-122"/>
              </a:rPr>
              <a:t>pkts</a:t>
            </a:r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range of sequence numbers must be increased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buffering at sender and/or </a:t>
            </a:r>
            <a:r>
              <a:rPr lang="en-US" altLang="zh-CN" dirty="0" smtClean="0">
                <a:ea typeface="宋体" pitchFamily="2" charset="-122"/>
              </a:rPr>
              <a:t>receiver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sz="19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Two generic forms of pipelined protocols: </a:t>
            </a: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go-Back-N, selective repeat</a:t>
            </a:r>
          </a:p>
          <a:p>
            <a:endParaRPr lang="zh-CN" altLang="en-US" dirty="0"/>
          </a:p>
        </p:txBody>
      </p:sp>
      <p:pic>
        <p:nvPicPr>
          <p:cNvPr id="5" name="Picture 5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9702"/>
            <a:ext cx="5664915" cy="219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Pipelining: increased utilization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0925"/>
            <a:ext cx="7920880" cy="409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9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Pipelining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203598"/>
            <a:ext cx="3672408" cy="35111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Go-back-N: big picture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Sender can have up to N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packets in pipeline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ea typeface="宋体" pitchFamily="2" charset="-122"/>
              </a:rPr>
              <a:t>Rcvr</a:t>
            </a:r>
            <a:r>
              <a:rPr lang="en-US" altLang="zh-CN" dirty="0">
                <a:ea typeface="宋体" pitchFamily="2" charset="-122"/>
              </a:rPr>
              <a:t> only sends cumulative </a:t>
            </a:r>
            <a:r>
              <a:rPr lang="en-US" altLang="zh-CN" dirty="0" err="1">
                <a:ea typeface="宋体" pitchFamily="2" charset="-122"/>
              </a:rPr>
              <a:t>acks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Doesn’t </a:t>
            </a:r>
            <a:r>
              <a:rPr lang="en-US" altLang="zh-CN" dirty="0" err="1">
                <a:ea typeface="宋体" pitchFamily="2" charset="-122"/>
              </a:rPr>
              <a:t>ack</a:t>
            </a:r>
            <a:r>
              <a:rPr lang="en-US" altLang="zh-CN" dirty="0">
                <a:ea typeface="宋体" pitchFamily="2" charset="-122"/>
              </a:rPr>
              <a:t> packet if there’s a gap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Sender has timer for oldest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packet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If timer expires, retransmit all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packets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716016" y="1249006"/>
            <a:ext cx="3600400" cy="34109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Selective Repeat: big pic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Sender can have up to N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packets in pipeline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ea typeface="宋体" pitchFamily="2" charset="-122"/>
              </a:rPr>
              <a:t>Rcvr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acks</a:t>
            </a:r>
            <a:r>
              <a:rPr lang="en-US" altLang="zh-CN" dirty="0">
                <a:ea typeface="宋体" pitchFamily="2" charset="-122"/>
              </a:rPr>
              <a:t> individual packets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Sender maintains timer for each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packet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When timer expires, retransmit only </a:t>
            </a:r>
            <a:r>
              <a:rPr lang="en-US" altLang="zh-CN" dirty="0" err="1">
                <a:ea typeface="宋体" pitchFamily="2" charset="-122"/>
              </a:rPr>
              <a:t>unack</a:t>
            </a:r>
            <a:r>
              <a:rPr lang="en-US" altLang="zh-CN" dirty="0">
                <a:ea typeface="宋体" pitchFamily="2" charset="-122"/>
              </a:rPr>
              <a:t> packet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pipelining?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Two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pipelined 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protocols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442</TotalTime>
  <Words>187</Words>
  <Application>Microsoft Office PowerPoint</Application>
  <PresentationFormat>全屏显示(16:9)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流水线型协议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54</cp:revision>
  <dcterms:created xsi:type="dcterms:W3CDTF">2014-09-21T01:22:00Z</dcterms:created>
  <dcterms:modified xsi:type="dcterms:W3CDTF">2017-02-15T18:29:44Z</dcterms:modified>
</cp:coreProperties>
</file>