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2" r:id="rId3"/>
    <p:sldId id="274" r:id="rId4"/>
    <p:sldId id="276" r:id="rId5"/>
    <p:sldId id="277" r:id="rId6"/>
    <p:sldId id="27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114" d="100"/>
          <a:sy n="114" d="100"/>
        </p:scale>
        <p:origin x="571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419622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en-US" b="1">
                <a:ea typeface="宋体" charset="-122"/>
              </a:rPr>
              <a:t>回退</a:t>
            </a:r>
            <a:r>
              <a:rPr lang="en-US" altLang="zh-CN" b="1" dirty="0">
                <a:ea typeface="宋体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Go-Back-N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3744416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Sender: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k-bit </a:t>
            </a:r>
            <a:r>
              <a:rPr lang="en-US" altLang="zh-CN" sz="2000" dirty="0" err="1">
                <a:ea typeface="宋体" pitchFamily="2" charset="-122"/>
              </a:rPr>
              <a:t>seq</a:t>
            </a:r>
            <a:r>
              <a:rPr lang="en-US" altLang="zh-CN" sz="2000" dirty="0">
                <a:ea typeface="宋体" pitchFamily="2" charset="-122"/>
              </a:rPr>
              <a:t> # in </a:t>
            </a:r>
            <a:r>
              <a:rPr lang="en-US" altLang="zh-CN" sz="2000" dirty="0" err="1">
                <a:ea typeface="宋体" pitchFamily="2" charset="-122"/>
              </a:rPr>
              <a:t>pkt</a:t>
            </a:r>
            <a:r>
              <a:rPr lang="en-US" altLang="zh-CN" sz="2000" dirty="0">
                <a:ea typeface="宋体" pitchFamily="2" charset="-122"/>
              </a:rPr>
              <a:t> header</a:t>
            </a:r>
          </a:p>
          <a:p>
            <a:r>
              <a:rPr lang="en-US" altLang="zh-CN" sz="2000" dirty="0">
                <a:ea typeface="宋体" pitchFamily="2" charset="-122"/>
              </a:rPr>
              <a:t>“window” of up to N, consecutive </a:t>
            </a:r>
            <a:r>
              <a:rPr lang="en-US" altLang="zh-CN" sz="2000" dirty="0" err="1">
                <a:ea typeface="宋体" pitchFamily="2" charset="-122"/>
              </a:rPr>
              <a:t>unack’ed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 err="1">
                <a:ea typeface="宋体" pitchFamily="2" charset="-122"/>
              </a:rPr>
              <a:t>pkts</a:t>
            </a:r>
            <a:r>
              <a:rPr lang="en-US" altLang="zh-CN" sz="2000" dirty="0">
                <a:ea typeface="宋体" pitchFamily="2" charset="-122"/>
              </a:rPr>
              <a:t> allowed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endParaRPr lang="en-US" altLang="zh-CN" sz="2000" dirty="0">
              <a:ea typeface="宋体" pitchFamily="2" charset="-122"/>
            </a:endParaRPr>
          </a:p>
          <a:p>
            <a:pPr>
              <a:buSzPct val="85000"/>
              <a:buFont typeface="ZapfDingbats" pitchFamily="82" charset="2"/>
              <a:buChar char="r"/>
            </a:pPr>
            <a:r>
              <a:rPr lang="en-US" altLang="zh-CN" sz="2000" dirty="0">
                <a:ea typeface="宋体" pitchFamily="2" charset="-122"/>
              </a:rPr>
              <a:t>ACK(n): ACKs all pkts up to, including seq # n - “cumulative ACK”</a:t>
            </a:r>
          </a:p>
          <a:p>
            <a:pPr lvl="1">
              <a:buSzPct val="75000"/>
              <a:buFont typeface="ZapfDingbats" pitchFamily="82" charset="2"/>
              <a:buChar char="m"/>
            </a:pPr>
            <a:r>
              <a:rPr lang="en-US" altLang="zh-CN" dirty="0">
                <a:ea typeface="宋体" pitchFamily="2" charset="-122"/>
              </a:rPr>
              <a:t>may receive duplicate ACKs (see receiver)</a:t>
            </a:r>
            <a:endParaRPr lang="en-US" altLang="zh-CN" sz="1800" dirty="0">
              <a:ea typeface="宋体" pitchFamily="2" charset="-122"/>
            </a:endParaRPr>
          </a:p>
          <a:p>
            <a:pPr>
              <a:buSzPct val="85000"/>
              <a:buFont typeface="ZapfDingbats" pitchFamily="82" charset="2"/>
              <a:buChar char="r"/>
            </a:pPr>
            <a:r>
              <a:rPr lang="en-US" altLang="zh-CN" sz="2000" dirty="0">
                <a:ea typeface="宋体" pitchFamily="2" charset="-122"/>
              </a:rPr>
              <a:t>timer for each in-flight </a:t>
            </a:r>
            <a:r>
              <a:rPr lang="en-US" altLang="zh-CN" sz="2000" dirty="0" err="1">
                <a:ea typeface="宋体" pitchFamily="2" charset="-122"/>
              </a:rPr>
              <a:t>pkt</a:t>
            </a:r>
            <a:endParaRPr lang="en-US" altLang="zh-CN" sz="2000" dirty="0">
              <a:ea typeface="宋体" pitchFamily="2" charset="-122"/>
            </a:endParaRPr>
          </a:p>
          <a:p>
            <a:pPr>
              <a:buSzPct val="85000"/>
              <a:buFont typeface="ZapfDingbats" pitchFamily="82" charset="2"/>
              <a:buChar char="r"/>
            </a:pPr>
            <a:r>
              <a:rPr lang="en-US" altLang="zh-CN" sz="2000" i="1" dirty="0">
                <a:ea typeface="宋体" pitchFamily="2" charset="-122"/>
              </a:rPr>
              <a:t>timeout(n):</a:t>
            </a:r>
            <a:r>
              <a:rPr lang="en-US" altLang="zh-CN" sz="2000" dirty="0">
                <a:ea typeface="宋体" pitchFamily="2" charset="-122"/>
              </a:rPr>
              <a:t> retransmit </a:t>
            </a:r>
            <a:r>
              <a:rPr lang="en-US" altLang="zh-CN" sz="2000" dirty="0" err="1">
                <a:ea typeface="宋体" pitchFamily="2" charset="-122"/>
              </a:rPr>
              <a:t>pkt</a:t>
            </a:r>
            <a:r>
              <a:rPr lang="en-US" altLang="zh-CN" sz="2000" dirty="0">
                <a:ea typeface="宋体" pitchFamily="2" charset="-122"/>
              </a:rPr>
              <a:t> n and all higher </a:t>
            </a:r>
            <a:r>
              <a:rPr lang="en-US" altLang="zh-CN" sz="2000" dirty="0" err="1">
                <a:ea typeface="宋体" pitchFamily="2" charset="-122"/>
              </a:rPr>
              <a:t>seq</a:t>
            </a:r>
            <a:r>
              <a:rPr lang="en-US" altLang="zh-CN" sz="2000" dirty="0">
                <a:ea typeface="宋体" pitchFamily="2" charset="-122"/>
              </a:rPr>
              <a:t> # </a:t>
            </a:r>
            <a:r>
              <a:rPr lang="en-US" altLang="zh-CN" sz="2000" dirty="0" err="1">
                <a:ea typeface="宋体" pitchFamily="2" charset="-122"/>
              </a:rPr>
              <a:t>pkts</a:t>
            </a:r>
            <a:r>
              <a:rPr lang="en-US" altLang="zh-CN" sz="2000" dirty="0">
                <a:ea typeface="宋体" pitchFamily="2" charset="-122"/>
              </a:rPr>
              <a:t> in window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14428"/>
            <a:ext cx="7776864" cy="156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GBN: sender extended FSM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23020"/>
            <a:ext cx="60486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GBN: receiver extended FSM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3147814"/>
            <a:ext cx="7416824" cy="1872208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ACK-only: always send ACK for correctly-received </a:t>
            </a:r>
            <a:r>
              <a:rPr lang="en-US" altLang="zh-CN" dirty="0" err="1">
                <a:ea typeface="宋体" pitchFamily="2" charset="-122"/>
              </a:rPr>
              <a:t>pkt</a:t>
            </a:r>
            <a:r>
              <a:rPr lang="en-US" altLang="zh-CN" dirty="0">
                <a:ea typeface="宋体" pitchFamily="2" charset="-122"/>
              </a:rPr>
              <a:t> with highest </a:t>
            </a:r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in-order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seq</a:t>
            </a:r>
            <a:r>
              <a:rPr lang="en-US" altLang="zh-CN" dirty="0">
                <a:ea typeface="宋体" pitchFamily="2" charset="-122"/>
              </a:rPr>
              <a:t> #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may generate duplicate ACKs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need only remember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expectedseqnum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out-of-order </a:t>
            </a:r>
            <a:r>
              <a:rPr lang="en-US" altLang="zh-CN" dirty="0" err="1">
                <a:ea typeface="宋体" pitchFamily="2" charset="-122"/>
              </a:rPr>
              <a:t>pkt</a:t>
            </a:r>
            <a:r>
              <a:rPr lang="en-US" altLang="zh-CN" dirty="0">
                <a:ea typeface="宋体" pitchFamily="2" charset="-122"/>
              </a:rPr>
              <a:t>: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discard (don’t buffer) -&gt;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no receiver buffering </a:t>
            </a:r>
            <a:r>
              <a:rPr lang="en-US" altLang="zh-CN" dirty="0">
                <a:ea typeface="宋体" pitchFamily="2" charset="-122"/>
              </a:rPr>
              <a:t>!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Re-ACK </a:t>
            </a:r>
            <a:r>
              <a:rPr lang="en-US" altLang="zh-CN" dirty="0" err="1">
                <a:ea typeface="宋体" pitchFamily="2" charset="-122"/>
              </a:rPr>
              <a:t>pkt</a:t>
            </a:r>
            <a:r>
              <a:rPr lang="en-US" altLang="zh-CN" dirty="0">
                <a:ea typeface="宋体" pitchFamily="2" charset="-122"/>
              </a:rPr>
              <a:t> with highest in-order </a:t>
            </a:r>
            <a:r>
              <a:rPr lang="en-US" altLang="zh-CN" dirty="0" err="1">
                <a:ea typeface="宋体" pitchFamily="2" charset="-122"/>
              </a:rPr>
              <a:t>seq</a:t>
            </a:r>
            <a:r>
              <a:rPr lang="en-US" altLang="zh-CN" dirty="0">
                <a:ea typeface="宋体" pitchFamily="2" charset="-122"/>
              </a:rPr>
              <a:t> #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43557"/>
            <a:ext cx="796766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6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98450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GBN in action</a:t>
            </a:r>
            <a:endParaRPr lang="zh-CN" altLang="en-US" dirty="0"/>
          </a:p>
        </p:txBody>
      </p:sp>
      <p:pic>
        <p:nvPicPr>
          <p:cNvPr id="5" name="Picture 3" descr="gbn_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43558"/>
            <a:ext cx="4952007" cy="429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3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8" y="2355726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What’s Go-Back-N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42773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127</Words>
  <Application>Microsoft Office PowerPoint</Application>
  <PresentationFormat>全屏显示(16:9)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ZapfDingbats</vt:lpstr>
      <vt:lpstr>Arial</vt:lpstr>
      <vt:lpstr>Calibri</vt:lpstr>
      <vt:lpstr>Comic Sans MS</vt:lpstr>
      <vt:lpstr>Courier New</vt:lpstr>
      <vt:lpstr>Wingdings</vt:lpstr>
      <vt:lpstr>主题1</vt:lpstr>
      <vt:lpstr>回退N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卢 睿博</cp:lastModifiedBy>
  <cp:revision>50</cp:revision>
  <dcterms:created xsi:type="dcterms:W3CDTF">2014-09-21T01:22:00Z</dcterms:created>
  <dcterms:modified xsi:type="dcterms:W3CDTF">2020-03-10T09:24:50Z</dcterms:modified>
</cp:coreProperties>
</file>