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2" r:id="rId3"/>
    <p:sldId id="273" r:id="rId4"/>
    <p:sldId id="274" r:id="rId5"/>
    <p:sldId id="275" r:id="rId6"/>
    <p:sldId id="27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6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419622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en-US" b="1" smtClean="0">
                <a:ea typeface="宋体" charset="-122"/>
              </a:rPr>
              <a:t>选择重传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Selective Repeat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27584" y="1347614"/>
            <a:ext cx="6552728" cy="367240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pitchFamily="2" charset="-122"/>
              </a:rPr>
              <a:t>receiver </a:t>
            </a:r>
            <a:r>
              <a:rPr lang="en-US" altLang="zh-CN" sz="2000" i="1" dirty="0">
                <a:ea typeface="宋体" pitchFamily="2" charset="-122"/>
              </a:rPr>
              <a:t>individually</a:t>
            </a:r>
            <a:r>
              <a:rPr lang="en-US" altLang="zh-CN" sz="2000" dirty="0">
                <a:ea typeface="宋体" pitchFamily="2" charset="-122"/>
              </a:rPr>
              <a:t> acknowledges all correctly received </a:t>
            </a:r>
            <a:r>
              <a:rPr lang="en-US" altLang="zh-CN" sz="2000" dirty="0" err="1">
                <a:ea typeface="宋体" pitchFamily="2" charset="-122"/>
              </a:rPr>
              <a:t>pkts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buffers </a:t>
            </a:r>
            <a:r>
              <a:rPr lang="en-US" altLang="zh-CN" dirty="0" err="1">
                <a:ea typeface="宋体" pitchFamily="2" charset="-122"/>
              </a:rPr>
              <a:t>pkts</a:t>
            </a:r>
            <a:r>
              <a:rPr lang="en-US" altLang="zh-CN" dirty="0">
                <a:ea typeface="宋体" pitchFamily="2" charset="-122"/>
              </a:rPr>
              <a:t>, as needed, for eventual in-order delivery to upper layer</a:t>
            </a:r>
          </a:p>
          <a:p>
            <a:r>
              <a:rPr lang="en-US" altLang="zh-CN" sz="2000" dirty="0">
                <a:ea typeface="宋体" pitchFamily="2" charset="-122"/>
              </a:rPr>
              <a:t>sender only resends </a:t>
            </a:r>
            <a:r>
              <a:rPr lang="en-US" altLang="zh-CN" sz="2000" dirty="0" err="1">
                <a:ea typeface="宋体" pitchFamily="2" charset="-122"/>
              </a:rPr>
              <a:t>pkts</a:t>
            </a:r>
            <a:r>
              <a:rPr lang="en-US" altLang="zh-CN" sz="2000" dirty="0">
                <a:ea typeface="宋体" pitchFamily="2" charset="-122"/>
              </a:rPr>
              <a:t> for which ACK not received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sender timer for each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pkt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sender window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 consecutive </a:t>
            </a:r>
            <a:r>
              <a:rPr lang="en-US" altLang="zh-CN" dirty="0" err="1">
                <a:ea typeface="宋体" pitchFamily="2" charset="-122"/>
              </a:rPr>
              <a:t>seq</a:t>
            </a:r>
            <a:r>
              <a:rPr lang="en-US" altLang="zh-CN" dirty="0">
                <a:ea typeface="宋体" pitchFamily="2" charset="-122"/>
              </a:rPr>
              <a:t> #’s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again limits </a:t>
            </a:r>
            <a:r>
              <a:rPr lang="en-US" altLang="zh-CN" dirty="0" err="1">
                <a:ea typeface="宋体" pitchFamily="2" charset="-122"/>
              </a:rPr>
              <a:t>seq</a:t>
            </a:r>
            <a:r>
              <a:rPr lang="en-US" altLang="zh-CN" dirty="0">
                <a:ea typeface="宋体" pitchFamily="2" charset="-122"/>
              </a:rPr>
              <a:t> #s of sent,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pkts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128519" cy="4318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Selective repeat: sender, receiver windows</a:t>
            </a:r>
            <a:endParaRPr lang="zh-CN" altLang="en-US" dirty="0"/>
          </a:p>
        </p:txBody>
      </p:sp>
      <p:pic>
        <p:nvPicPr>
          <p:cNvPr id="6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08" y="915566"/>
            <a:ext cx="6986736" cy="408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Selective repeat</a:t>
            </a:r>
            <a:endParaRPr lang="zh-CN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937691" y="1350963"/>
            <a:ext cx="3490293" cy="345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Font typeface="ZapfDingbats" pitchFamily="82" charset="2"/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data from above:</a:t>
            </a:r>
            <a:endParaRPr lang="en-US" altLang="zh-CN" sz="1800" kern="0" dirty="0" smtClean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if next available 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seq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# in window, send 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pkt</a:t>
            </a:r>
            <a:endParaRPr lang="en-US" altLang="zh-CN" sz="1800" kern="0" dirty="0" smtClean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ZapfDingbats" pitchFamily="82" charset="2"/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timeout(n):</a:t>
            </a:r>
            <a:endParaRPr lang="en-US" altLang="zh-CN" sz="1800" kern="0" dirty="0" smtClean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resend 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pkt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n, restart timer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ZapfDingbats" pitchFamily="82" charset="2"/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ACK(n) 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 [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sendbase,sendbase+N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]: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mark 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pkt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n as received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if n smallest 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unACKed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pkt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, advance window base to next 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unACKed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kern="0" dirty="0" err="1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seq</a:t>
            </a:r>
            <a:r>
              <a:rPr lang="en-US" altLang="zh-CN" sz="1800" kern="0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# </a:t>
            </a:r>
          </a:p>
          <a:p>
            <a:endParaRPr lang="zh-CN" altLang="en-US" sz="2400" kern="0" dirty="0" smtClean="0">
              <a:ea typeface="宋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3" y="1208089"/>
            <a:ext cx="3456384" cy="3595909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1107555" y="958851"/>
            <a:ext cx="1150937" cy="381890"/>
            <a:chOff x="1103" y="3929"/>
            <a:chExt cx="725" cy="288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103" y="3929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pitchFamily="66" charset="0"/>
                </a:rPr>
                <a:t>sender</a:t>
              </a: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970822" y="1340741"/>
            <a:ext cx="3559571" cy="38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pkt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 in [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rcvbase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rcvbase+N-1]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send ACK(n)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out-of-order: buffer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in-order: deliver (also deliver buffered, in-order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pkts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 advance window to next not-yet-received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pkt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pkt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 in [rcvbase-N,rcvbase-1]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ACK(n)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otherwise: 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ignore 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970822" y="1189039"/>
            <a:ext cx="3525663" cy="3686968"/>
          </a:xfrm>
          <a:prstGeom prst="rect">
            <a:avLst/>
          </a:prstGeom>
          <a:noFill/>
          <a:ln w="2857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22" name="Group 10"/>
          <p:cNvGrpSpPr>
            <a:grpSpLocks/>
          </p:cNvGrpSpPr>
          <p:nvPr/>
        </p:nvGrpSpPr>
        <p:grpSpPr bwMode="auto">
          <a:xfrm>
            <a:off x="5194660" y="930276"/>
            <a:ext cx="1366837" cy="381890"/>
            <a:chOff x="3339" y="191"/>
            <a:chExt cx="861" cy="288"/>
          </a:xfrm>
        </p:grpSpPr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339" y="191"/>
              <a:ext cx="8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pitchFamily="66" charset="0"/>
                </a:rPr>
                <a:t>receiver</a:t>
              </a: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2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Selective repeat in 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3" descr="0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5566"/>
            <a:ext cx="5832648" cy="422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3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8" y="2283718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What’s 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Selective Repeat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359209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375</TotalTime>
  <Words>164</Words>
  <Application>Microsoft Office PowerPoint</Application>
  <PresentationFormat>全屏显示(16:9)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ZapfDingbats</vt:lpstr>
      <vt:lpstr>宋体</vt:lpstr>
      <vt:lpstr>Arial</vt:lpstr>
      <vt:lpstr>Calibri</vt:lpstr>
      <vt:lpstr>Comic Sans MS</vt:lpstr>
      <vt:lpstr>Times New Roman</vt:lpstr>
      <vt:lpstr>Wingdings</vt:lpstr>
      <vt:lpstr>主题1</vt:lpstr>
      <vt:lpstr>选择重传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47</cp:revision>
  <dcterms:created xsi:type="dcterms:W3CDTF">2014-09-21T01:22:00Z</dcterms:created>
  <dcterms:modified xsi:type="dcterms:W3CDTF">2017-02-15T18:30:36Z</dcterms:modified>
</cp:coreProperties>
</file>