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72" r:id="rId3"/>
    <p:sldId id="275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2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ea typeface="宋体" charset="-122"/>
              </a:rPr>
              <a:t>IP</a:t>
            </a:r>
            <a:r>
              <a:rPr lang="zh-CN" altLang="zh-CN" b="1" dirty="0">
                <a:ea typeface="宋体" charset="-122"/>
              </a:rPr>
              <a:t>地址</a:t>
            </a:r>
            <a:br>
              <a:rPr lang="zh-CN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 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115616" y="2787774"/>
            <a:ext cx="7488832" cy="3404504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to identify?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Explicit: VLSM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Implicit: </a:t>
            </a:r>
            <a:r>
              <a:rPr lang="en-US" altLang="zh-CN" dirty="0" err="1">
                <a:ea typeface="宋体" pitchFamily="2" charset="-122"/>
              </a:rPr>
              <a:t>Classful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7654"/>
            <a:ext cx="6145213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Subnets</a:t>
            </a:r>
            <a:endParaRPr lang="zh-CN" alt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590"/>
            <a:ext cx="6751903" cy="301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180528" y="4227934"/>
            <a:ext cx="9144000" cy="83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 class B network </a:t>
            </a:r>
            <a:r>
              <a:rPr lang="en-US" altLang="zh-CN" sz="200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subnetted</a:t>
            </a:r>
            <a:r>
              <a:rPr lang="en-US" altLang="zh-CN" sz="20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into 64 subnets</a:t>
            </a:r>
          </a:p>
          <a:p>
            <a:pPr algn="ctr">
              <a:buFontTx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Wingdings" pitchFamily="2" charset="2"/>
              </a:rPr>
              <a:t> VLSM</a:t>
            </a:r>
            <a:endParaRPr lang="en-US" altLang="zh-CN" sz="2000" dirty="0" smtClean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IP Addressing</a:t>
            </a:r>
            <a:endParaRPr lang="zh-CN" altLang="en-US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Subnets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IP Address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606"/>
            <a:ext cx="7328027" cy="275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IP Addressing: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327281"/>
            <a:ext cx="4176464" cy="3404504"/>
          </a:xfrm>
        </p:spPr>
        <p:txBody>
          <a:bodyPr>
            <a:normAutofit fontScale="92500"/>
          </a:bodyPr>
          <a:lstStyle/>
          <a:p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IP address: </a:t>
            </a:r>
            <a:r>
              <a:rPr lang="en-US" altLang="zh-CN" sz="2200" dirty="0">
                <a:ea typeface="宋体" pitchFamily="2" charset="-122"/>
              </a:rPr>
              <a:t>32-bit identifier for host, router </a:t>
            </a:r>
            <a:r>
              <a:rPr lang="en-US" altLang="zh-CN" sz="2200" i="1" dirty="0">
                <a:ea typeface="宋体" pitchFamily="2" charset="-122"/>
              </a:rPr>
              <a:t>interface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r>
              <a:rPr lang="en-US" altLang="zh-CN" sz="2200" i="1" dirty="0">
                <a:solidFill>
                  <a:srgbClr val="0070C0"/>
                </a:solidFill>
                <a:ea typeface="宋体" pitchFamily="2" charset="-122"/>
              </a:rPr>
              <a:t>interface:</a:t>
            </a: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connection between host/router and physical link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router’s typically have multiple interfaces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host typically has one interface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IP addresses associated with each interface</a:t>
            </a: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15566"/>
            <a:ext cx="4315623" cy="42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3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Subnets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755576" y="1255478"/>
            <a:ext cx="4608512" cy="3404504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IP address: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subnet</a:t>
            </a:r>
            <a:r>
              <a:rPr lang="en-US" altLang="zh-CN" dirty="0">
                <a:ea typeface="宋体" pitchFamily="2" charset="-122"/>
              </a:rPr>
              <a:t> part (high order bits)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host part (low order bits) </a:t>
            </a:r>
          </a:p>
          <a:p>
            <a:r>
              <a:rPr lang="en-US" altLang="zh-CN" i="1" dirty="0">
                <a:solidFill>
                  <a:srgbClr val="0070C0"/>
                </a:solidFill>
                <a:ea typeface="宋体" pitchFamily="2" charset="-122"/>
              </a:rPr>
              <a:t>What’s a subnet ?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device interfaces with same subnet part of IP address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can physically reach each other without intervening router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31590"/>
            <a:ext cx="3803368" cy="374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1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Subnets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419622"/>
            <a:ext cx="3744416" cy="3404504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Recipe</a:t>
            </a:r>
          </a:p>
          <a:p>
            <a:r>
              <a:rPr lang="en-US" altLang="zh-CN" sz="2000" dirty="0">
                <a:ea typeface="宋体" pitchFamily="2" charset="-122"/>
              </a:rPr>
              <a:t>To determine the subnets, detach each interface from its host or router, creating islands of isolated networks. Each isolated network is called a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subnet</a:t>
            </a:r>
            <a:r>
              <a:rPr lang="en-US" altLang="zh-CN" sz="2000" dirty="0">
                <a:ea typeface="宋体" pitchFamily="2" charset="-122"/>
              </a:rPr>
              <a:t>.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85288"/>
            <a:ext cx="3580445" cy="426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8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 addressing: CIDR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275606"/>
            <a:ext cx="7488832" cy="230425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CIDR: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dirty="0">
                <a:ea typeface="宋体" pitchFamily="2" charset="-122"/>
              </a:rPr>
              <a:t>lassless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dirty="0" err="1">
                <a:ea typeface="宋体" pitchFamily="2" charset="-122"/>
              </a:rPr>
              <a:t>nter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en-US" altLang="zh-CN" dirty="0" err="1">
                <a:ea typeface="宋体" pitchFamily="2" charset="-122"/>
              </a:rPr>
              <a:t>omain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dirty="0">
                <a:ea typeface="宋体" pitchFamily="2" charset="-122"/>
              </a:rPr>
              <a:t>outing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subnet portion of address of arbitrary length: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VLSM</a:t>
            </a:r>
            <a:r>
              <a:rPr lang="en-US" altLang="zh-CN" dirty="0">
                <a:ea typeface="宋体" pitchFamily="2" charset="-122"/>
              </a:rPr>
              <a:t> (Variable Length Subnet Masking 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address format: </a:t>
            </a: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a.b.c.d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/x</a:t>
            </a:r>
            <a:r>
              <a:rPr lang="en-US" altLang="zh-CN" dirty="0">
                <a:ea typeface="宋体" pitchFamily="2" charset="-122"/>
              </a:rPr>
              <a:t>, where x is # bits in subnet portion of address</a:t>
            </a:r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91830"/>
            <a:ext cx="5222328" cy="149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2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VLSM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504056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# of IP </a:t>
            </a:r>
            <a:r>
              <a:rPr lang="en-US" altLang="zh-CN" sz="2000" dirty="0" err="1">
                <a:ea typeface="宋体" pitchFamily="2" charset="-122"/>
              </a:rPr>
              <a:t>addrs</a:t>
            </a:r>
            <a:r>
              <a:rPr lang="en-US" altLang="zh-CN" sz="2000" dirty="0">
                <a:ea typeface="宋体" pitchFamily="2" charset="-122"/>
              </a:rPr>
              <a:t> w.r.t. length of network mask:</a:t>
            </a:r>
            <a:endParaRPr lang="zh-CN" altLang="en-US" sz="2000" dirty="0"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2593"/>
            <a:ext cx="5846091" cy="402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Classful</a:t>
            </a:r>
            <a:r>
              <a:rPr lang="en-US" altLang="zh-CN" dirty="0">
                <a:ea typeface="宋体" pitchFamily="2" charset="-122"/>
              </a:rPr>
              <a:t> addressing</a:t>
            </a:r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65607"/>
            <a:ext cx="3816424" cy="219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57191"/>
            <a:ext cx="676741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8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Special IP</a:t>
            </a:r>
            <a:endParaRPr lang="zh-CN" altLang="en-US" dirty="0"/>
          </a:p>
        </p:txBody>
      </p:sp>
      <p:pic>
        <p:nvPicPr>
          <p:cNvPr id="4" name="Picture 4" descr="5-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21" y="1595474"/>
            <a:ext cx="7857327" cy="249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405</TotalTime>
  <Words>194</Words>
  <Application>Microsoft Office PowerPoint</Application>
  <PresentationFormat>全屏显示(16:9)</PresentationFormat>
  <Paragraphs>37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IP地址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51</cp:revision>
  <dcterms:created xsi:type="dcterms:W3CDTF">2014-09-21T01:22:00Z</dcterms:created>
  <dcterms:modified xsi:type="dcterms:W3CDTF">2017-02-16T16:37:32Z</dcterms:modified>
</cp:coreProperties>
</file>