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0" r:id="rId2"/>
    <p:sldId id="272" r:id="rId3"/>
    <p:sldId id="275" r:id="rId4"/>
    <p:sldId id="276" r:id="rId5"/>
    <p:sldId id="27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635646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ea typeface="宋体" charset="-122"/>
              </a:rPr>
              <a:t>DHCP</a:t>
            </a:r>
            <a:r>
              <a:rPr lang="zh-CN" altLang="zh-CN" b="1" dirty="0">
                <a:ea typeface="宋体" charset="-122"/>
              </a:rPr>
              <a:t>协议</a:t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812087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DHCP: Dynamic Host Configuration Protocol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99592" y="1059582"/>
            <a:ext cx="7344816" cy="3816424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Goal:</a:t>
            </a:r>
            <a:r>
              <a:rPr lang="en-US" altLang="zh-CN" dirty="0">
                <a:ea typeface="宋体" pitchFamily="2" charset="-122"/>
              </a:rPr>
              <a:t> allow host to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dynamically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obtain its IP address </a:t>
            </a:r>
            <a:r>
              <a:rPr lang="en-US" altLang="zh-CN" dirty="0">
                <a:ea typeface="宋体" pitchFamily="2" charset="-122"/>
              </a:rPr>
              <a:t>from network server when it joins network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Can renew its lease on address in use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Allows reuse of addresses (only hold address while connected an “on”)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Support for mobile users who want to join network (more shortly)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DHCP overview: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host broadcasts “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DHCP discover</a:t>
            </a:r>
            <a:r>
              <a:rPr lang="en-US" altLang="zh-CN" dirty="0">
                <a:ea typeface="宋体" pitchFamily="2" charset="-122"/>
              </a:rPr>
              <a:t>” </a:t>
            </a:r>
            <a:r>
              <a:rPr lang="en-US" altLang="zh-CN" dirty="0" err="1">
                <a:ea typeface="宋体" pitchFamily="2" charset="-122"/>
              </a:rPr>
              <a:t>msg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DHCP server responds with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“DHCP offer</a:t>
            </a:r>
            <a:r>
              <a:rPr lang="en-US" altLang="zh-CN" dirty="0">
                <a:ea typeface="宋体" pitchFamily="2" charset="-122"/>
              </a:rPr>
              <a:t>” </a:t>
            </a:r>
            <a:r>
              <a:rPr lang="en-US" altLang="zh-CN" dirty="0" err="1">
                <a:ea typeface="宋体" pitchFamily="2" charset="-122"/>
              </a:rPr>
              <a:t>msg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host requests IP address: “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DHCP request</a:t>
            </a:r>
            <a:r>
              <a:rPr lang="en-US" altLang="zh-CN" dirty="0">
                <a:ea typeface="宋体" pitchFamily="2" charset="-122"/>
              </a:rPr>
              <a:t>” </a:t>
            </a:r>
            <a:r>
              <a:rPr lang="en-US" altLang="zh-CN" dirty="0" err="1">
                <a:ea typeface="宋体" pitchFamily="2" charset="-122"/>
              </a:rPr>
              <a:t>msg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DHCP server sends address: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“DHCP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ack</a:t>
            </a:r>
            <a:r>
              <a:rPr lang="en-US" altLang="zh-CN" dirty="0">
                <a:ea typeface="宋体" pitchFamily="2" charset="-122"/>
              </a:rPr>
              <a:t>” </a:t>
            </a:r>
            <a:r>
              <a:rPr lang="en-US" altLang="zh-CN" dirty="0" err="1">
                <a:ea typeface="宋体" pitchFamily="2" charset="-122"/>
              </a:rPr>
              <a:t>msg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DHCP client-server scenario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96" y="1347614"/>
            <a:ext cx="6396037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DHCP client-server scenario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3664"/>
            <a:ext cx="5183286" cy="433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7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66" y="2283718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264668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DHCP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374</TotalTime>
  <Words>107</Words>
  <Application>Microsoft Office PowerPoint</Application>
  <PresentationFormat>全屏显示(16:9)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DHCP协议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47</cp:revision>
  <dcterms:created xsi:type="dcterms:W3CDTF">2014-09-21T01:22:00Z</dcterms:created>
  <dcterms:modified xsi:type="dcterms:W3CDTF">2017-02-16T16:38:12Z</dcterms:modified>
</cp:coreProperties>
</file>