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0" r:id="rId2"/>
    <p:sldId id="277" r:id="rId3"/>
    <p:sldId id="275" r:id="rId4"/>
    <p:sldId id="276" r:id="rId5"/>
    <p:sldId id="27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21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1491630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/>
              <a:t>信道</a:t>
            </a:r>
            <a:r>
              <a:rPr lang="zh-CN" altLang="zh-CN" b="1" dirty="0"/>
              <a:t>分割式</a:t>
            </a:r>
            <a:r>
              <a:rPr lang="en-US" altLang="zh-CN" b="1" dirty="0"/>
              <a:t>MAC</a:t>
            </a:r>
            <a:r>
              <a:rPr lang="zh-CN" altLang="zh-CN" b="1" dirty="0"/>
              <a:t>协议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MAC Protocols: a taxonomy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27584" y="1203598"/>
            <a:ext cx="6408712" cy="3404504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>
                <a:ea typeface="宋体" charset="-122"/>
              </a:rPr>
              <a:t>Three </a:t>
            </a:r>
            <a:r>
              <a:rPr lang="en-US" altLang="zh-CN" smtClean="0">
                <a:ea typeface="宋体" charset="-122"/>
              </a:rPr>
              <a:t>broad classes</a:t>
            </a:r>
            <a:r>
              <a:rPr lang="en-US" altLang="zh-CN" dirty="0">
                <a:ea typeface="宋体" charset="-122"/>
              </a:rPr>
              <a:t>: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Channel Partitioning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divide channel into smaller “pieces” (time slots, frequency, code)</a:t>
            </a:r>
          </a:p>
          <a:p>
            <a:pPr lvl="1"/>
            <a:r>
              <a:rPr lang="en-US" altLang="zh-CN" sz="2200" dirty="0">
                <a:ea typeface="宋体" charset="-122"/>
              </a:rPr>
              <a:t>allocate piece to node for exclusive use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Random Access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channel not divided, allow collisions</a:t>
            </a:r>
          </a:p>
          <a:p>
            <a:pPr lvl="1"/>
            <a:r>
              <a:rPr lang="en-US" altLang="zh-CN" sz="2200" dirty="0">
                <a:ea typeface="宋体" charset="-122"/>
              </a:rPr>
              <a:t>“recover” from collisions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“Taking turns”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200" dirty="0">
                <a:ea typeface="宋体" charset="-122"/>
              </a:rPr>
              <a:t>nodes take turns, but nodes with more to send can take longer turns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5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344543" cy="431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Channel Partitioning MAC protocols: TDMA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203598"/>
            <a:ext cx="6264696" cy="2664296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TDMA: time division multiple access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r>
              <a:rPr lang="en-US" altLang="zh-CN" sz="2000" dirty="0">
                <a:ea typeface="宋体" charset="-122"/>
              </a:rPr>
              <a:t>access to channel in "rounds" </a:t>
            </a:r>
          </a:p>
          <a:p>
            <a:r>
              <a:rPr lang="en-US" altLang="zh-CN" sz="2000" dirty="0">
                <a:ea typeface="宋体" charset="-122"/>
              </a:rPr>
              <a:t>each station gets fixed length slot (length = </a:t>
            </a:r>
            <a:r>
              <a:rPr lang="en-US" altLang="zh-CN" sz="2000" dirty="0" err="1">
                <a:ea typeface="宋体" charset="-122"/>
              </a:rPr>
              <a:t>pkt</a:t>
            </a:r>
            <a:r>
              <a:rPr lang="en-US" altLang="zh-CN" sz="2000" dirty="0">
                <a:ea typeface="宋体" charset="-122"/>
              </a:rPr>
              <a:t> trans time) in each round </a:t>
            </a:r>
          </a:p>
          <a:p>
            <a:r>
              <a:rPr lang="en-US" altLang="zh-CN" sz="2000" dirty="0">
                <a:ea typeface="宋体" charset="-122"/>
              </a:rPr>
              <a:t>unused slots go idle </a:t>
            </a:r>
          </a:p>
          <a:p>
            <a:r>
              <a:rPr lang="en-US" altLang="zh-CN" sz="2000" dirty="0">
                <a:ea typeface="宋体" charset="-122"/>
              </a:rPr>
              <a:t>example: 6-station LAN, 1,3,4 have </a:t>
            </a:r>
            <a:r>
              <a:rPr lang="en-US" altLang="zh-CN" sz="2000" dirty="0" err="1">
                <a:ea typeface="宋体" charset="-122"/>
              </a:rPr>
              <a:t>pkt</a:t>
            </a:r>
            <a:r>
              <a:rPr lang="en-US" altLang="zh-CN" sz="2000" dirty="0">
                <a:ea typeface="宋体" charset="-122"/>
              </a:rPr>
              <a:t>, slots 2,5,6 idle 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51336"/>
            <a:ext cx="6084887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38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128519" cy="43180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Channel Partitioning MAC protocols: FDMA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755576" y="987574"/>
            <a:ext cx="6624736" cy="3404504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FDMA: frequency division multiple access</a:t>
            </a:r>
            <a:r>
              <a:rPr lang="en-US" altLang="zh-CN" sz="2000" dirty="0">
                <a:ea typeface="宋体" charset="-122"/>
              </a:rPr>
              <a:t> </a:t>
            </a:r>
          </a:p>
          <a:p>
            <a:r>
              <a:rPr lang="en-US" altLang="zh-CN" sz="2000" dirty="0">
                <a:ea typeface="宋体" charset="-122"/>
              </a:rPr>
              <a:t>channel spectrum divided into frequency bands</a:t>
            </a:r>
          </a:p>
          <a:p>
            <a:r>
              <a:rPr lang="en-US" altLang="zh-CN" sz="2000" dirty="0">
                <a:ea typeface="宋体" charset="-122"/>
              </a:rPr>
              <a:t>each station assigned fixed frequency band</a:t>
            </a:r>
          </a:p>
          <a:p>
            <a:r>
              <a:rPr lang="en-US" altLang="zh-CN" sz="2000" dirty="0">
                <a:ea typeface="宋体" charset="-122"/>
              </a:rPr>
              <a:t>unused transmission time in frequency bands go idle </a:t>
            </a:r>
          </a:p>
          <a:p>
            <a:r>
              <a:rPr lang="en-US" altLang="zh-CN" sz="2000" dirty="0">
                <a:ea typeface="宋体" charset="-122"/>
              </a:rPr>
              <a:t>example: 6-station LAN, 1,3,4 have </a:t>
            </a:r>
            <a:r>
              <a:rPr lang="en-US" altLang="zh-CN" sz="2000" dirty="0" err="1">
                <a:ea typeface="宋体" charset="-122"/>
              </a:rPr>
              <a:t>pkt</a:t>
            </a:r>
            <a:r>
              <a:rPr lang="en-US" altLang="zh-CN" sz="2000" dirty="0">
                <a:ea typeface="宋体" charset="-122"/>
              </a:rPr>
              <a:t>, frequency bands 2,5,6 idle </a:t>
            </a:r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47832"/>
            <a:ext cx="6264696" cy="201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4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TDMA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FDMA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366</TotalTime>
  <Words>168</Words>
  <Application>Microsoft Office PowerPoint</Application>
  <PresentationFormat>全屏显示(16:9)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信道分割式MAC协议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51</cp:revision>
  <dcterms:created xsi:type="dcterms:W3CDTF">2014-09-21T01:22:00Z</dcterms:created>
  <dcterms:modified xsi:type="dcterms:W3CDTF">2017-02-16T16:45:01Z</dcterms:modified>
</cp:coreProperties>
</file>