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2"/>
    <p:sldId id="28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6183"/>
          </a:xfrm>
          <a:prstGeom prst="rect">
            <a:avLst/>
          </a:prstGeom>
        </p:spPr>
        <p:txBody>
          <a:bodyPr/>
          <a:lstStyle/>
          <a:p>
            <a:fld id="{75C2660D-64EE-49C3-B111-2DB687C10C6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61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6183"/>
          </a:xfrm>
          <a:prstGeom prst="rect">
            <a:avLst/>
          </a:prstGeom>
        </p:spPr>
        <p:txBody>
          <a:bodyPr/>
          <a:lstStyle/>
          <a:p>
            <a:fld id="{39976FEA-5B73-4847-952F-B9AF63DD60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55342"/>
            <a:ext cx="10972800" cy="584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3639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3639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9937C46-C0FF-448E-B10F-A494D200C4EC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555342"/>
            <a:ext cx="10972800" cy="584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41765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41765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43639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243639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3B79084-5DEB-400D-BA8F-6C1676E88B13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1C506E-2A70-49BE-B8C3-91245FDA654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9200" y="270249"/>
            <a:ext cx="6496061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8534421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1219200" rtl="0" eaLnBrk="1" latinLnBrk="0" hangingPunct="1">
        <a:spcBef>
          <a:spcPct val="0"/>
        </a:spcBef>
        <a:buNone/>
        <a:defRPr lang="zh-CN" altLang="en-US" sz="3200" b="1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线缆和电源整理说明</a:t>
            </a:r>
            <a:r>
              <a:rPr lang="en-US" altLang="zh-CN" dirty="0"/>
              <a:t>-</a:t>
            </a:r>
            <a:r>
              <a:rPr lang="zh-CN" altLang="en-US" dirty="0"/>
              <a:t>线缆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6835" y="1612246"/>
            <a:ext cx="2139193" cy="16043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88" y="1612245"/>
            <a:ext cx="2139195" cy="16043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964" y="1610659"/>
            <a:ext cx="1203297" cy="160439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0" y="1612245"/>
            <a:ext cx="1848899" cy="160439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4" y="4152524"/>
            <a:ext cx="2139195" cy="160439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202" y="4152524"/>
            <a:ext cx="2139194" cy="160439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44" y="4152525"/>
            <a:ext cx="2139194" cy="160439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282" y="4152525"/>
            <a:ext cx="2139195" cy="1604396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03339" y="1101079"/>
            <a:ext cx="16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使用前取用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278907" y="1096209"/>
            <a:ext cx="16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使用后整理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76834" y="3783192"/>
            <a:ext cx="16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使用后整理续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08325" y="3222917"/>
            <a:ext cx="2207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打开线缆箱取出线缆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634141" y="3215054"/>
            <a:ext cx="2207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解开扎带，将扎带收入线缆箱，使用线缆。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806485" y="3261652"/>
            <a:ext cx="220770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将线缆理成捆，并用左手理齐线缆一端的水晶头。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225835" y="3261652"/>
            <a:ext cx="220770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左手不动，右手逆时针方向将电缆绕成直径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20cm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环状。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8280" y="5935980"/>
            <a:ext cx="24263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打开线缆箱取出扎带，将其穿过线缆捆，注意扎带光滑面在内，毛面在外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60085" y="5936272"/>
            <a:ext cx="220770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逆时针方向将扎带穿过方形塑料扣。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84165" y="5935980"/>
            <a:ext cx="25641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顺时针方向缠绕扎带，如扎带过长，可先逆时针缠绕一圈并穿扣，再顺时针缠绕。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014380" y="5936272"/>
            <a:ext cx="220770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放入箱中并关箱。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219200" y="270854"/>
            <a:ext cx="6496061" cy="583565"/>
          </a:xfrm>
        </p:spPr>
        <p:txBody>
          <a:bodyPr/>
          <a:lstStyle/>
          <a:p>
            <a:r>
              <a:rPr lang="zh-CN" altLang="en-US" dirty="0"/>
              <a:t>线缆和电源整理说明</a:t>
            </a:r>
            <a:r>
              <a:rPr lang="en-US" altLang="zh-CN" dirty="0"/>
              <a:t>-</a:t>
            </a:r>
            <a:r>
              <a:rPr lang="zh-CN" altLang="en-US" dirty="0"/>
              <a:t>电源</a:t>
            </a:r>
          </a:p>
        </p:txBody>
      </p:sp>
      <p:pic>
        <p:nvPicPr>
          <p:cNvPr id="2" name="图片 1" descr="微信图片_20200920122318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00125" y="1169670"/>
            <a:ext cx="3203575" cy="4271645"/>
          </a:xfrm>
          <a:prstGeom prst="rect">
            <a:avLst/>
          </a:prstGeom>
        </p:spPr>
      </p:pic>
      <p:pic>
        <p:nvPicPr>
          <p:cNvPr id="3" name="图片 2" descr="微信图片_20200920122318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530" y="1169670"/>
            <a:ext cx="3192145" cy="42557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5140" y="5586730"/>
            <a:ext cx="87293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使用前，从面向教室前方的方向找到实验台最下层的电源插排，左边的为网络设备插排，按下蓝色椭圆按钮通电，使用后再按下此按钮断电。右边插排的按钮是控制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机的电源通电，不用进行操作。（也可以参照实验手册最后几页的实验二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里的说明）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5839,&quot;width&quot;:11880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mpd="sng">
          <a:solidFill>
            <a:srgbClr val="00FFCC"/>
          </a:solidFill>
          <a:round/>
          <a:tailEnd type="triangle" w="med" len="med"/>
        </a:ln>
      </a:spPr>
      <a:bodyPr wrap="none" anchor="ctr">
        <a:spAutoFit/>
      </a:bodyPr>
      <a:lstStyle>
        <a:defPPr fontAlgn="base">
          <a:spcBef>
            <a:spcPct val="0"/>
          </a:spcBef>
          <a:spcAft>
            <a:spcPct val="0"/>
          </a:spcAft>
          <a:defRPr smtClean="0">
            <a:solidFill>
              <a:prstClr val="black"/>
            </a:solidFill>
            <a:latin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244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自定义设计方案</vt:lpstr>
      <vt:lpstr>线缆和电源整理说明-线缆</vt:lpstr>
      <vt:lpstr>线缆和电源整理说明-电源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</dc:creator>
  <cp:lastModifiedBy>hui</cp:lastModifiedBy>
  <cp:revision>6</cp:revision>
  <dcterms:created xsi:type="dcterms:W3CDTF">2020-09-20T00:22:00Z</dcterms:created>
  <dcterms:modified xsi:type="dcterms:W3CDTF">2020-09-23T11:31:30Z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