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6183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6183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55342"/>
            <a:ext cx="10972800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5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5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3639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B79084-5DEB-400D-BA8F-6C1676E88B13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C506E-2A70-49BE-B8C3-91245FDA65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0" y="270249"/>
            <a:ext cx="6496061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8534421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1219200" rtl="0" eaLnBrk="1" latinLnBrk="0" hangingPunct="1">
        <a:spcBef>
          <a:spcPct val="0"/>
        </a:spcBef>
        <a:buNone/>
        <a:defRPr lang="zh-CN" altLang="en-US" sz="3200" b="1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9200" y="24028"/>
            <a:ext cx="9287069" cy="1077218"/>
          </a:xfrm>
        </p:spPr>
        <p:txBody>
          <a:bodyPr/>
          <a:lstStyle/>
          <a:p>
            <a:r>
              <a:rPr lang="zh-CN" altLang="en-US" dirty="0"/>
              <a:t>配线架跳线的原理说明（以</a:t>
            </a:r>
            <a:r>
              <a:rPr lang="en-US" altLang="zh-CN" dirty="0"/>
              <a:t>Console</a:t>
            </a:r>
            <a:r>
              <a:rPr lang="zh-CN" altLang="en-US" dirty="0"/>
              <a:t>接口连接为例）</a:t>
            </a:r>
            <a:endParaRPr lang="zh-CN" altLang="en-US" dirty="0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20" y="1347672"/>
            <a:ext cx="7949500" cy="447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9200" y="24028"/>
            <a:ext cx="9315061" cy="1077218"/>
          </a:xfrm>
        </p:spPr>
        <p:txBody>
          <a:bodyPr/>
          <a:lstStyle/>
          <a:p>
            <a:r>
              <a:rPr lang="zh-CN" altLang="en-US" dirty="0"/>
              <a:t>配线架跳线的原理说明（以</a:t>
            </a:r>
            <a:r>
              <a:rPr lang="en-US" altLang="zh-CN" dirty="0"/>
              <a:t>Console</a:t>
            </a:r>
            <a:r>
              <a:rPr lang="zh-CN" altLang="en-US" dirty="0"/>
              <a:t>接口连接为例）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70" y="4235883"/>
            <a:ext cx="2932229" cy="21991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1873679"/>
            <a:ext cx="1706008" cy="22746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5" y="1873679"/>
            <a:ext cx="1706008" cy="22746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1" y="4957894"/>
            <a:ext cx="1701099" cy="127582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5" y="4874005"/>
            <a:ext cx="1701099" cy="127582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53068" y="2079097"/>
            <a:ext cx="2274678" cy="170600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43281" y="1442906"/>
            <a:ext cx="17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机机箱背面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57977" y="1441417"/>
            <a:ext cx="17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口（串口）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42313" y="1441416"/>
            <a:ext cx="17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3280" y="4489508"/>
            <a:ext cx="17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交换机前视图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95131" y="3629442"/>
            <a:ext cx="170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机和交换机直接连接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57974" y="4489507"/>
            <a:ext cx="1701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560352" y="4797284"/>
            <a:ext cx="964734" cy="7146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967135" y="1749193"/>
            <a:ext cx="227204" cy="12618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21001" y="1662327"/>
            <a:ext cx="1951620" cy="1095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7453" y="4781118"/>
            <a:ext cx="253997" cy="554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530848" y="1775196"/>
            <a:ext cx="2646017" cy="31826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74662" y="4862587"/>
            <a:ext cx="4467122" cy="1073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19200" y="24028"/>
            <a:ext cx="9324392" cy="1077218"/>
          </a:xfrm>
        </p:spPr>
        <p:txBody>
          <a:bodyPr/>
          <a:lstStyle/>
          <a:p>
            <a:r>
              <a:rPr lang="zh-CN" altLang="en-US" dirty="0"/>
              <a:t>配线架跳线的原理说明（以</a:t>
            </a:r>
            <a:r>
              <a:rPr lang="en-US" altLang="zh-CN" dirty="0"/>
              <a:t>Console</a:t>
            </a:r>
            <a:r>
              <a:rPr lang="zh-CN" altLang="en-US" dirty="0"/>
              <a:t>接口连接为例）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7" y="1623805"/>
            <a:ext cx="6669677" cy="50022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10137" y="1184561"/>
            <a:ext cx="693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通过配线架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端口跳线使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机和交换机连接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电缆示意图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配线架跳线的原理说明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1" y="1598824"/>
            <a:ext cx="2897000" cy="2172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47" y="1577319"/>
            <a:ext cx="2896999" cy="21727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32" y="1588071"/>
            <a:ext cx="2896998" cy="21727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2" y="4515374"/>
            <a:ext cx="2896999" cy="21727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177" y="4515374"/>
            <a:ext cx="3070409" cy="221575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232" y="4515373"/>
            <a:ext cx="2896999" cy="217274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4532" y="1187571"/>
            <a:ext cx="277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配线架内部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端口引脚对接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35147" y="1187571"/>
            <a:ext cx="277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半成品双绞线全貌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59232" y="1187570"/>
            <a:ext cx="277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半成品双绞线头部特写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4531" y="4083171"/>
            <a:ext cx="277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半成品线线芯端连接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端口引脚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19127" y="3782402"/>
            <a:ext cx="2777208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电缆一端接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口，另一端接配线架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端口，用跳线连接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端口，完成连接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45177" y="3997846"/>
            <a:ext cx="2777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半成品线水晶头端插入交换机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配线架跳线的原理说明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73021" y="3136612"/>
            <a:ext cx="8173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其他接口的映射类似！！！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mpd="sng">
          <a:solidFill>
            <a:srgbClr val="00FFCC"/>
          </a:solidFill>
          <a:round/>
          <a:tailEnd type="triangle" w="med" len="med"/>
        </a:ln>
      </a:spPr>
      <a:bodyPr wrap="none" anchor="ctr">
        <a:spAutoFit/>
      </a:bodyPr>
      <a:lstStyle>
        <a:defPPr fontAlgn="base">
          <a:spcBef>
            <a:spcPct val="0"/>
          </a:spcBef>
          <a:spcAft>
            <a:spcPct val="0"/>
          </a:spcAft>
          <a:defRPr smtClean="0">
            <a:solidFill>
              <a:prstClr val="black"/>
            </a:solidFill>
            <a:latin typeface="Arial" panose="020B0604020202020204" pitchFamily="34" charset="0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WPS 演示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自定义设计方案</vt:lpstr>
      <vt:lpstr>配线架跳线的原理说明（以Console接口连接为例）</vt:lpstr>
      <vt:lpstr>配线架跳线的原理说明（以Console接口连接为例）</vt:lpstr>
      <vt:lpstr>配线架跳线的原理说明（以Console接口连接为例）</vt:lpstr>
      <vt:lpstr>配线架跳线的原理说明</vt:lpstr>
      <vt:lpstr>配线架跳线的原理说明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hui</dc:creator>
  <cp:lastModifiedBy>惠煌</cp:lastModifiedBy>
  <cp:revision>10</cp:revision>
  <dcterms:created xsi:type="dcterms:W3CDTF">2020-09-20T00:22:00Z</dcterms:created>
  <dcterms:modified xsi:type="dcterms:W3CDTF">2020-09-20T09:18:33Z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