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3"/>
            <a:ext cx="2743200" cy="366183"/>
          </a:xfrm>
          <a:prstGeom prst="rect">
            <a:avLst/>
          </a:prstGeom>
        </p:spPr>
        <p:txBody>
          <a:bodyPr/>
          <a:lstStyle/>
          <a:p>
            <a:fld id="{75C2660D-64EE-49C3-B111-2DB687C10C60}" type="datetimeFigureOut">
              <a:rPr lang="zh-CN" altLang="en-US" smtClean="0"/>
              <a:pPr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3"/>
            <a:ext cx="4114800" cy="36618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3"/>
            <a:ext cx="2743200" cy="366183"/>
          </a:xfrm>
          <a:prstGeom prst="rect">
            <a:avLst/>
          </a:prstGeom>
        </p:spPr>
        <p:txBody>
          <a:bodyPr/>
          <a:lstStyle/>
          <a:p>
            <a:fld id="{39976FEA-5B73-4847-952F-B9AF63DD60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41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9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9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2E5F1-9207-4FB7-BFA7-7691CD52C8B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780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55341"/>
            <a:ext cx="10972800" cy="584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9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9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E0A8C-6380-4F2D-BDCF-92621BAC628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7428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19200" y="270247"/>
            <a:ext cx="6496061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8534421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66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0" hangingPunct="1">
        <a:spcBef>
          <a:spcPct val="0"/>
        </a:spcBef>
        <a:buNone/>
        <a:defRPr lang="zh-CN" altLang="en-US" sz="3200" b="1" kern="1200" dirty="0" smtClean="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79E6-8C03-4931-A30C-316E7BEA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0247"/>
            <a:ext cx="9434818" cy="584775"/>
          </a:xfrm>
        </p:spPr>
        <p:txBody>
          <a:bodyPr/>
          <a:lstStyle/>
          <a:p>
            <a:r>
              <a:rPr lang="en-US" altLang="zh-CN" dirty="0"/>
              <a:t>V35 </a:t>
            </a:r>
            <a:r>
              <a:rPr lang="zh-CN" altLang="en-US" dirty="0"/>
              <a:t>电缆的使用</a:t>
            </a:r>
            <a:r>
              <a:rPr lang="en-US" altLang="zh-CN" dirty="0"/>
              <a:t>-</a:t>
            </a:r>
            <a:r>
              <a:rPr lang="zh-CN" altLang="en-US" dirty="0"/>
              <a:t>上（</a:t>
            </a:r>
            <a:r>
              <a:rPr lang="zh-CN" altLang="en-US" dirty="0">
                <a:solidFill>
                  <a:srgbClr val="FF0000"/>
                </a:solidFill>
              </a:rPr>
              <a:t>路由器断电情况下插拔！！！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5709FF-08D8-4C04-A6A5-8EB301D67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5" y="1168523"/>
            <a:ext cx="2521148" cy="3361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D9790F-A9CD-4435-9702-E339AC7AE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01" y="1168523"/>
            <a:ext cx="2521148" cy="33615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0C6DD20-217D-4112-99C9-B259BFFEA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965" y="1168522"/>
            <a:ext cx="2521149" cy="33615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6C64305-4B85-4624-9491-F4B55125DE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741" y="1168522"/>
            <a:ext cx="2521148" cy="336153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88A71B0-FEF2-4C34-93AA-866ABE1640C3}"/>
              </a:ext>
            </a:extLst>
          </p:cNvPr>
          <p:cNvSpPr txBox="1"/>
          <p:nvPr/>
        </p:nvSpPr>
        <p:spPr>
          <a:xfrm>
            <a:off x="201336" y="4974672"/>
            <a:ext cx="2454037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步，从线缆箱取出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V35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电缆。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60098E-1073-4252-AABB-F406958544AA}"/>
              </a:ext>
            </a:extLst>
          </p:cNvPr>
          <p:cNvSpPr txBox="1"/>
          <p:nvPr/>
        </p:nvSpPr>
        <p:spPr>
          <a:xfrm>
            <a:off x="3108556" y="4971362"/>
            <a:ext cx="2454037" cy="147732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步，将电缆接头对准路由器接口轻轻推入，如果有阻力，请水平方向左右轻微晃动并继续推进。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0050F9-7F73-4B3A-9F2A-22FD7D173390}"/>
              </a:ext>
            </a:extLst>
          </p:cNvPr>
          <p:cNvSpPr txBox="1"/>
          <p:nvPr/>
        </p:nvSpPr>
        <p:spPr>
          <a:xfrm>
            <a:off x="6053965" y="4971362"/>
            <a:ext cx="2454037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步，确认接头推到位之后，顺时针方向拧紧螺栓，请勿拧过力，稍紧即可。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E28CE06-022D-4360-838C-64FE1544CDD8}"/>
              </a:ext>
            </a:extLst>
          </p:cNvPr>
          <p:cNvSpPr txBox="1"/>
          <p:nvPr/>
        </p:nvSpPr>
        <p:spPr>
          <a:xfrm>
            <a:off x="8994741" y="4971362"/>
            <a:ext cx="2454037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步，同样方法将线缆接头另一头接好并拧紧。</a:t>
            </a:r>
          </a:p>
        </p:txBody>
      </p:sp>
    </p:spTree>
    <p:extLst>
      <p:ext uri="{BB962C8B-B14F-4D97-AF65-F5344CB8AC3E}">
        <p14:creationId xmlns:p14="http://schemas.microsoft.com/office/powerpoint/2010/main" val="362343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479E6-8C03-4931-A30C-316E7BEA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0247"/>
            <a:ext cx="10481388" cy="584775"/>
          </a:xfrm>
        </p:spPr>
        <p:txBody>
          <a:bodyPr/>
          <a:lstStyle/>
          <a:p>
            <a:r>
              <a:rPr lang="en-US" altLang="zh-CN" dirty="0"/>
              <a:t>V35 </a:t>
            </a:r>
            <a:r>
              <a:rPr lang="zh-CN" altLang="en-US" dirty="0"/>
              <a:t>电缆的使用</a:t>
            </a:r>
            <a:r>
              <a:rPr lang="en-US" altLang="zh-CN" dirty="0"/>
              <a:t>-</a:t>
            </a:r>
            <a:r>
              <a:rPr lang="zh-CN" altLang="en-US" dirty="0"/>
              <a:t>下（</a:t>
            </a:r>
            <a:r>
              <a:rPr lang="zh-CN" altLang="en-US" dirty="0">
                <a:solidFill>
                  <a:srgbClr val="FF0000"/>
                </a:solidFill>
              </a:rPr>
              <a:t>路由器断电情况下插拔！！！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6B9AC7-BF0E-454F-9F0B-49CC53DF4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" y="1088472"/>
            <a:ext cx="2147058" cy="28627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98EAC6-CCB0-4ED4-B858-8C62E8792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7" y="1077985"/>
            <a:ext cx="2154924" cy="2873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CAB2FE-EBDE-4461-BB09-09A3B8413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717" y="1077985"/>
            <a:ext cx="2154923" cy="28732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F35CFCE-4420-43E9-BEBE-1D42A5CF8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6" y="1077985"/>
            <a:ext cx="2154924" cy="28732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8F4920-6899-471A-B8A1-76F5EBDB95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536" y="1061208"/>
            <a:ext cx="2180088" cy="290678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206E58-D741-432A-90F5-09B06F377F51}"/>
              </a:ext>
            </a:extLst>
          </p:cNvPr>
          <p:cNvSpPr txBox="1"/>
          <p:nvPr/>
        </p:nvSpPr>
        <p:spPr>
          <a:xfrm>
            <a:off x="72706" y="4442828"/>
            <a:ext cx="2147058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步，逆时针方向拧松电缆接头的螺栓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15209DC-1718-4179-AB0E-CD2CE33C8931}"/>
              </a:ext>
            </a:extLst>
          </p:cNvPr>
          <p:cNvSpPr txBox="1"/>
          <p:nvPr/>
        </p:nvSpPr>
        <p:spPr>
          <a:xfrm>
            <a:off x="2357307" y="4442828"/>
            <a:ext cx="2147058" cy="12003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步，确认将两个螺栓先后都拧松到位，螺栓与路由器螺孔脱离。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23701D-3D51-41EC-80BC-78639BDCDAB4}"/>
              </a:ext>
            </a:extLst>
          </p:cNvPr>
          <p:cNvSpPr txBox="1"/>
          <p:nvPr/>
        </p:nvSpPr>
        <p:spPr>
          <a:xfrm>
            <a:off x="4682717" y="4442828"/>
            <a:ext cx="2147058" cy="175432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步，捏紧接头并向外水平拔出，如有阻力，请水平方向左右轻微晃动并向外拔，直至接头彻底与接口脱离。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65EDD52-7D68-4797-86F4-C53B3E30CA35}"/>
              </a:ext>
            </a:extLst>
          </p:cNvPr>
          <p:cNvSpPr txBox="1"/>
          <p:nvPr/>
        </p:nvSpPr>
        <p:spPr>
          <a:xfrm>
            <a:off x="7015992" y="4442828"/>
            <a:ext cx="2147058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步，同样方法将电缆另一头取下。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EE5437-6D07-40B4-A8AC-F1F32B645D53}"/>
              </a:ext>
            </a:extLst>
          </p:cNvPr>
          <p:cNvSpPr txBox="1"/>
          <p:nvPr/>
        </p:nvSpPr>
        <p:spPr>
          <a:xfrm>
            <a:off x="9333536" y="4442827"/>
            <a:ext cx="2147058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步，将线缆打环整理好，放回线缆箱。</a:t>
            </a:r>
          </a:p>
        </p:txBody>
      </p:sp>
    </p:spTree>
    <p:extLst>
      <p:ext uri="{BB962C8B-B14F-4D97-AF65-F5344CB8AC3E}">
        <p14:creationId xmlns:p14="http://schemas.microsoft.com/office/powerpoint/2010/main" val="53569918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208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微软雅黑</vt:lpstr>
      <vt:lpstr>Arial</vt:lpstr>
      <vt:lpstr>Calibri</vt:lpstr>
      <vt:lpstr>自定义设计方案</vt:lpstr>
      <vt:lpstr>V35 电缆的使用-上（路由器断电情况下插拔！！！）</vt:lpstr>
      <vt:lpstr>V35 电缆的使用-下（路由器断电情况下插拔！！！）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V35 电缆的使用（路由器断电情况下插拔！！！）</dc:title>
  <dc:creator>hui</dc:creator>
  <cp:lastModifiedBy>hui</cp:lastModifiedBy>
  <cp:revision>4</cp:revision>
  <dcterms:created xsi:type="dcterms:W3CDTF">2020-10-12T05:22:24Z</dcterms:created>
  <dcterms:modified xsi:type="dcterms:W3CDTF">2020-10-12T05:47:50Z</dcterms:modified>
</cp:coreProperties>
</file>