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9" r:id="rId2"/>
    <p:sldId id="266" r:id="rId3"/>
    <p:sldId id="265" r:id="rId4"/>
    <p:sldId id="267" r:id="rId5"/>
    <p:sldId id="273" r:id="rId6"/>
    <p:sldId id="274" r:id="rId7"/>
    <p:sldId id="275" r:id="rId8"/>
    <p:sldId id="276" r:id="rId9"/>
    <p:sldId id="277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第四次上机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05840" y="476885"/>
            <a:ext cx="9796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28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1. Print the triangle pattern below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55" y="1813560"/>
            <a:ext cx="9587230" cy="3230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 Enter any number within 5 digits, separate the value of each digit, and output the sum of the digits.  If you enter 2345, the output 2+3+4+5=14.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8140" y="609600"/>
            <a:ext cx="1184021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3. Fibonacci’s masterpiece in mathematics, the Abacus Book, raises the question of having a pair of bunny rabbits. If they are adults in the second month after birth, they have reproductive capacity in the third month and are fertile. A pair of rabbits have a pair of rabbits every month.  The pair of rabbits born are all one female and one male, and none of them died.  Ask how many pairs of rabbits a newborn rabbit can breed in a year? This problem can be solved with a Fibonacci sequence.</a:t>
            </a:r>
          </a:p>
          <a:p>
            <a:pPr indent="0"/>
            <a:r>
              <a:rPr lang="en-US" sz="24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Fibonacci series: 0,1,1,2,3,5,8,13,21,34,...</a:t>
            </a:r>
          </a:p>
          <a:p>
            <a:pPr indent="0"/>
            <a:r>
              <a:rPr lang="en-US" sz="24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F0=0</a:t>
            </a:r>
          </a:p>
          <a:p>
            <a:pPr indent="0"/>
            <a:r>
              <a:rPr lang="en-US" sz="24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F1=1</a:t>
            </a:r>
          </a:p>
          <a:p>
            <a:pPr indent="0"/>
            <a:r>
              <a:rPr lang="en-US" sz="2400" dirty="0" err="1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Fn</a:t>
            </a:r>
            <a:r>
              <a:rPr lang="en-US" sz="24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=F(n-1)+F(n-2) (n&gt;=2)</a:t>
            </a:r>
          </a:p>
          <a:p>
            <a:pPr indent="0"/>
            <a:r>
              <a:rPr lang="en-US" sz="24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The first 20 items of the sequence are output in an iterative manner, and each line outputs 8 numbers.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02410" y="980440"/>
            <a:ext cx="846455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4. Write a program to find the factorial sum.  For a positive integer m, output the factorial sum of 1-m</a:t>
            </a:r>
          </a:p>
          <a:p>
            <a:pPr indent="0"/>
            <a:endParaRPr lang="en-US" sz="3200" dirty="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endParaRPr lang="en-US" sz="3200" dirty="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237" y="3167062"/>
            <a:ext cx="5343525" cy="733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5. Write a program to find the approximation of the constant e, the formula is as follows: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580" y="2735580"/>
            <a:ext cx="5672455" cy="1386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附加题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27760" y="927100"/>
            <a:ext cx="10666730" cy="1863725"/>
            <a:chOff x="1776" y="1460"/>
            <a:chExt cx="16798" cy="2935"/>
          </a:xfrm>
        </p:grpSpPr>
        <p:sp>
          <p:nvSpPr>
            <p:cNvPr id="100" name="文本框 99"/>
            <p:cNvSpPr txBox="1"/>
            <p:nvPr/>
          </p:nvSpPr>
          <p:spPr>
            <a:xfrm>
              <a:off x="1776" y="1460"/>
              <a:ext cx="16799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3200" b="0">
                  <a:effectLst/>
                  <a:latin typeface="Malgun Gothic" panose="020B0503020000020004" charset="-127"/>
                  <a:ea typeface="Malgun Gothic" panose="020B0503020000020004" charset="-127"/>
                  <a:cs typeface="Arial" panose="020B0604020202020204" pitchFamily="34" charset="0"/>
                </a:rPr>
                <a:t>1. Seeking    Approximate values, estimated using the following two series formulas, the required error is less than 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274" y="1575"/>
              <a:ext cx="2506" cy="2820"/>
              <a:chOff x="3274" y="1575"/>
              <a:chExt cx="2506" cy="2820"/>
            </a:xfrm>
          </p:grpSpPr>
          <p:graphicFrame>
            <p:nvGraphicFramePr>
              <p:cNvPr id="4" name="对象 3"/>
              <p:cNvGraphicFramePr/>
              <p:nvPr/>
            </p:nvGraphicFramePr>
            <p:xfrm>
              <a:off x="4988" y="1575"/>
              <a:ext cx="793" cy="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r:id="rId7" imgW="398780" imgH="418465" progId="Equation.KSEE3">
                      <p:embed/>
                    </p:oleObj>
                  </mc:Choice>
                  <mc:Fallback>
                    <p:oleObj r:id="rId7" imgW="398780" imgH="418465" progId="Equation.KSEE3">
                      <p:embed/>
                      <p:pic>
                        <p:nvPicPr>
                          <p:cNvPr id="0" name="图片 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88" y="1575"/>
                            <a:ext cx="793" cy="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/>
              <p:cNvGraphicFramePr/>
              <p:nvPr/>
            </p:nvGraphicFramePr>
            <p:xfrm>
              <a:off x="3274" y="2881"/>
              <a:ext cx="1317" cy="15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r:id="rId9" imgW="861695" imgH="817245" progId="Equation.KSEE3">
                      <p:embed/>
                    </p:oleObj>
                  </mc:Choice>
                  <mc:Fallback>
                    <p:oleObj r:id="rId9" imgW="861695" imgH="817245" progId="Equation.KSEE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274" y="2881"/>
                            <a:ext cx="1317" cy="15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7515" y="2893060"/>
            <a:ext cx="8776970" cy="2070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Program to determine whether a number is a prime number, output all prime numbers in n - m, and count the number of prime numbers.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289</Words>
  <Application>Microsoft Office PowerPoint</Application>
  <PresentationFormat>宽屏</PresentationFormat>
  <Paragraphs>21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Malgun Gothic</vt:lpstr>
      <vt:lpstr>等线</vt:lpstr>
      <vt:lpstr>宋体</vt:lpstr>
      <vt:lpstr>微软雅黑</vt:lpstr>
      <vt:lpstr>Arial</vt:lpstr>
      <vt:lpstr>Calibri</vt:lpstr>
      <vt:lpstr>Office 主题​​</vt:lpstr>
      <vt:lpstr>WPS 公式 3.0</vt:lpstr>
      <vt:lpstr>第四次上机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附加题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 </cp:lastModifiedBy>
  <cp:revision>398</cp:revision>
  <dcterms:created xsi:type="dcterms:W3CDTF">2017-08-03T09:01:00Z</dcterms:created>
  <dcterms:modified xsi:type="dcterms:W3CDTF">2018-11-01T12:27:26Z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