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524" r:id="rId3"/>
    <p:sldId id="525" r:id="rId4"/>
    <p:sldId id="526" r:id="rId5"/>
    <p:sldId id="527" r:id="rId6"/>
    <p:sldId id="528" r:id="rId7"/>
    <p:sldId id="529" r:id="rId8"/>
    <p:sldId id="53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03"/>
  </p:normalViewPr>
  <p:slideViewPr>
    <p:cSldViewPr snapToGrid="0" snapToObjects="1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1D66-B7D9-8347-9D43-E36E5B4A2CA8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4DDE0-F642-2844-B362-EF8D70295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64735" y="1043305"/>
            <a:ext cx="65849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Three Passions</a:t>
            </a:r>
            <a:endParaRPr kumimoji="1" lang="en-US" altLang="zh-CN" sz="66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3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Bertrand Russell</a:t>
            </a:r>
            <a:r>
              <a:rPr kumimoji="1" lang="en-US" altLang="zh-CN" sz="6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zh-CN" altLang="en-US" sz="66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58420" y="913765"/>
            <a:ext cx="4806315" cy="2487295"/>
          </a:xfrm>
          <a:prstGeom prst="rect">
            <a:avLst/>
          </a:prstGeom>
          <a:noFill/>
          <a:ln w="9525">
            <a:noFill/>
          </a:ln>
          <a:effectLst>
            <a:softEdge rad="1778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1.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Three passions, simple but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overwhelmingly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strong, have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governed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my life: the longing for love, the search for knowledge, and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unbearable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pity for the suffering of mankind. (Para. 1)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translate the sentence into Chinese.</a:t>
            </a: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2.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These passions, like great winds, have blown me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hither and thither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,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in a wayward course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, over a deep ocean of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anguish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, reaching to the very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verge of despair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 (Para. 1)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translate the sentence into Chinese.</a:t>
            </a: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3.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 have sought love, first, because it brings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ecstasy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—ecstasy so great that </a:t>
            </a:r>
            <a:r>
              <a:rPr lang="en-US" altLang="zh-CN" sz="2800" b="1" u="sng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 would often have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sacrificed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all the rest of life for a few hours of this joy. (Para. 2)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tell us the grammatical use of “would have”.</a:t>
            </a: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4.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 have sought it, next, because it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relieves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loneliness—that terrible loneliness in which one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shiver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ing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consciousness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looks over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rim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of the world into the cold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unfathomable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lifeless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abyss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(Para. 2)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translate the sentence into Chinese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5.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 have sought it, finally, because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in the union of love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I have seen, in a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mystic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miniature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,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prefiguring vision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of the heaven that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saint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 and poets have imagined.  (Para. 2)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Give us one or two examples of saint that you know.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translate the sentence into Chinese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6.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And I have tried to apprehend the Pythagorean power by which number holds sway above the flux.  (Para. 3)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translate the sentence into Chinese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7. Echo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es of cries of pain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reverberate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in my heart. Children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in famine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,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victim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torture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d by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oppressor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s, helpless old people a hated burden to their sons, and the whole world of loneliness,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poverty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, and pain make a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mockery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of what human life should be. I long to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alleviate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the evil, but I cannot, and I too suffer.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(Para. 4)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translate the sentences into Chinese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库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194</TotalTime>
  <Words>471</Words>
  <Application>Microsoft Office PowerPoint</Application>
  <PresentationFormat>宽屏</PresentationFormat>
  <Paragraphs>51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</vt:lpstr>
      <vt:lpstr>等线 Light</vt:lpstr>
      <vt:lpstr>微软雅黑</vt:lpstr>
      <vt:lpstr>Arial</vt:lpstr>
      <vt:lpstr>Cambria</vt:lpstr>
      <vt:lpstr>Gill Sans MT</vt:lpstr>
      <vt:lpstr>Times New Roman</vt:lpstr>
      <vt:lpstr>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and requirements</dc:title>
  <dc:creator>Microsoft Office 用户</dc:creator>
  <cp:lastModifiedBy>Windows 用户</cp:lastModifiedBy>
  <cp:revision>124</cp:revision>
  <dcterms:created xsi:type="dcterms:W3CDTF">2017-09-03T01:54:00Z</dcterms:created>
  <dcterms:modified xsi:type="dcterms:W3CDTF">2021-10-22T00:59:29Z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A5958D778A1248B987895FE78750971A</vt:lpwstr>
  </property>
</Properties>
</file>