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2" r:id="rId10"/>
    <p:sldId id="533" r:id="rId11"/>
    <p:sldId id="534" r:id="rId12"/>
    <p:sldId id="53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/>
    <p:restoredTop sz="93103"/>
  </p:normalViewPr>
  <p:slideViewPr>
    <p:cSldViewPr snapToGrid="0" snapToObjects="1">
      <p:cViewPr varScale="1">
        <p:scale>
          <a:sx n="107" d="100"/>
          <a:sy n="107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11D66-B7D9-8347-9D43-E36E5B4A2CA8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4DDE0-F642-2844-B362-EF8D70295A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4DDE0-F642-2844-B362-EF8D70295A9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F0CAA-BA1E-AE42-ACF3-C2FF10DD0B16}" type="datetimeFigureOut">
              <a:rPr kumimoji="1" lang="zh-CN" altLang="en-US" smtClean="0"/>
              <a:t>2021/10/22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34DE84-92C1-D945-9B74-F5EF0A70E7A1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64735" y="1043305"/>
            <a:ext cx="658495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dirty="0" smtClean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Shame</a:t>
            </a:r>
            <a:endParaRPr kumimoji="1" lang="en-US" altLang="zh-CN" sz="6600" b="1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36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Dick Gregory</a:t>
            </a:r>
            <a:r>
              <a:rPr kumimoji="1" lang="en-US" altLang="zh-CN" sz="6600" b="1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zh-CN" altLang="en-US" sz="66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432685" y="1270635"/>
            <a:ext cx="3243580" cy="1895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9.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“We are collecting this money for you and your kind, Richard Gregory. If your Daddy can give fifteen dollars you have no business being on relief.”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20)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paraphrase the two sentences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the sentences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10.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I’d been out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hustling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all day, shining shoes, selling newspapers, and I had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googobs 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money in my pocket.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29)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explain the reddened words in English.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11.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He just said: “Don’t have no money.”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31)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Did the wino have any money or not?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If you were in the restaurant, would you have helped the wino out? Why or   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  why not?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1. 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was in love with a little girl named Helene Tucker, a light-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complexion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ed little girl with pigtails and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nice manners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 (Para. 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translate the sentence into Chinese.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2.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’d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get a pot, and go over to Mister Ben’s grocery store, and stick my pot down into his soda machine. Scoop out some chopped ice.  (Para. 1)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combine the two sentences into one.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3.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Everybody’s got a Helene Tucker, a symbol of everything you want. 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paraphrase this sentence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4.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...and I’d rub my tennis sneakers on the back of my pants and wish my hair wasn’t so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nappy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and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white folks’ shirt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fit me better.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2)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What can you infer from the author’s reaction on seeing Helene?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3107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5.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guess I would have gotten over Helene by summertime, but something 3 happened in that classroom that made her face hang in front of me for the next twenty-two years.  (Para. 3)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paraphrase this sentence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6.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It wasn’t until I was twenty-nine years old and married and making money that  I finally got her out of my system.   (Para. 3)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explain to us the usage of “not...until”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7.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Maybe you could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sneak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into the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cloakroom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and steal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a bite of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some kid’s lunch out of a coat pocket.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5)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3375" y="1313815"/>
            <a:ext cx="11381105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8.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I had money in my pocket from shining shoes and selling papers, and whatever Helene Tucker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pledge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d for her Daddy I was going to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top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it. And I’d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hand the money right in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. I wasn’t going to wait until Monday to buy   me a Daddy.</a:t>
            </a:r>
            <a:r>
              <a:rPr lang="en-US" altLang="zh-CN" sz="2800" b="1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 (Para. 7)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</a:rPr>
              <a:t>Please explain the reddened words in English.</a:t>
            </a: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►</a:t>
            </a:r>
            <a:r>
              <a:rPr lang="en-US" altLang="zh-CN" sz="2800" dirty="0">
                <a:latin typeface="Times New Roman" panose="02020603050405020304" charset="0"/>
                <a:ea typeface="Cambria" panose="02040503050406030204" charset="0"/>
                <a:cs typeface="Times New Roman" panose="02020603050405020304" charset="0"/>
                <a:sym typeface="+mn-ea"/>
              </a:rPr>
              <a:t>Please translate the sentences into Chinese.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  <a:p>
            <a:pPr indent="0">
              <a:lnSpc>
                <a:spcPct val="100000"/>
              </a:lnSpc>
              <a:buFont typeface="+mj-lt"/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charset="0"/>
              <a:ea typeface="Cambria" panose="020405030504060302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7090" y="624205"/>
            <a:ext cx="79136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Detailed Understanding of the Text</a:t>
            </a:r>
            <a:endParaRPr lang="en-US" altLang="zh-CN" sz="3200" b="1" kern="0" dirty="0">
              <a:solidFill>
                <a:srgbClr val="C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库">
  <a:themeElements>
    <a:clrScheme name="库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库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库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600</Words>
  <Application>Microsoft Office PowerPoint</Application>
  <PresentationFormat>宽屏</PresentationFormat>
  <Paragraphs>72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DengXian</vt:lpstr>
      <vt:lpstr>DengXian</vt:lpstr>
      <vt:lpstr>等线 Light</vt:lpstr>
      <vt:lpstr>微软雅黑</vt:lpstr>
      <vt:lpstr>Arial</vt:lpstr>
      <vt:lpstr>Cambria</vt:lpstr>
      <vt:lpstr>Gill Sans MT</vt:lpstr>
      <vt:lpstr>Times New Roman</vt:lpstr>
      <vt:lpstr>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and requirements</dc:title>
  <dc:creator>Microsoft Office 用户</dc:creator>
  <cp:lastModifiedBy>Windows 用户</cp:lastModifiedBy>
  <cp:revision>133</cp:revision>
  <dcterms:created xsi:type="dcterms:W3CDTF">2017-09-03T01:54:00Z</dcterms:created>
  <dcterms:modified xsi:type="dcterms:W3CDTF">2021-10-22T01:00:22Z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A5958D778A1248B987895FE78750971A</vt:lpwstr>
  </property>
</Properties>
</file>