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8" r:id="rId1"/>
  </p:sldMasterIdLst>
  <p:notesMasterIdLst>
    <p:notesMasterId r:id="rId49"/>
  </p:notesMasterIdLst>
  <p:handoutMasterIdLst>
    <p:handoutMasterId r:id="rId50"/>
  </p:handoutMasterIdLst>
  <p:sldIdLst>
    <p:sldId id="547" r:id="rId2"/>
    <p:sldId id="548" r:id="rId3"/>
    <p:sldId id="546" r:id="rId4"/>
    <p:sldId id="551" r:id="rId5"/>
    <p:sldId id="552" r:id="rId6"/>
    <p:sldId id="553" r:id="rId7"/>
    <p:sldId id="399" r:id="rId8"/>
    <p:sldId id="400" r:id="rId9"/>
    <p:sldId id="402" r:id="rId10"/>
    <p:sldId id="403" r:id="rId11"/>
    <p:sldId id="408" r:id="rId12"/>
    <p:sldId id="409" r:id="rId13"/>
    <p:sldId id="476" r:id="rId14"/>
    <p:sldId id="404" r:id="rId15"/>
    <p:sldId id="405" r:id="rId16"/>
    <p:sldId id="450" r:id="rId17"/>
    <p:sldId id="451" r:id="rId18"/>
    <p:sldId id="406" r:id="rId19"/>
    <p:sldId id="410" r:id="rId20"/>
    <p:sldId id="411" r:id="rId21"/>
    <p:sldId id="538" r:id="rId22"/>
    <p:sldId id="537" r:id="rId23"/>
    <p:sldId id="412" r:id="rId24"/>
    <p:sldId id="413" r:id="rId25"/>
    <p:sldId id="542" r:id="rId26"/>
    <p:sldId id="539" r:id="rId27"/>
    <p:sldId id="540" r:id="rId28"/>
    <p:sldId id="415" r:id="rId29"/>
    <p:sldId id="414" r:id="rId30"/>
    <p:sldId id="417" r:id="rId31"/>
    <p:sldId id="477" r:id="rId32"/>
    <p:sldId id="485" r:id="rId33"/>
    <p:sldId id="486" r:id="rId34"/>
    <p:sldId id="481" r:id="rId35"/>
    <p:sldId id="487" r:id="rId36"/>
    <p:sldId id="488" r:id="rId37"/>
    <p:sldId id="545" r:id="rId38"/>
    <p:sldId id="456" r:id="rId39"/>
    <p:sldId id="457" r:id="rId40"/>
    <p:sldId id="458" r:id="rId41"/>
    <p:sldId id="459" r:id="rId42"/>
    <p:sldId id="460" r:id="rId43"/>
    <p:sldId id="500" r:id="rId44"/>
    <p:sldId id="543" r:id="rId45"/>
    <p:sldId id="507" r:id="rId46"/>
    <p:sldId id="508" r:id="rId47"/>
    <p:sldId id="535" r:id="rId48"/>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宋体" charset="-122"/>
        <a:cs typeface="+mn-cs"/>
      </a:defRPr>
    </a:lvl1pPr>
    <a:lvl2pPr marL="457200" algn="l" rtl="0" fontAlgn="base">
      <a:spcBef>
        <a:spcPct val="0"/>
      </a:spcBef>
      <a:spcAft>
        <a:spcPct val="0"/>
      </a:spcAft>
      <a:defRPr sz="2000" kern="1200">
        <a:solidFill>
          <a:schemeClr val="tx1"/>
        </a:solidFill>
        <a:latin typeface="Arial" charset="0"/>
        <a:ea typeface="宋体" charset="-122"/>
        <a:cs typeface="+mn-cs"/>
      </a:defRPr>
    </a:lvl2pPr>
    <a:lvl3pPr marL="914400" algn="l" rtl="0" fontAlgn="base">
      <a:spcBef>
        <a:spcPct val="0"/>
      </a:spcBef>
      <a:spcAft>
        <a:spcPct val="0"/>
      </a:spcAft>
      <a:defRPr sz="2000" kern="1200">
        <a:solidFill>
          <a:schemeClr val="tx1"/>
        </a:solidFill>
        <a:latin typeface="Arial" charset="0"/>
        <a:ea typeface="宋体" charset="-122"/>
        <a:cs typeface="+mn-cs"/>
      </a:defRPr>
    </a:lvl3pPr>
    <a:lvl4pPr marL="1371600" algn="l" rtl="0" fontAlgn="base">
      <a:spcBef>
        <a:spcPct val="0"/>
      </a:spcBef>
      <a:spcAft>
        <a:spcPct val="0"/>
      </a:spcAft>
      <a:defRPr sz="2000" kern="1200">
        <a:solidFill>
          <a:schemeClr val="tx1"/>
        </a:solidFill>
        <a:latin typeface="Arial" charset="0"/>
        <a:ea typeface="宋体" charset="-122"/>
        <a:cs typeface="+mn-cs"/>
      </a:defRPr>
    </a:lvl4pPr>
    <a:lvl5pPr marL="1828800" algn="l" rtl="0" fontAlgn="base">
      <a:spcBef>
        <a:spcPct val="0"/>
      </a:spcBef>
      <a:spcAft>
        <a:spcPct val="0"/>
      </a:spcAft>
      <a:defRPr sz="2000" kern="1200">
        <a:solidFill>
          <a:schemeClr val="tx1"/>
        </a:solidFill>
        <a:latin typeface="Arial" charset="0"/>
        <a:ea typeface="宋体" charset="-122"/>
        <a:cs typeface="+mn-cs"/>
      </a:defRPr>
    </a:lvl5pPr>
    <a:lvl6pPr marL="2286000" algn="l" defTabSz="914400" rtl="0" eaLnBrk="1" latinLnBrk="0" hangingPunct="1">
      <a:defRPr sz="2000" kern="1200">
        <a:solidFill>
          <a:schemeClr val="tx1"/>
        </a:solidFill>
        <a:latin typeface="Arial" charset="0"/>
        <a:ea typeface="宋体" charset="-122"/>
        <a:cs typeface="+mn-cs"/>
      </a:defRPr>
    </a:lvl6pPr>
    <a:lvl7pPr marL="2743200" algn="l" defTabSz="914400" rtl="0" eaLnBrk="1" latinLnBrk="0" hangingPunct="1">
      <a:defRPr sz="2000" kern="1200">
        <a:solidFill>
          <a:schemeClr val="tx1"/>
        </a:solidFill>
        <a:latin typeface="Arial" charset="0"/>
        <a:ea typeface="宋体" charset="-122"/>
        <a:cs typeface="+mn-cs"/>
      </a:defRPr>
    </a:lvl7pPr>
    <a:lvl8pPr marL="3200400" algn="l" defTabSz="914400" rtl="0" eaLnBrk="1" latinLnBrk="0" hangingPunct="1">
      <a:defRPr sz="2000" kern="1200">
        <a:solidFill>
          <a:schemeClr val="tx1"/>
        </a:solidFill>
        <a:latin typeface="Arial" charset="0"/>
        <a:ea typeface="宋体" charset="-122"/>
        <a:cs typeface="+mn-cs"/>
      </a:defRPr>
    </a:lvl8pPr>
    <a:lvl9pPr marL="3657600" algn="l" defTabSz="914400" rtl="0" eaLnBrk="1" latinLnBrk="0" hangingPunct="1">
      <a:defRPr sz="20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66"/>
    <a:srgbClr val="00FF00"/>
    <a:srgbClr val="FF3300"/>
    <a:srgbClr val="36479C"/>
    <a:srgbClr val="1D2653"/>
    <a:srgbClr val="A50021"/>
    <a:srgbClr val="996633"/>
    <a:srgbClr val="6633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89" autoAdjust="0"/>
    <p:restoredTop sz="84725" autoAdjust="0"/>
  </p:normalViewPr>
  <p:slideViewPr>
    <p:cSldViewPr>
      <p:cViewPr varScale="1">
        <p:scale>
          <a:sx n="63" d="100"/>
          <a:sy n="63" d="100"/>
        </p:scale>
        <p:origin x="76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3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20000"/>
              </a:spcBef>
              <a:buFontTx/>
              <a:buChar char="•"/>
              <a:defRPr sz="1200" i="1">
                <a:latin typeface="Courier New" pitchFamily="49" charset="0"/>
                <a:ea typeface="宋体" pitchFamily="2" charset="-122"/>
              </a:defRPr>
            </a:lvl1pPr>
          </a:lstStyle>
          <a:p>
            <a:pPr>
              <a:defRPr/>
            </a:pPr>
            <a:endParaRPr lang="zh-CN" altLang="en-US"/>
          </a:p>
        </p:txBody>
      </p:sp>
      <p:sp>
        <p:nvSpPr>
          <p:cNvPr id="288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20000"/>
              </a:spcBef>
              <a:buFontTx/>
              <a:buChar char="•"/>
              <a:defRPr sz="1200" i="1">
                <a:latin typeface="Courier New" pitchFamily="49" charset="0"/>
                <a:ea typeface="宋体" pitchFamily="2" charset="-122"/>
              </a:defRPr>
            </a:lvl1pPr>
          </a:lstStyle>
          <a:p>
            <a:pPr>
              <a:defRPr/>
            </a:pPr>
            <a:endParaRPr lang="en-US" altLang="zh-CN"/>
          </a:p>
        </p:txBody>
      </p:sp>
      <p:sp>
        <p:nvSpPr>
          <p:cNvPr id="288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20000"/>
              </a:spcBef>
              <a:buFontTx/>
              <a:buChar char="•"/>
              <a:defRPr sz="1200" i="1">
                <a:latin typeface="Courier New" pitchFamily="49" charset="0"/>
                <a:ea typeface="宋体" pitchFamily="2" charset="-122"/>
              </a:defRPr>
            </a:lvl1pPr>
          </a:lstStyle>
          <a:p>
            <a:pPr>
              <a:defRPr/>
            </a:pPr>
            <a:endParaRPr lang="en-US" altLang="zh-CN"/>
          </a:p>
        </p:txBody>
      </p:sp>
      <p:sp>
        <p:nvSpPr>
          <p:cNvPr id="288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20000"/>
              </a:spcBef>
              <a:buFontTx/>
              <a:buChar char="•"/>
              <a:defRPr sz="1200" i="1">
                <a:latin typeface="Courier New" pitchFamily="49" charset="0"/>
                <a:ea typeface="宋体" pitchFamily="2" charset="-122"/>
              </a:defRPr>
            </a:lvl1pPr>
          </a:lstStyle>
          <a:p>
            <a:pPr>
              <a:defRPr/>
            </a:pPr>
            <a:fld id="{824B86D8-F7B4-458D-95FB-6A633FEFB5E3}" type="slidenum">
              <a:rPr lang="zh-CN" altLang="en-US"/>
              <a:pPr>
                <a:defRPr/>
              </a:pPr>
              <a:t>‹#›</a:t>
            </a:fld>
            <a:endParaRPr lang="en-US" altLang="zh-CN"/>
          </a:p>
        </p:txBody>
      </p:sp>
    </p:spTree>
    <p:extLst>
      <p:ext uri="{BB962C8B-B14F-4D97-AF65-F5344CB8AC3E}">
        <p14:creationId xmlns:p14="http://schemas.microsoft.com/office/powerpoint/2010/main" val="1923228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b="1">
                <a:latin typeface="Times New Roman" pitchFamily="18" charset="0"/>
                <a:ea typeface="宋体" pitchFamily="2" charset="-122"/>
              </a:defRPr>
            </a:lvl1pPr>
          </a:lstStyle>
          <a:p>
            <a:pPr>
              <a:defRPr/>
            </a:pPr>
            <a:endParaRPr lang="zh-CN"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b="1">
                <a:latin typeface="Times New Roman" pitchFamily="18" charset="0"/>
                <a:ea typeface="宋体" pitchFamily="2" charset="-122"/>
              </a:defRPr>
            </a:lvl1pPr>
          </a:lstStyle>
          <a:p>
            <a:pPr>
              <a:defRPr/>
            </a:pPr>
            <a:endParaRPr lang="en-US" altLang="zh-CN"/>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b="1">
                <a:latin typeface="Times New Roman" pitchFamily="18" charset="0"/>
                <a:ea typeface="宋体" pitchFamily="2" charset="-122"/>
              </a:defRPr>
            </a:lvl1pPr>
          </a:lstStyle>
          <a:p>
            <a:pPr>
              <a:defRPr/>
            </a:pPr>
            <a:endParaRPr lang="en-US" altLang="zh-CN"/>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b="1">
                <a:latin typeface="Times New Roman" pitchFamily="18" charset="0"/>
                <a:ea typeface="宋体" pitchFamily="2" charset="-122"/>
              </a:defRPr>
            </a:lvl1pPr>
          </a:lstStyle>
          <a:p>
            <a:pPr>
              <a:defRPr/>
            </a:pPr>
            <a:fld id="{64973D9B-792B-4214-97EB-CB0879731138}" type="slidenum">
              <a:rPr lang="zh-CN" altLang="en-US"/>
              <a:pPr>
                <a:defRPr/>
              </a:pPr>
              <a:t>‹#›</a:t>
            </a:fld>
            <a:endParaRPr lang="en-US" altLang="zh-CN"/>
          </a:p>
        </p:txBody>
      </p:sp>
    </p:spTree>
    <p:extLst>
      <p:ext uri="{BB962C8B-B14F-4D97-AF65-F5344CB8AC3E}">
        <p14:creationId xmlns:p14="http://schemas.microsoft.com/office/powerpoint/2010/main" val="3683873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FDC9F1E-0983-46AB-9114-EFC1E92C9E41}" type="slidenum">
              <a:rPr lang="zh-CN" altLang="en-US" smtClean="0"/>
              <a:pPr>
                <a:defRPr/>
              </a:pPr>
              <a:t>1</a:t>
            </a:fld>
            <a:endParaRPr lang="en-US" altLang="zh-CN" dirty="0"/>
          </a:p>
        </p:txBody>
      </p:sp>
    </p:spTree>
    <p:extLst>
      <p:ext uri="{BB962C8B-B14F-4D97-AF65-F5344CB8AC3E}">
        <p14:creationId xmlns:p14="http://schemas.microsoft.com/office/powerpoint/2010/main" val="4232426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56604111-40CB-4126-AA01-2645D577FE90}" type="slidenum">
              <a:rPr lang="zh-CN" altLang="en-US" sz="1200" smtClean="0">
                <a:latin typeface="Times New Roman" pitchFamily="18" charset="0"/>
              </a:rPr>
              <a:pPr/>
              <a:t>18</a:t>
            </a:fld>
            <a:endParaRPr lang="en-US" altLang="zh-CN" sz="1200" smtClean="0">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532389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B0A03C4A-CEAF-496E-A1FA-2E23A15F2ED4}" type="slidenum">
              <a:rPr lang="zh-CN" altLang="en-US" sz="1200" smtClean="0">
                <a:latin typeface="Times New Roman" pitchFamily="18" charset="0"/>
              </a:rPr>
              <a:pPr/>
              <a:t>20</a:t>
            </a:fld>
            <a:endParaRPr lang="en-US" altLang="zh-CN" sz="1200" smtClean="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algn="just" eaLnBrk="1" hangingPunct="1"/>
            <a:r>
              <a:rPr lang="zh-CN" altLang="en-US" smtClean="0">
                <a:ea typeface="宋体" charset="-122"/>
              </a:rPr>
              <a:t>推导：用于确定符合文法规则所规定的结构的串的集合</a:t>
            </a:r>
            <a:r>
              <a:rPr lang="en-US" altLang="zh-CN" smtClean="0">
                <a:ea typeface="宋体" charset="-122"/>
              </a:rPr>
              <a:t>(</a:t>
            </a:r>
            <a:r>
              <a:rPr lang="zh-CN" altLang="en-US" smtClean="0">
                <a:ea typeface="宋体" charset="-122"/>
              </a:rPr>
              <a:t>用来确定一个语言</a:t>
            </a:r>
            <a:r>
              <a:rPr lang="en-US" altLang="zh-CN" smtClean="0">
                <a:ea typeface="宋体" charset="-122"/>
              </a:rPr>
              <a:t>)</a:t>
            </a:r>
          </a:p>
          <a:p>
            <a:pPr algn="just" eaLnBrk="1" hangingPunct="1"/>
            <a:r>
              <a:rPr lang="zh-CN" altLang="en-US" smtClean="0">
                <a:ea typeface="宋体" charset="-122"/>
              </a:rPr>
              <a:t>推导从一个结构名字开始，并在得到记号串作为结束</a:t>
            </a:r>
          </a:p>
          <a:p>
            <a:pPr algn="just" eaLnBrk="1" hangingPunct="1"/>
            <a:endParaRPr lang="zh-CN" altLang="en-US" smtClean="0">
              <a:ea typeface="宋体" charset="-122"/>
            </a:endParaRPr>
          </a:p>
        </p:txBody>
      </p:sp>
    </p:spTree>
    <p:extLst>
      <p:ext uri="{BB962C8B-B14F-4D97-AF65-F5344CB8AC3E}">
        <p14:creationId xmlns:p14="http://schemas.microsoft.com/office/powerpoint/2010/main" val="1503740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D162D895-C568-4578-8675-E6C7A1C9D753}" type="slidenum">
              <a:rPr lang="zh-CN" altLang="en-US" sz="1200" smtClean="0">
                <a:latin typeface="Times New Roman" pitchFamily="18" charset="0"/>
              </a:rPr>
              <a:pPr/>
              <a:t>23</a:t>
            </a:fld>
            <a:endParaRPr lang="en-US" altLang="zh-CN" sz="1200" smtClean="0">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algn="just" eaLnBrk="1" hangingPunct="1"/>
            <a:r>
              <a:rPr lang="zh-CN" altLang="en-US" smtClean="0">
                <a:ea typeface="宋体" charset="-122"/>
              </a:rPr>
              <a:t>当同时有两个相同的非终结符可以选择进行下一步推导的时候，可能需要那些句子进行。</a:t>
            </a:r>
          </a:p>
          <a:p>
            <a:pPr algn="just" eaLnBrk="1" hangingPunct="1"/>
            <a:endParaRPr lang="zh-CN" altLang="en-US" smtClean="0">
              <a:ea typeface="宋体" charset="-122"/>
            </a:endParaRPr>
          </a:p>
        </p:txBody>
      </p:sp>
    </p:spTree>
    <p:extLst>
      <p:ext uri="{BB962C8B-B14F-4D97-AF65-F5344CB8AC3E}">
        <p14:creationId xmlns:p14="http://schemas.microsoft.com/office/powerpoint/2010/main" val="4149887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58109523-B65F-4FEE-8C37-B87AF87DB24D}" type="slidenum">
              <a:rPr lang="zh-CN" altLang="en-US" sz="1200" smtClean="0">
                <a:latin typeface="Times New Roman" pitchFamily="18" charset="0"/>
              </a:rPr>
              <a:pPr/>
              <a:t>24</a:t>
            </a:fld>
            <a:endParaRPr lang="en-US" altLang="zh-CN" sz="1200" smtClean="0">
              <a:latin typeface="Times New Roman"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algn="just" eaLnBrk="1" hangingPunct="1"/>
            <a:r>
              <a:rPr lang="zh-CN" altLang="en-US" smtClean="0">
                <a:ea typeface="宋体" charset="-122"/>
              </a:rPr>
              <a:t>分析树是推导的图形表示。</a:t>
            </a:r>
          </a:p>
        </p:txBody>
      </p:sp>
    </p:spTree>
    <p:extLst>
      <p:ext uri="{BB962C8B-B14F-4D97-AF65-F5344CB8AC3E}">
        <p14:creationId xmlns:p14="http://schemas.microsoft.com/office/powerpoint/2010/main" val="1638486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A649E18C-2903-4402-8703-A18C5389BBAA}" type="slidenum">
              <a:rPr lang="zh-CN" altLang="en-US" sz="1200" smtClean="0">
                <a:latin typeface="Times New Roman" pitchFamily="18" charset="0"/>
              </a:rPr>
              <a:pPr/>
              <a:t>29</a:t>
            </a:fld>
            <a:endParaRPr lang="en-US" altLang="zh-CN" sz="1200" smtClean="0">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algn="just" eaLnBrk="1" hangingPunct="1"/>
            <a:r>
              <a:rPr lang="zh-CN" altLang="en-US" smtClean="0">
                <a:ea typeface="宋体" charset="-122"/>
              </a:rPr>
              <a:t>二义性：对于同一个串，存在多于一个分析树</a:t>
            </a:r>
          </a:p>
        </p:txBody>
      </p:sp>
    </p:spTree>
    <p:extLst>
      <p:ext uri="{BB962C8B-B14F-4D97-AF65-F5344CB8AC3E}">
        <p14:creationId xmlns:p14="http://schemas.microsoft.com/office/powerpoint/2010/main" val="2197527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298DA3AC-05FF-4865-B3BA-830794656604}" type="slidenum">
              <a:rPr lang="zh-CN" altLang="en-US" sz="1200" smtClean="0">
                <a:latin typeface="Times New Roman" pitchFamily="18" charset="0"/>
              </a:rPr>
              <a:pPr/>
              <a:t>31</a:t>
            </a:fld>
            <a:endParaRPr lang="en-US" altLang="zh-CN" sz="1200" smtClean="0">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622892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C315FF93-EEF6-467C-A448-C3CFBDA9993C}" type="slidenum">
              <a:rPr lang="zh-CN" altLang="en-US" sz="1200" smtClean="0">
                <a:latin typeface="Times New Roman" pitchFamily="18" charset="0"/>
              </a:rPr>
              <a:pPr/>
              <a:t>32</a:t>
            </a:fld>
            <a:endParaRPr lang="en-US" altLang="zh-CN" sz="1200" smtClean="0">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796020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501A68AE-0963-4E6B-8A31-A7CCCBDF858C}" type="slidenum">
              <a:rPr lang="zh-CN" altLang="en-US" sz="1200" smtClean="0">
                <a:latin typeface="Times New Roman" pitchFamily="18" charset="0"/>
              </a:rPr>
              <a:pPr/>
              <a:t>33</a:t>
            </a:fld>
            <a:endParaRPr lang="en-US" altLang="zh-CN" sz="1200" smtClean="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108214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FEF4C11E-C145-45BE-A5EE-6DA461D747A0}" type="slidenum">
              <a:rPr lang="zh-CN" altLang="en-US" sz="1200" smtClean="0">
                <a:latin typeface="Times New Roman" pitchFamily="18" charset="0"/>
              </a:rPr>
              <a:pPr/>
              <a:t>35</a:t>
            </a:fld>
            <a:endParaRPr lang="en-US" altLang="zh-CN" sz="1200" smtClean="0">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1211021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81361E1B-6AD8-4EA1-ACFC-C49B27A45BDB}" type="slidenum">
              <a:rPr lang="zh-CN" altLang="en-US" sz="1200" smtClean="0">
                <a:latin typeface="Times New Roman" pitchFamily="18" charset="0"/>
              </a:rPr>
              <a:pPr/>
              <a:t>36</a:t>
            </a:fld>
            <a:endParaRPr lang="en-US" altLang="zh-CN" sz="1200"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384928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22753408-3EA7-4D1D-BAD1-49E6D72401D9}" type="slidenum">
              <a:rPr lang="zh-CN" altLang="en-US" sz="1200" smtClean="0">
                <a:latin typeface="Times New Roman" pitchFamily="18" charset="0"/>
              </a:rPr>
              <a:pPr/>
              <a:t>2</a:t>
            </a:fld>
            <a:endParaRPr lang="en-US" altLang="zh-CN" sz="1200" smtClean="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16278356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FC906E5B-EC2B-4EDC-8AF2-6CAB102AAC03}" type="slidenum">
              <a:rPr lang="zh-CN" altLang="en-US" sz="1200" smtClean="0">
                <a:latin typeface="Times New Roman" pitchFamily="18" charset="0"/>
              </a:rPr>
              <a:pPr/>
              <a:t>38</a:t>
            </a:fld>
            <a:endParaRPr lang="en-US" altLang="zh-CN" sz="1200" smtClean="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7692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B91A06E8-CEF6-45C2-AA6E-8FC0909B2A21}" type="slidenum">
              <a:rPr lang="zh-CN" altLang="en-US" sz="1200" smtClean="0">
                <a:latin typeface="Times New Roman" pitchFamily="18" charset="0"/>
              </a:rPr>
              <a:pPr/>
              <a:t>39</a:t>
            </a:fld>
            <a:endParaRPr lang="en-US" altLang="zh-CN" sz="1200"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888377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A76D512A-1C69-401B-A0BC-344CE9147F23}" type="slidenum">
              <a:rPr lang="zh-CN" altLang="en-US" sz="1200" smtClean="0">
                <a:latin typeface="Times New Roman" pitchFamily="18" charset="0"/>
              </a:rPr>
              <a:pPr/>
              <a:t>40</a:t>
            </a:fld>
            <a:endParaRPr lang="en-US" altLang="zh-CN" sz="1200" smtClean="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86829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555B070F-D242-45A0-B0C8-641A375E52ED}" type="slidenum">
              <a:rPr lang="zh-CN" altLang="en-US" sz="1200" smtClean="0">
                <a:latin typeface="Times New Roman" pitchFamily="18" charset="0"/>
              </a:rPr>
              <a:pPr/>
              <a:t>41</a:t>
            </a:fld>
            <a:endParaRPr lang="en-US" altLang="zh-CN" sz="1200" smtClean="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3983441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B53F5B61-276F-4633-AA99-34767C7CA5EF}" type="slidenum">
              <a:rPr lang="zh-CN" altLang="en-US" sz="1200" smtClean="0">
                <a:latin typeface="Times New Roman" pitchFamily="18" charset="0"/>
              </a:rPr>
              <a:pPr/>
              <a:t>42</a:t>
            </a:fld>
            <a:endParaRPr lang="en-US" altLang="zh-CN" sz="1200" smtClean="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961012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39D2F4DC-510E-4E15-8F79-29552F583FC8}" type="slidenum">
              <a:rPr lang="zh-CN" altLang="en-US" sz="1200" smtClean="0">
                <a:latin typeface="Times New Roman" pitchFamily="18" charset="0"/>
              </a:rPr>
              <a:pPr/>
              <a:t>43</a:t>
            </a:fld>
            <a:endParaRPr lang="en-US" altLang="zh-CN" sz="1200"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4263368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943D8D60-D8C3-441A-A7A9-686135B7F588}" type="slidenum">
              <a:rPr lang="zh-CN" altLang="en-US" sz="1200" smtClean="0">
                <a:latin typeface="Times New Roman" pitchFamily="18" charset="0"/>
              </a:rPr>
              <a:pPr/>
              <a:t>45</a:t>
            </a:fld>
            <a:endParaRPr lang="en-US" altLang="zh-CN" sz="1200" smtClean="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algn="just" eaLnBrk="1" hangingPunct="1"/>
            <a:r>
              <a:rPr lang="zh-CN" altLang="en-US" smtClean="0">
                <a:ea typeface="宋体" charset="-122"/>
              </a:rPr>
              <a:t>由于从</a:t>
            </a:r>
            <a:r>
              <a:rPr lang="en-US" altLang="zh-CN" smtClean="0">
                <a:ea typeface="宋体" charset="-122"/>
              </a:rPr>
              <a:t>S</a:t>
            </a:r>
            <a:r>
              <a:rPr lang="zh-CN" altLang="en-US" smtClean="0">
                <a:ea typeface="宋体" charset="-122"/>
              </a:rPr>
              <a:t>到</a:t>
            </a:r>
            <a:r>
              <a:rPr lang="en-US" altLang="zh-CN" smtClean="0">
                <a:ea typeface="宋体" charset="-122"/>
              </a:rPr>
              <a:t>x</a:t>
            </a:r>
            <a:r>
              <a:rPr lang="zh-CN" altLang="en-US" smtClean="0">
                <a:ea typeface="宋体" charset="-122"/>
              </a:rPr>
              <a:t>和</a:t>
            </a:r>
            <a:r>
              <a:rPr lang="en-US" altLang="zh-CN" smtClean="0">
                <a:ea typeface="宋体" charset="-122"/>
              </a:rPr>
              <a:t>y</a:t>
            </a:r>
            <a:r>
              <a:rPr lang="zh-CN" altLang="en-US" smtClean="0">
                <a:ea typeface="宋体" charset="-122"/>
              </a:rPr>
              <a:t>的推导分别少于</a:t>
            </a:r>
            <a:r>
              <a:rPr lang="en-US" altLang="zh-CN" smtClean="0">
                <a:ea typeface="宋体" charset="-122"/>
              </a:rPr>
              <a:t>n</a:t>
            </a:r>
            <a:r>
              <a:rPr lang="zh-CN" altLang="en-US" smtClean="0">
                <a:ea typeface="宋体" charset="-122"/>
              </a:rPr>
              <a:t>步，由归纳假设，</a:t>
            </a:r>
            <a:r>
              <a:rPr lang="en-US" altLang="zh-CN" smtClean="0">
                <a:ea typeface="宋体" charset="-122"/>
              </a:rPr>
              <a:t>x</a:t>
            </a:r>
            <a:r>
              <a:rPr lang="zh-CN" altLang="en-US" smtClean="0">
                <a:ea typeface="宋体" charset="-122"/>
              </a:rPr>
              <a:t>和</a:t>
            </a:r>
            <a:r>
              <a:rPr lang="en-US" altLang="zh-CN" smtClean="0">
                <a:ea typeface="宋体" charset="-122"/>
              </a:rPr>
              <a:t>y</a:t>
            </a:r>
            <a:r>
              <a:rPr lang="zh-CN" altLang="en-US" smtClean="0">
                <a:ea typeface="宋体" charset="-122"/>
              </a:rPr>
              <a:t>都是配对括号串，所以串</a:t>
            </a:r>
            <a:r>
              <a:rPr lang="en-US" altLang="zh-CN" smtClean="0">
                <a:ea typeface="宋体" charset="-122"/>
              </a:rPr>
              <a:t>(x)y</a:t>
            </a:r>
            <a:r>
              <a:rPr lang="zh-CN" altLang="en-US" smtClean="0">
                <a:ea typeface="宋体" charset="-122"/>
              </a:rPr>
              <a:t>是配对括号串。</a:t>
            </a:r>
            <a:endParaRPr lang="en-US" altLang="zh-CN" smtClean="0">
              <a:ea typeface="宋体" charset="-122"/>
            </a:endParaRPr>
          </a:p>
        </p:txBody>
      </p:sp>
    </p:spTree>
    <p:extLst>
      <p:ext uri="{BB962C8B-B14F-4D97-AF65-F5344CB8AC3E}">
        <p14:creationId xmlns:p14="http://schemas.microsoft.com/office/powerpoint/2010/main" val="24258348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A3EE4B91-3232-498C-945F-E6480B6F6538}" type="slidenum">
              <a:rPr lang="zh-CN" altLang="en-US" sz="1200" smtClean="0">
                <a:latin typeface="Times New Roman" pitchFamily="18" charset="0"/>
              </a:rPr>
              <a:pPr/>
              <a:t>46</a:t>
            </a:fld>
            <a:endParaRPr lang="en-US" altLang="zh-CN" sz="1200"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algn="just" eaLnBrk="1" hangingPunct="1"/>
            <a:r>
              <a:rPr lang="en-US" altLang="zh-CN" smtClean="0">
                <a:ea typeface="宋体" charset="-122"/>
              </a:rPr>
              <a:t>W</a:t>
            </a:r>
            <a:r>
              <a:rPr lang="zh-CN" altLang="en-US" smtClean="0">
                <a:ea typeface="宋体" charset="-122"/>
              </a:rPr>
              <a:t>从左括号开始，令（</a:t>
            </a:r>
            <a:r>
              <a:rPr lang="en-US" altLang="zh-CN" smtClean="0">
                <a:ea typeface="宋体" charset="-122"/>
              </a:rPr>
              <a:t>x</a:t>
            </a:r>
            <a:r>
              <a:rPr lang="zh-CN" altLang="en-US" smtClean="0">
                <a:ea typeface="宋体" charset="-122"/>
              </a:rPr>
              <a:t>）是</a:t>
            </a:r>
            <a:r>
              <a:rPr lang="en-US" altLang="zh-CN" smtClean="0">
                <a:ea typeface="宋体" charset="-122"/>
              </a:rPr>
              <a:t>w</a:t>
            </a:r>
            <a:r>
              <a:rPr lang="zh-CN" altLang="en-US" smtClean="0">
                <a:ea typeface="宋体" charset="-122"/>
              </a:rPr>
              <a:t>的有相同个数的左括号和右括号的最短前缀。</a:t>
            </a:r>
          </a:p>
        </p:txBody>
      </p:sp>
    </p:spTree>
    <p:extLst>
      <p:ext uri="{BB962C8B-B14F-4D97-AF65-F5344CB8AC3E}">
        <p14:creationId xmlns:p14="http://schemas.microsoft.com/office/powerpoint/2010/main" val="9294080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B43B3474-1D97-4833-945B-3D2E8BB409D5}" type="slidenum">
              <a:rPr lang="zh-CN" altLang="en-US" sz="1200" smtClean="0">
                <a:latin typeface="Times New Roman" pitchFamily="18" charset="0"/>
              </a:rPr>
              <a:pPr/>
              <a:t>47</a:t>
            </a:fld>
            <a:endParaRPr lang="en-US" altLang="zh-CN" sz="1200" smtClean="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1852864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17104404-D205-4918-AADB-9D7277F8F8F1}" type="slidenum">
              <a:rPr lang="zh-CN" altLang="en-US" sz="1200" smtClean="0">
                <a:latin typeface="Times New Roman" pitchFamily="18" charset="0"/>
                <a:ea typeface="微软雅黑" panose="020B0503020204020204" pitchFamily="34" charset="-122"/>
              </a:rPr>
              <a:pPr/>
              <a:t>3</a:t>
            </a:fld>
            <a:endParaRPr lang="en-US" altLang="zh-CN" sz="1200" dirty="0" smtClean="0">
              <a:latin typeface="Times New Roman" pitchFamily="18" charset="0"/>
              <a:ea typeface="微软雅黑" panose="020B0503020204020204" pitchFamily="34" charset="-122"/>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zh-CN" sz="2800" dirty="0" smtClean="0"/>
          </a:p>
        </p:txBody>
      </p:sp>
    </p:spTree>
    <p:extLst>
      <p:ext uri="{BB962C8B-B14F-4D97-AF65-F5344CB8AC3E}">
        <p14:creationId xmlns:p14="http://schemas.microsoft.com/office/powerpoint/2010/main" val="2808132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C58569A4-AC19-475B-A412-1D4D19F106D4}" type="slidenum">
              <a:rPr lang="zh-CN" altLang="en-US" sz="1200" smtClean="0">
                <a:latin typeface="Times New Roman" pitchFamily="18" charset="0"/>
              </a:rPr>
              <a:pPr/>
              <a:t>7</a:t>
            </a:fld>
            <a:endParaRPr lang="en-US" altLang="zh-CN" sz="1200" smtClean="0">
              <a:latin typeface="Times New Roman"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algn="just" eaLnBrk="1" hangingPunct="1"/>
            <a:r>
              <a:rPr lang="zh-CN" altLang="en-US" smtClean="0">
                <a:ea typeface="宋体" charset="-122"/>
              </a:rPr>
              <a:t>编程语言中常用的一类文法：上下文无关文法</a:t>
            </a:r>
          </a:p>
          <a:p>
            <a:pPr algn="just" eaLnBrk="1" hangingPunct="1"/>
            <a:r>
              <a:rPr lang="zh-CN" altLang="en-US" smtClean="0">
                <a:ea typeface="宋体" charset="-122"/>
              </a:rPr>
              <a:t>分析方法</a:t>
            </a:r>
          </a:p>
          <a:p>
            <a:pPr algn="just" eaLnBrk="1" hangingPunct="1"/>
            <a:r>
              <a:rPr lang="zh-CN" altLang="en-US" smtClean="0">
                <a:ea typeface="宋体" charset="-122"/>
              </a:rPr>
              <a:t>语法分析器的自动生成</a:t>
            </a:r>
          </a:p>
        </p:txBody>
      </p:sp>
    </p:spTree>
    <p:extLst>
      <p:ext uri="{BB962C8B-B14F-4D97-AF65-F5344CB8AC3E}">
        <p14:creationId xmlns:p14="http://schemas.microsoft.com/office/powerpoint/2010/main" val="2985591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DA02FF8C-7A85-467C-B05B-03A974A3EF8C}" type="slidenum">
              <a:rPr lang="zh-CN" altLang="en-US" sz="1200" smtClean="0">
                <a:latin typeface="Times New Roman" pitchFamily="18" charset="0"/>
              </a:rPr>
              <a:pPr/>
              <a:t>8</a:t>
            </a:fld>
            <a:endParaRPr lang="en-US" altLang="zh-CN" sz="1200" smtClean="0">
              <a:latin typeface="Times New Roman"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algn="just" eaLnBrk="1" hangingPunct="1"/>
            <a:r>
              <a:rPr lang="zh-CN" altLang="en-US" smtClean="0">
                <a:ea typeface="宋体" charset="-122"/>
              </a:rPr>
              <a:t>先介绍语法，然后才介绍语法分析。</a:t>
            </a:r>
          </a:p>
          <a:p>
            <a:pPr algn="just" eaLnBrk="1" hangingPunct="1"/>
            <a:r>
              <a:rPr lang="zh-CN" altLang="en-US" smtClean="0">
                <a:ea typeface="宋体" charset="-122"/>
              </a:rPr>
              <a:t>后面将详细介绍如何把一个线性的词法记号流转换为有结构的语法树表示</a:t>
            </a:r>
          </a:p>
        </p:txBody>
      </p:sp>
    </p:spTree>
    <p:extLst>
      <p:ext uri="{BB962C8B-B14F-4D97-AF65-F5344CB8AC3E}">
        <p14:creationId xmlns:p14="http://schemas.microsoft.com/office/powerpoint/2010/main" val="4080789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C254A732-DF50-4EB1-BB65-FFAAEB056ADB}" type="slidenum">
              <a:rPr lang="zh-CN" altLang="en-US" sz="1200" smtClean="0">
                <a:latin typeface="Times New Roman" pitchFamily="18" charset="0"/>
              </a:rPr>
              <a:pPr/>
              <a:t>13</a:t>
            </a:fld>
            <a:endParaRPr lang="en-US" altLang="zh-CN" sz="1200" smtClean="0">
              <a:latin typeface="Times New Roman"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740422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991399FD-E3D8-4734-AD96-70B11D430D7B}" type="slidenum">
              <a:rPr lang="zh-CN" altLang="en-US" sz="1200" smtClean="0">
                <a:latin typeface="Times New Roman" pitchFamily="18" charset="0"/>
              </a:rPr>
              <a:pPr/>
              <a:t>14</a:t>
            </a:fld>
            <a:endParaRPr lang="en-US" altLang="zh-CN" sz="1200" smtClean="0">
              <a:latin typeface="Times New Roman"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algn="just" eaLnBrk="1" hangingPunct="1"/>
            <a:r>
              <a:rPr lang="zh-CN" altLang="en-US" smtClean="0">
                <a:ea typeface="宋体" charset="-122"/>
              </a:rPr>
              <a:t>非终结符的概念</a:t>
            </a:r>
          </a:p>
        </p:txBody>
      </p:sp>
    </p:spTree>
    <p:extLst>
      <p:ext uri="{BB962C8B-B14F-4D97-AF65-F5344CB8AC3E}">
        <p14:creationId xmlns:p14="http://schemas.microsoft.com/office/powerpoint/2010/main" val="937977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A37B714E-0A65-4791-8842-4A50E662B36D}" type="slidenum">
              <a:rPr lang="zh-CN" altLang="en-US" sz="1200" smtClean="0">
                <a:latin typeface="Times New Roman" pitchFamily="18" charset="0"/>
              </a:rPr>
              <a:pPr/>
              <a:t>16</a:t>
            </a:fld>
            <a:endParaRPr lang="en-US" altLang="zh-CN" sz="1200" smtClean="0">
              <a:latin typeface="Times New Roman"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235979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CDD5DA45-3EBA-40E6-A74B-ACA8B7CCC6CC}" type="slidenum">
              <a:rPr lang="zh-CN" altLang="en-US" sz="1200" smtClean="0">
                <a:latin typeface="Times New Roman" pitchFamily="18" charset="0"/>
              </a:rPr>
              <a:pPr/>
              <a:t>17</a:t>
            </a:fld>
            <a:endParaRPr lang="en-US" altLang="zh-CN" sz="1200" smtClean="0">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78556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lIns="9000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页脚占位符 3"/>
          <p:cNvSpPr>
            <a:spLocks noGrp="1"/>
          </p:cNvSpPr>
          <p:nvPr>
            <p:ph type="ftr" sz="quarter" idx="10"/>
          </p:nvPr>
        </p:nvSpPr>
        <p:spPr>
          <a:xfrm>
            <a:off x="395536" y="6484912"/>
            <a:ext cx="4896544" cy="328464"/>
          </a:xfrm>
        </p:spPr>
        <p:txBody>
          <a:bodyPr/>
          <a:lstStyle>
            <a:lvl1pPr algn="l">
              <a:defRPr/>
            </a:lvl1pPr>
          </a:lstStyle>
          <a:p>
            <a:pPr>
              <a:defRPr/>
            </a:pPr>
            <a:r>
              <a:rPr lang="en-US" altLang="zh-CN" smtClean="0"/>
              <a:t>中国科大Copyright © 2009, Software School</a:t>
            </a:r>
            <a:endParaRPr lang="en-US" altLang="zh-CN"/>
          </a:p>
        </p:txBody>
      </p:sp>
      <p:sp>
        <p:nvSpPr>
          <p:cNvPr id="5" name="灯片编号占位符 4"/>
          <p:cNvSpPr>
            <a:spLocks noGrp="1"/>
          </p:cNvSpPr>
          <p:nvPr>
            <p:ph type="sldNum" sz="quarter" idx="11"/>
          </p:nvPr>
        </p:nvSpPr>
        <p:spPr>
          <a:xfrm>
            <a:off x="7524328" y="5517232"/>
            <a:ext cx="1619672" cy="1296144"/>
          </a:xfrm>
        </p:spPr>
        <p:txBody>
          <a:bodyPr/>
          <a:lstStyle>
            <a:lvl1pPr>
              <a:defRPr sz="6600">
                <a:solidFill>
                  <a:schemeClr val="bg2">
                    <a:lumMod val="40000"/>
                    <a:lumOff val="60000"/>
                  </a:schemeClr>
                </a:solidFill>
                <a:latin typeface="+mn-lt"/>
              </a:defRPr>
            </a:lvl1pPr>
          </a:lstStyle>
          <a:p>
            <a:pPr>
              <a:defRPr/>
            </a:pPr>
            <a:fld id="{14A76B33-5140-4FDB-AF0A-885F38D30855}" type="slidenum">
              <a:rPr lang="en-US" altLang="zh-CN" smtClean="0"/>
              <a:pPr>
                <a:defRPr/>
              </a:pPr>
              <a:t>‹#›</a:t>
            </a:fld>
            <a:endParaRPr lang="en-US" altLang="zh-CN" dirty="0"/>
          </a:p>
        </p:txBody>
      </p:sp>
      <p:sp>
        <p:nvSpPr>
          <p:cNvPr id="6" name="日期占位符 5"/>
          <p:cNvSpPr>
            <a:spLocks noGrp="1"/>
          </p:cNvSpPr>
          <p:nvPr>
            <p:ph type="dt" sz="half" idx="12"/>
          </p:nvPr>
        </p:nvSpPr>
        <p:spPr/>
        <p:txBody>
          <a:bodyPr/>
          <a:lstStyle>
            <a:lvl1pPr>
              <a:defRPr/>
            </a:lvl1pPr>
          </a:lstStyle>
          <a:p>
            <a:pPr>
              <a:defRPr/>
            </a:pPr>
            <a:fld id="{BE6CBF71-8378-4E39-B16F-5E7BE9090F1E}" type="datetime1">
              <a:rPr lang="zh-CN" altLang="en-US" smtClean="0"/>
              <a:pPr>
                <a:defRPr/>
              </a:pPr>
              <a:t>2021/9/22</a:t>
            </a:fld>
            <a:r>
              <a:rPr lang="en-US" altLang="zh-CN" smtClean="0"/>
              <a:t>Monday, Sep 7</a:t>
            </a:r>
            <a:r>
              <a:rPr lang="en-US" altLang="zh-CN" baseline="30000" smtClean="0"/>
              <a:t>th</a:t>
            </a:r>
            <a:r>
              <a:rPr lang="en-US" altLang="zh-CN" smtClean="0"/>
              <a:t>, 2009</a:t>
            </a:r>
            <a:endParaRPr lang="en-US" altLang="zh-C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346200" y="1828800"/>
            <a:ext cx="3556000" cy="4465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54600" y="1828800"/>
            <a:ext cx="3556000" cy="4465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8AB87F21-4526-4FFE-97D1-BFFAADBCB795}" type="datetime1">
              <a:rPr lang="zh-CN" altLang="en-US" smtClean="0"/>
              <a:pPr>
                <a:defRPr/>
              </a:pPr>
              <a:t>2021/9/22</a:t>
            </a:fld>
            <a:r>
              <a:rPr lang="en-US" altLang="zh-CN" smtClean="0"/>
              <a:t>Monday, Sep 7</a:t>
            </a:r>
            <a:r>
              <a:rPr lang="en-US" altLang="zh-CN" baseline="30000" smtClean="0"/>
              <a:t>th</a:t>
            </a:r>
            <a:r>
              <a:rPr lang="en-US" altLang="zh-CN" smtClean="0"/>
              <a:t>, 2009</a:t>
            </a:r>
            <a:endParaRPr lang="en-US" altLang="zh-CN"/>
          </a:p>
        </p:txBody>
      </p:sp>
      <p:sp>
        <p:nvSpPr>
          <p:cNvPr id="6" name="灯片编号占位符 5"/>
          <p:cNvSpPr>
            <a:spLocks noGrp="1"/>
          </p:cNvSpPr>
          <p:nvPr>
            <p:ph type="sldNum" sz="quarter" idx="11"/>
          </p:nvPr>
        </p:nvSpPr>
        <p:spPr/>
        <p:txBody>
          <a:bodyPr/>
          <a:lstStyle>
            <a:lvl1pPr>
              <a:defRPr/>
            </a:lvl1pPr>
          </a:lstStyle>
          <a:p>
            <a:pPr>
              <a:defRPr/>
            </a:pPr>
            <a:fld id="{DFF503CE-2FDA-4BEF-8006-9DDAB059F0F2}" type="slidenum">
              <a:rPr lang="en-US" altLang="zh-CN" smtClean="0"/>
              <a:pPr>
                <a:defRPr/>
              </a:pPr>
              <a:t>‹#›</a:t>
            </a:fld>
            <a:endParaRPr lang="en-US" altLang="zh-CN"/>
          </a:p>
        </p:txBody>
      </p:sp>
    </p:spTree>
    <p:extLst>
      <p:ext uri="{BB962C8B-B14F-4D97-AF65-F5344CB8AC3E}">
        <p14:creationId xmlns:p14="http://schemas.microsoft.com/office/powerpoint/2010/main" val="20540141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47813" y="381000"/>
            <a:ext cx="70104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125538"/>
            <a:ext cx="4208463" cy="5111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1688" y="1125538"/>
            <a:ext cx="4208462" cy="5111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fld id="{12791330-9A8C-4903-9D91-927933E0FA67}" type="datetime1">
              <a:rPr lang="zh-CN" altLang="en-US"/>
              <a:pPr>
                <a:defRPr/>
              </a:pPr>
              <a:t>2021/9/22</a:t>
            </a:fld>
            <a:r>
              <a:rPr lang="en-US" altLang="zh-CN"/>
              <a:t>Monday, Sep 7</a:t>
            </a:r>
            <a:r>
              <a:rPr lang="en-US" altLang="zh-CN" baseline="30000"/>
              <a:t>th</a:t>
            </a:r>
            <a:r>
              <a:rPr lang="en-US" altLang="zh-CN"/>
              <a:t>, 2009</a:t>
            </a:r>
          </a:p>
        </p:txBody>
      </p:sp>
      <p:sp>
        <p:nvSpPr>
          <p:cNvPr id="6" name="Rectangle 8"/>
          <p:cNvSpPr>
            <a:spLocks noGrp="1" noChangeArrowheads="1"/>
          </p:cNvSpPr>
          <p:nvPr>
            <p:ph type="ftr" sz="quarter" idx="11"/>
          </p:nvPr>
        </p:nvSpPr>
        <p:spPr>
          <a:xfrm>
            <a:off x="3124200" y="6416675"/>
            <a:ext cx="2895600" cy="365125"/>
          </a:xfrm>
          <a:prstGeom prst="rect">
            <a:avLst/>
          </a:prstGeom>
          <a:ln/>
        </p:spPr>
        <p:txBody>
          <a:bodyPr/>
          <a:lstStyle>
            <a:lvl1pPr>
              <a:defRPr/>
            </a:lvl1pPr>
          </a:lstStyle>
          <a:p>
            <a:pPr>
              <a:defRPr/>
            </a:pPr>
            <a:r>
              <a:rPr lang="en-US" altLang="zh-CN"/>
              <a:t>中国科大Copyright © 2009, Software School</a:t>
            </a:r>
          </a:p>
        </p:txBody>
      </p:sp>
      <p:sp>
        <p:nvSpPr>
          <p:cNvPr id="7" name="Rectangle 9"/>
          <p:cNvSpPr>
            <a:spLocks noGrp="1" noChangeArrowheads="1"/>
          </p:cNvSpPr>
          <p:nvPr>
            <p:ph type="sldNum" sz="quarter" idx="12"/>
          </p:nvPr>
        </p:nvSpPr>
        <p:spPr>
          <a:ln/>
        </p:spPr>
        <p:txBody>
          <a:bodyPr/>
          <a:lstStyle>
            <a:lvl1pPr>
              <a:defRPr/>
            </a:lvl1pPr>
          </a:lstStyle>
          <a:p>
            <a:pPr>
              <a:defRPr/>
            </a:pPr>
            <a:fld id="{B54D6020-6754-4374-ADCA-AB011A1A99D8}" type="slidenum">
              <a:rPr lang="en-US" altLang="zh-CN"/>
              <a:pPr>
                <a:defRPr/>
              </a:pPr>
              <a:t>‹#›</a:t>
            </a:fld>
            <a:endParaRPr lang="en-US" altLang="zh-CN"/>
          </a:p>
        </p:txBody>
      </p:sp>
    </p:spTree>
    <p:extLst>
      <p:ext uri="{BB962C8B-B14F-4D97-AF65-F5344CB8AC3E}">
        <p14:creationId xmlns:p14="http://schemas.microsoft.com/office/powerpoint/2010/main" val="154007577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r>
              <a:rPr lang="en-US" altLang="zh-CN" smtClean="0"/>
              <a:t>中国科大Copyright © 2009, Software School</a:t>
            </a:r>
            <a:endParaRPr lang="en-US" altLang="zh-CN"/>
          </a:p>
        </p:txBody>
      </p:sp>
      <p:sp>
        <p:nvSpPr>
          <p:cNvPr id="3" name="灯片编号占位符 2"/>
          <p:cNvSpPr>
            <a:spLocks noGrp="1"/>
          </p:cNvSpPr>
          <p:nvPr>
            <p:ph type="sldNum" sz="quarter" idx="11"/>
          </p:nvPr>
        </p:nvSpPr>
        <p:spPr/>
        <p:txBody>
          <a:bodyPr/>
          <a:lstStyle/>
          <a:p>
            <a:pPr>
              <a:defRPr/>
            </a:pPr>
            <a:fld id="{46FECDAB-E0DA-4404-8C29-53B8C8F4127A}" type="slidenum">
              <a:rPr lang="en-US" altLang="zh-CN" smtClean="0"/>
              <a:pPr>
                <a:defRPr/>
              </a:pPr>
              <a:t>‹#›</a:t>
            </a:fld>
            <a:endParaRPr lang="en-US" altLang="zh-CN"/>
          </a:p>
        </p:txBody>
      </p:sp>
      <p:sp>
        <p:nvSpPr>
          <p:cNvPr id="4" name="日期占位符 3"/>
          <p:cNvSpPr>
            <a:spLocks noGrp="1"/>
          </p:cNvSpPr>
          <p:nvPr>
            <p:ph type="dt" sz="half" idx="12"/>
          </p:nvPr>
        </p:nvSpPr>
        <p:spPr/>
        <p:txBody>
          <a:bodyPr/>
          <a:lstStyle/>
          <a:p>
            <a:pPr>
              <a:defRPr/>
            </a:pPr>
            <a:fld id="{BB95622C-2572-4186-A369-0E3A9E51CE7B}" type="datetime1">
              <a:rPr lang="zh-CN" altLang="en-US" smtClean="0"/>
              <a:pPr>
                <a:defRPr/>
              </a:pPr>
              <a:t>2021/9/22</a:t>
            </a:fld>
            <a:r>
              <a:rPr lang="en-US" altLang="zh-CN" smtClean="0"/>
              <a:t>Monday, Sep 7</a:t>
            </a:r>
            <a:r>
              <a:rPr lang="en-US" altLang="zh-CN" baseline="30000" smtClean="0"/>
              <a:t>th</a:t>
            </a:r>
            <a:r>
              <a:rPr lang="en-US" altLang="zh-CN" smtClean="0"/>
              <a:t>, 2009</a:t>
            </a:r>
            <a:endParaRPr lang="en-US" altLang="zh-CN"/>
          </a:p>
        </p:txBody>
      </p:sp>
    </p:spTree>
    <p:extLst>
      <p:ext uri="{BB962C8B-B14F-4D97-AF65-F5344CB8AC3E}">
        <p14:creationId xmlns:p14="http://schemas.microsoft.com/office/powerpoint/2010/main" val="13627126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a:gsLst>
              <a:gs pos="0">
                <a:srgbClr val="000000"/>
              </a:gs>
              <a:gs pos="0">
                <a:srgbClr val="0A128C"/>
              </a:gs>
              <a:gs pos="0">
                <a:srgbClr val="181CC7"/>
              </a:gs>
              <a:gs pos="88000">
                <a:srgbClr val="7005D4"/>
              </a:gs>
              <a:gs pos="100000">
                <a:srgbClr val="8C3D91"/>
              </a:gs>
            </a:gsLst>
            <a:lin ang="0" scaled="0"/>
          </a:gradFill>
          <a:ln w="9525">
            <a:noFill/>
            <a:miter lim="800000"/>
            <a:headEnd/>
            <a:tailEnd/>
          </a:ln>
          <a:effectLst/>
        </p:spPr>
        <p:txBody>
          <a:bodyPr wrap="none" anchor="ctr"/>
          <a:lstStyle/>
          <a:p>
            <a:endParaRPr lang="zh-CN" altLang="en-US" dirty="0">
              <a:latin typeface="Arial Unicode MS" panose="020B0604020202020204" pitchFamily="34" charset="-122"/>
              <a:ea typeface="Arial Unicode MS" panose="020B0604020202020204" pitchFamily="34" charset="-122"/>
            </a:endParaRPr>
          </a:p>
        </p:txBody>
      </p:sp>
      <p:sp>
        <p:nvSpPr>
          <p:cNvPr id="1027" name="Rectangle 3"/>
          <p:cNvSpPr>
            <a:spLocks noGrp="1" noChangeArrowheads="1"/>
          </p:cNvSpPr>
          <p:nvPr>
            <p:ph type="body" idx="1"/>
          </p:nvPr>
        </p:nvSpPr>
        <p:spPr bwMode="auto">
          <a:xfrm>
            <a:off x="457200" y="980728"/>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ea typeface="宋体" charset="-122"/>
              </a:defRPr>
            </a:lvl1pPr>
          </a:lstStyle>
          <a:p>
            <a:pPr>
              <a:defRPr/>
            </a:pPr>
            <a:r>
              <a:rPr lang="en-US" altLang="zh-CN" smtClean="0"/>
              <a:t>中国科大Copyright © 2009, Software School</a:t>
            </a:r>
            <a:endParaRPr lang="en-US" altLang="zh-CN"/>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j-lt"/>
                <a:ea typeface="宋体" charset="-122"/>
              </a:defRPr>
            </a:lvl1pPr>
          </a:lstStyle>
          <a:p>
            <a:pPr>
              <a:defRPr/>
            </a:pPr>
            <a:fld id="{46FECDAB-E0DA-4404-8C29-53B8C8F4127A}" type="slidenum">
              <a:rPr lang="en-US" altLang="zh-CN" smtClean="0"/>
              <a:pPr>
                <a:defRPr/>
              </a:pPr>
              <a:t>‹#›</a:t>
            </a:fld>
            <a:endParaRPr lang="en-US" altLang="zh-CN"/>
          </a:p>
        </p:txBody>
      </p:sp>
      <p:sp>
        <p:nvSpPr>
          <p:cNvPr id="1026" name="Rectangle 2"/>
          <p:cNvSpPr>
            <a:spLocks noGrp="1" noChangeArrowheads="1"/>
          </p:cNvSpPr>
          <p:nvPr>
            <p:ph type="title"/>
          </p:nvPr>
        </p:nvSpPr>
        <p:spPr bwMode="white">
          <a:xfrm>
            <a:off x="304800" y="15240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40" name="Text Box 16"/>
          <p:cNvSpPr txBox="1">
            <a:spLocks noChangeArrowheads="1"/>
          </p:cNvSpPr>
          <p:nvPr/>
        </p:nvSpPr>
        <p:spPr bwMode="gray">
          <a:xfrm>
            <a:off x="-36512" y="6613525"/>
            <a:ext cx="9180512" cy="244475"/>
          </a:xfrm>
          <a:prstGeom prst="rect">
            <a:avLst/>
          </a:prstGeom>
          <a:solidFill>
            <a:schemeClr val="accent2"/>
          </a:solidFill>
          <a:ln w="9525">
            <a:noFill/>
            <a:miter lim="800000"/>
            <a:headEnd/>
            <a:tailEnd/>
          </a:ln>
          <a:effectLst/>
        </p:spPr>
        <p:txBody>
          <a:bodyPr wrap="square">
            <a:spAutoFit/>
          </a:bodyPr>
          <a:lstStyle/>
          <a:p>
            <a:pPr>
              <a:spcBef>
                <a:spcPct val="50000"/>
              </a:spcBef>
            </a:pPr>
            <a:endParaRPr lang="zh-CN" altLang="zh-CN" sz="1000" b="1">
              <a:solidFill>
                <a:schemeClr val="bg1"/>
              </a:solidFill>
              <a:latin typeface="Verdana" pitchFamily="34" charset="0"/>
            </a:endParaRPr>
          </a:p>
        </p:txBody>
      </p:sp>
      <p:sp>
        <p:nvSpPr>
          <p:cNvPr id="1028" name="Rectangle 4"/>
          <p:cNvSpPr>
            <a:spLocks noGrp="1" noChangeArrowheads="1"/>
          </p:cNvSpPr>
          <p:nvPr>
            <p:ph type="dt" sz="half" idx="2"/>
          </p:nvPr>
        </p:nvSpPr>
        <p:spPr bwMode="gray">
          <a:xfrm>
            <a:off x="0" y="6656784"/>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charset="-122"/>
              </a:defRPr>
            </a:lvl1pPr>
          </a:lstStyle>
          <a:p>
            <a:pPr>
              <a:defRPr/>
            </a:pPr>
            <a:fld id="{BB95622C-2572-4186-A369-0E3A9E51CE7B}" type="datetime1">
              <a:rPr lang="zh-CN" altLang="en-US" smtClean="0"/>
              <a:pPr>
                <a:defRPr/>
              </a:pPr>
              <a:t>2021/9/22</a:t>
            </a:fld>
            <a:r>
              <a:rPr lang="en-US" altLang="zh-CN" smtClean="0"/>
              <a:t>Monday, Sep 7</a:t>
            </a:r>
            <a:r>
              <a:rPr lang="en-US" altLang="zh-CN" baseline="30000" smtClean="0"/>
              <a:t>th</a:t>
            </a:r>
            <a:r>
              <a:rPr lang="en-US" altLang="zh-CN" smtClean="0"/>
              <a:t>, 2009</a:t>
            </a:r>
            <a:endParaRPr lang="en-US" altLang="zh-CN"/>
          </a:p>
        </p:txBody>
      </p:sp>
      <p:pic>
        <p:nvPicPr>
          <p:cNvPr id="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773112"/>
            <a:ext cx="8352928" cy="65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flat" cmpd="sng" algn="ctr">
                <a:solidFill>
                  <a:schemeClr val="tx1"/>
                </a:solidFill>
                <a:prstDash val="solid"/>
                <a:miter lim="800000"/>
                <a:headEnd type="none" w="med" len="me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21" r:id="rId1"/>
    <p:sldLayoutId id="2147483723" r:id="rId2"/>
    <p:sldLayoutId id="2147483724" r:id="rId3"/>
    <p:sldLayoutId id="2147483725" r:id="rId4"/>
  </p:sldLayoutIdLst>
  <p:timing>
    <p:tnLst>
      <p:par>
        <p:cTn id="1" dur="indefinite" restart="never" nodeType="tmRoot"/>
      </p:par>
    </p:tnLst>
  </p:timing>
  <p:hf hdr="0"/>
  <p:txStyles>
    <p:titleStyle>
      <a:lvl1pPr algn="ctr" rtl="0" eaLnBrk="1" fontAlgn="base" hangingPunct="1">
        <a:spcBef>
          <a:spcPct val="0"/>
        </a:spcBef>
        <a:spcAft>
          <a:spcPct val="0"/>
        </a:spcAft>
        <a:defRPr sz="4000" b="1">
          <a:solidFill>
            <a:schemeClr val="bg1"/>
          </a:solidFill>
          <a:latin typeface="Arial Unicode MS" panose="020B0604020202020204" pitchFamily="34" charset="-122"/>
          <a:ea typeface="Arial Unicode MS" panose="020B0604020202020204" pitchFamily="34"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600" b="1">
          <a:solidFill>
            <a:schemeClr val="tx1"/>
          </a:solidFill>
          <a:latin typeface="Arial Unicode MS" panose="020B0604020202020204" pitchFamily="34" charset="-122"/>
          <a:ea typeface="Arial Unicode MS" panose="020B0604020202020204" pitchFamily="34" charset="-122"/>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3200" b="1">
          <a:solidFill>
            <a:schemeClr val="tx1"/>
          </a:solidFill>
          <a:latin typeface="Arial Unicode MS" panose="020B0604020202020204" pitchFamily="34" charset="-122"/>
          <a:ea typeface="Arial Unicode MS" panose="020B0604020202020204" pitchFamily="34" charset="-122"/>
        </a:defRPr>
      </a:lvl2pPr>
      <a:lvl3pPr marL="1143000" indent="-228600" algn="l" rtl="0" eaLnBrk="1" fontAlgn="base" hangingPunct="1">
        <a:spcBef>
          <a:spcPct val="20000"/>
        </a:spcBef>
        <a:spcAft>
          <a:spcPct val="0"/>
        </a:spcAft>
        <a:buClr>
          <a:schemeClr val="tx1"/>
        </a:buClr>
        <a:buChar char="•"/>
        <a:defRPr sz="2800" b="1">
          <a:solidFill>
            <a:schemeClr val="tx1"/>
          </a:solidFill>
          <a:latin typeface="Arial Unicode MS" panose="020B0604020202020204" pitchFamily="34" charset="-122"/>
          <a:ea typeface="Arial Unicode MS" panose="020B0604020202020204" pitchFamily="34" charset="-122"/>
        </a:defRPr>
      </a:lvl3pPr>
      <a:lvl4pPr marL="1600200" indent="-228600" algn="l" rtl="0" eaLnBrk="1" fontAlgn="base" hangingPunct="1">
        <a:spcBef>
          <a:spcPct val="20000"/>
        </a:spcBef>
        <a:spcAft>
          <a:spcPct val="0"/>
        </a:spcAft>
        <a:buChar char="–"/>
        <a:defRPr sz="2400" b="1">
          <a:solidFill>
            <a:schemeClr val="tx1"/>
          </a:solidFill>
          <a:latin typeface="Arial Unicode MS" panose="020B0604020202020204" pitchFamily="34" charset="-122"/>
          <a:ea typeface="Arial Unicode MS" panose="020B0604020202020204" pitchFamily="34" charset="-122"/>
        </a:defRPr>
      </a:lvl4pPr>
      <a:lvl5pPr marL="2057400" indent="-228600" algn="l" rtl="0" eaLnBrk="1" fontAlgn="base" hangingPunct="1">
        <a:spcBef>
          <a:spcPct val="20000"/>
        </a:spcBef>
        <a:spcAft>
          <a:spcPct val="0"/>
        </a:spcAft>
        <a:buChar char="»"/>
        <a:defRPr sz="2400" b="1">
          <a:solidFill>
            <a:schemeClr val="tx1"/>
          </a:solidFill>
          <a:latin typeface="Arial Unicode MS" panose="020B0604020202020204" pitchFamily="34" charset="-122"/>
          <a:ea typeface="Arial Unicode MS" panose="020B0604020202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6.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w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image" Target="../media/image3.tmp"/><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image" Target="../media/image2.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slideLayout" Target="../slideLayouts/slideLayout4.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tags" Target="../tags/tag36.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 Type="http://schemas.openxmlformats.org/officeDocument/2006/relationships/tags" Target="../tags/tag20.xml"/><Relationship Id="rId16" Type="http://schemas.openxmlformats.org/officeDocument/2006/relationships/tags" Target="../tags/tag34.xml"/><Relationship Id="rId20" Type="http://schemas.openxmlformats.org/officeDocument/2006/relationships/image" Target="../media/image3.tmp"/><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10" Type="http://schemas.openxmlformats.org/officeDocument/2006/relationships/tags" Target="../tags/tag28.xml"/><Relationship Id="rId19" Type="http://schemas.openxmlformats.org/officeDocument/2006/relationships/slideLayout" Target="../slideLayouts/slideLayout4.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s>
</file>

<file path=ppt/slides/_rels/slide6.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tags" Target="../tags/tag48.xml"/><Relationship Id="rId18" Type="http://schemas.openxmlformats.org/officeDocument/2006/relationships/tags" Target="../tags/tag53.xml"/><Relationship Id="rId3" Type="http://schemas.openxmlformats.org/officeDocument/2006/relationships/tags" Target="../tags/tag38.xml"/><Relationship Id="rId21" Type="http://schemas.openxmlformats.org/officeDocument/2006/relationships/oleObject" Target="../embeddings/oleObject1.bin"/><Relationship Id="rId7" Type="http://schemas.openxmlformats.org/officeDocument/2006/relationships/tags" Target="../tags/tag42.xml"/><Relationship Id="rId12" Type="http://schemas.openxmlformats.org/officeDocument/2006/relationships/tags" Target="../tags/tag47.xml"/><Relationship Id="rId17" Type="http://schemas.openxmlformats.org/officeDocument/2006/relationships/tags" Target="../tags/tag52.xml"/><Relationship Id="rId2" Type="http://schemas.openxmlformats.org/officeDocument/2006/relationships/tags" Target="../tags/tag37.xml"/><Relationship Id="rId16" Type="http://schemas.openxmlformats.org/officeDocument/2006/relationships/tags" Target="../tags/tag51.xml"/><Relationship Id="rId20"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tags" Target="../tags/tag41.xml"/><Relationship Id="rId11" Type="http://schemas.openxmlformats.org/officeDocument/2006/relationships/tags" Target="../tags/tag46.xml"/><Relationship Id="rId5" Type="http://schemas.openxmlformats.org/officeDocument/2006/relationships/tags" Target="../tags/tag40.xml"/><Relationship Id="rId15" Type="http://schemas.openxmlformats.org/officeDocument/2006/relationships/tags" Target="../tags/tag50.xml"/><Relationship Id="rId23" Type="http://schemas.openxmlformats.org/officeDocument/2006/relationships/image" Target="../media/image3.tmp"/><Relationship Id="rId10" Type="http://schemas.openxmlformats.org/officeDocument/2006/relationships/tags" Target="../tags/tag45.xml"/><Relationship Id="rId19" Type="http://schemas.openxmlformats.org/officeDocument/2006/relationships/tags" Target="../tags/tag54.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tags" Target="../tags/tag49.xml"/><Relationship Id="rId22" Type="http://schemas.openxmlformats.org/officeDocument/2006/relationships/image" Target="../media/image4.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00"/>
                </a:solidFill>
              </a:rPr>
              <a:t>回顾</a:t>
            </a:r>
          </a:p>
        </p:txBody>
      </p:sp>
      <p:sp>
        <p:nvSpPr>
          <p:cNvPr id="4" name="灯片编号占位符 3"/>
          <p:cNvSpPr>
            <a:spLocks noGrp="1"/>
          </p:cNvSpPr>
          <p:nvPr>
            <p:ph type="sldNum" sz="quarter" idx="11"/>
          </p:nvPr>
        </p:nvSpPr>
        <p:spPr/>
        <p:txBody>
          <a:bodyPr/>
          <a:lstStyle/>
          <a:p>
            <a:pPr>
              <a:defRPr/>
            </a:pPr>
            <a:fld id="{DFBC3225-936E-454F-B1BD-7DECEF46658D}" type="slidenum">
              <a:rPr lang="en-US" altLang="zh-CN" smtClean="0">
                <a:solidFill>
                  <a:srgbClr val="C0C0C0">
                    <a:lumMod val="40000"/>
                    <a:lumOff val="60000"/>
                  </a:srgbClr>
                </a:solidFill>
              </a:rPr>
              <a:pPr>
                <a:defRPr/>
              </a:pPr>
              <a:t>1</a:t>
            </a:fld>
            <a:endParaRPr lang="en-US" altLang="zh-CN" dirty="0">
              <a:solidFill>
                <a:srgbClr val="C0C0C0">
                  <a:lumMod val="40000"/>
                  <a:lumOff val="60000"/>
                </a:srgbClr>
              </a:solidFill>
            </a:endParaRPr>
          </a:p>
        </p:txBody>
      </p:sp>
      <p:sp>
        <p:nvSpPr>
          <p:cNvPr id="5" name="日期占位符 4"/>
          <p:cNvSpPr>
            <a:spLocks noGrp="1"/>
          </p:cNvSpPr>
          <p:nvPr>
            <p:ph type="dt" sz="half" idx="12"/>
          </p:nvPr>
        </p:nvSpPr>
        <p:spPr/>
        <p:txBody>
          <a:bodyPr/>
          <a:lstStyle/>
          <a:p>
            <a:pPr>
              <a:defRPr/>
            </a:pPr>
            <a:fld id="{6DF5305D-22FF-47ED-9581-D6840E45532A}" type="datetime1">
              <a:rPr lang="zh-CN" altLang="en-US" smtClean="0">
                <a:solidFill>
                  <a:srgbClr val="FFFFFF"/>
                </a:solidFill>
              </a:rPr>
              <a:pPr>
                <a:defRPr/>
              </a:pPr>
              <a:t>2021/9/22</a:t>
            </a:fld>
            <a:r>
              <a:rPr lang="en-US" altLang="zh-CN" smtClean="0">
                <a:solidFill>
                  <a:srgbClr val="FFFFFF"/>
                </a:solidFill>
              </a:rPr>
              <a:t> </a:t>
            </a:r>
            <a:endParaRPr lang="en-US" altLang="zh-CN" dirty="0">
              <a:solidFill>
                <a:srgbClr val="FFFFFF"/>
              </a:solidFill>
            </a:endParaRPr>
          </a:p>
        </p:txBody>
      </p:sp>
      <p:grpSp>
        <p:nvGrpSpPr>
          <p:cNvPr id="6" name="Group 2"/>
          <p:cNvGrpSpPr>
            <a:grpSpLocks/>
          </p:cNvGrpSpPr>
          <p:nvPr/>
        </p:nvGrpSpPr>
        <p:grpSpPr bwMode="auto">
          <a:xfrm>
            <a:off x="250825" y="1774031"/>
            <a:ext cx="2690813" cy="3097213"/>
            <a:chOff x="158" y="1344"/>
            <a:chExt cx="1695" cy="1951"/>
          </a:xfrm>
          <a:solidFill>
            <a:schemeClr val="bg1"/>
          </a:solidFill>
        </p:grpSpPr>
        <p:sp>
          <p:nvSpPr>
            <p:cNvPr id="7" name="Rectangle 3" descr="Green marble"/>
            <p:cNvSpPr>
              <a:spLocks noChangeAspect="1" noChangeArrowheads="1"/>
            </p:cNvSpPr>
            <p:nvPr/>
          </p:nvSpPr>
          <p:spPr bwMode="auto">
            <a:xfrm>
              <a:off x="500" y="2191"/>
              <a:ext cx="877" cy="331"/>
            </a:xfrm>
            <a:prstGeom prst="rect">
              <a:avLst/>
            </a:prstGeom>
            <a:grpFill/>
            <a:ln w="25400">
              <a:solidFill>
                <a:schemeClr val="tx1"/>
              </a:solidFill>
              <a:miter lim="800000"/>
              <a:headEnd type="none" w="sm" len="sm"/>
              <a:tailEnd type="none" w="sm" len="sm"/>
            </a:ln>
            <a:extLst/>
          </p:spPr>
          <p:txBody>
            <a:bodyPr wrap="none" anchor="ctr"/>
            <a:lstStyle/>
            <a:p>
              <a:pPr algn="ctr" eaLnBrk="0" hangingPunct="0">
                <a:spcBef>
                  <a:spcPct val="20000"/>
                </a:spcBef>
              </a:pPr>
              <a:r>
                <a:rPr lang="zh-CN" altLang="en-US" sz="1800" b="1" dirty="0">
                  <a:latin typeface="楷体" panose="02010609060101010101" pitchFamily="49" charset="-122"/>
                  <a:ea typeface="楷体" panose="02010609060101010101" pitchFamily="49" charset="-122"/>
                </a:rPr>
                <a:t>词法分析器</a:t>
              </a:r>
              <a:endParaRPr lang="zh-CN" altLang="en-US" sz="1800" b="1" dirty="0">
                <a:latin typeface="Courier New" pitchFamily="49" charset="0"/>
                <a:ea typeface="楷体" panose="02010609060101010101" pitchFamily="49" charset="-122"/>
              </a:endParaRPr>
            </a:p>
          </p:txBody>
        </p:sp>
        <p:sp>
          <p:nvSpPr>
            <p:cNvPr id="8" name="Line 4"/>
            <p:cNvSpPr>
              <a:spLocks noChangeAspect="1" noChangeShapeType="1"/>
            </p:cNvSpPr>
            <p:nvPr/>
          </p:nvSpPr>
          <p:spPr bwMode="auto">
            <a:xfrm>
              <a:off x="919" y="1749"/>
              <a:ext cx="1" cy="368"/>
            </a:xfrm>
            <a:prstGeom prst="line">
              <a:avLst/>
            </a:prstGeom>
            <a:grpFill/>
            <a:ln w="25400">
              <a:solidFill>
                <a:schemeClr val="tx1"/>
              </a:solidFill>
              <a:round/>
              <a:headEnd type="none" w="sm" len="sm"/>
              <a:tailEnd type="stealth" w="lg" len="lg"/>
            </a:ln>
            <a:extLst/>
          </p:spPr>
          <p:txBody>
            <a:bodyPr/>
            <a:lstStyle/>
            <a:p>
              <a:endParaRPr lang="zh-CN" altLang="en-US" dirty="0">
                <a:ea typeface="楷体" panose="02010609060101010101" pitchFamily="49" charset="-122"/>
              </a:endParaRPr>
            </a:p>
          </p:txBody>
        </p:sp>
        <p:sp>
          <p:nvSpPr>
            <p:cNvPr id="9" name="Line 5"/>
            <p:cNvSpPr>
              <a:spLocks noChangeAspect="1" noChangeShapeType="1"/>
            </p:cNvSpPr>
            <p:nvPr/>
          </p:nvSpPr>
          <p:spPr bwMode="auto">
            <a:xfrm>
              <a:off x="919" y="2596"/>
              <a:ext cx="1" cy="368"/>
            </a:xfrm>
            <a:prstGeom prst="line">
              <a:avLst/>
            </a:prstGeom>
            <a:grpFill/>
            <a:ln w="25400">
              <a:solidFill>
                <a:schemeClr val="tx1"/>
              </a:solidFill>
              <a:round/>
              <a:headEnd type="none" w="sm" len="sm"/>
              <a:tailEnd type="stealth" w="lg" len="lg"/>
            </a:ln>
            <a:extLst/>
          </p:spPr>
          <p:txBody>
            <a:bodyPr/>
            <a:lstStyle/>
            <a:p>
              <a:endParaRPr lang="zh-CN" altLang="en-US" dirty="0">
                <a:ea typeface="楷体" panose="02010609060101010101" pitchFamily="49" charset="-122"/>
              </a:endParaRPr>
            </a:p>
          </p:txBody>
        </p:sp>
        <p:sp>
          <p:nvSpPr>
            <p:cNvPr id="10" name="Rectangle 6"/>
            <p:cNvSpPr>
              <a:spLocks noChangeAspect="1" noChangeArrowheads="1"/>
            </p:cNvSpPr>
            <p:nvPr/>
          </p:nvSpPr>
          <p:spPr bwMode="auto">
            <a:xfrm>
              <a:off x="172" y="2964"/>
              <a:ext cx="1681" cy="331"/>
            </a:xfrm>
            <a:prstGeom prst="rect">
              <a:avLst/>
            </a:prstGeom>
            <a:grpFill/>
            <a:ln w="9525">
              <a:solidFill>
                <a:schemeClr val="tx1"/>
              </a:solidFill>
              <a:miter lim="800000"/>
              <a:headEnd/>
              <a:tailEnd/>
            </a:ln>
            <a:extLst/>
          </p:spPr>
          <p:txBody>
            <a:bodyPr/>
            <a:lstStyle/>
            <a:p>
              <a:pPr marL="342900" indent="-342900" algn="ctr" eaLnBrk="0" hangingPunct="0">
                <a:spcBef>
                  <a:spcPct val="20000"/>
                </a:spcBef>
              </a:pPr>
              <a:r>
                <a:rPr lang="zh-CN" altLang="en-US" sz="1800" b="1" dirty="0">
                  <a:latin typeface="Times New Roman" pitchFamily="18" charset="0"/>
                  <a:ea typeface="楷体" panose="02010609060101010101" pitchFamily="49" charset="-122"/>
                </a:rPr>
                <a:t>记号（</a:t>
              </a:r>
              <a:r>
                <a:rPr lang="en-US" altLang="zh-CN" sz="1800" b="1" dirty="0">
                  <a:latin typeface="Times New Roman" pitchFamily="18" charset="0"/>
                  <a:ea typeface="楷体" panose="02010609060101010101" pitchFamily="49" charset="-122"/>
                </a:rPr>
                <a:t>token</a:t>
              </a:r>
              <a:r>
                <a:rPr lang="zh-CN" altLang="en-US" sz="1800" b="1" dirty="0">
                  <a:latin typeface="Times New Roman" pitchFamily="18" charset="0"/>
                  <a:ea typeface="楷体" panose="02010609060101010101" pitchFamily="49" charset="-122"/>
                </a:rPr>
                <a:t>）流</a:t>
              </a:r>
            </a:p>
          </p:txBody>
        </p:sp>
        <p:sp>
          <p:nvSpPr>
            <p:cNvPr id="11" name="Rectangle 7" descr="Green marble"/>
            <p:cNvSpPr>
              <a:spLocks noChangeAspect="1" noChangeArrowheads="1"/>
            </p:cNvSpPr>
            <p:nvPr/>
          </p:nvSpPr>
          <p:spPr bwMode="auto">
            <a:xfrm>
              <a:off x="158" y="1344"/>
              <a:ext cx="1632" cy="294"/>
            </a:xfrm>
            <a:prstGeom prst="rect">
              <a:avLst/>
            </a:prstGeom>
            <a:grpFill/>
            <a:ln w="12700">
              <a:solidFill>
                <a:schemeClr val="tx1"/>
              </a:solidFill>
              <a:miter lim="800000"/>
              <a:headEnd type="none" w="sm" len="sm"/>
              <a:tailEnd type="none" w="sm" len="sm"/>
            </a:ln>
            <a:extLst/>
          </p:spPr>
          <p:txBody>
            <a:bodyPr wrap="none" anchor="ctr"/>
            <a:lstStyle/>
            <a:p>
              <a:pPr algn="ctr" eaLnBrk="0" hangingPunct="0">
                <a:spcBef>
                  <a:spcPct val="20000"/>
                </a:spcBef>
              </a:pPr>
              <a:r>
                <a:rPr lang="zh-CN" altLang="en-US" sz="1800" b="1" dirty="0">
                  <a:latin typeface="Times New Roman" pitchFamily="18" charset="0"/>
                  <a:ea typeface="楷体" panose="02010609060101010101" pitchFamily="49" charset="-122"/>
                </a:rPr>
                <a:t>源代码</a:t>
              </a:r>
            </a:p>
          </p:txBody>
        </p:sp>
      </p:grpSp>
      <p:sp>
        <p:nvSpPr>
          <p:cNvPr id="12" name="Text Box 8"/>
          <p:cNvSpPr txBox="1">
            <a:spLocks noChangeArrowheads="1"/>
          </p:cNvSpPr>
          <p:nvPr/>
        </p:nvSpPr>
        <p:spPr bwMode="auto">
          <a:xfrm>
            <a:off x="107950" y="1124744"/>
            <a:ext cx="3276600" cy="427494"/>
          </a:xfrm>
          <a:prstGeom prst="rect">
            <a:avLst/>
          </a:prstGeom>
          <a:noFill/>
          <a:ln>
            <a:noFill/>
          </a:ln>
          <a:effectLst/>
          <a:extLst/>
        </p:spPr>
        <p:txBody>
          <a:bodyPr lIns="54000" tIns="28800" rIns="54000" bIns="28800">
            <a:spAutoFit/>
          </a:bodyPr>
          <a:lstStyle/>
          <a:p>
            <a:pPr>
              <a:spcBef>
                <a:spcPct val="50000"/>
              </a:spcBef>
              <a:defRPr/>
            </a:pPr>
            <a:r>
              <a:rPr lang="zh-CN" altLang="en-US" sz="2400" b="1" dirty="0">
                <a:latin typeface="Tahoma" pitchFamily="34" charset="0"/>
                <a:ea typeface="楷体" panose="02010609060101010101" pitchFamily="49" charset="-122"/>
              </a:rPr>
              <a:t>词法分析器工作原理：</a:t>
            </a:r>
          </a:p>
        </p:txBody>
      </p:sp>
      <p:grpSp>
        <p:nvGrpSpPr>
          <p:cNvPr id="13" name="Group 9"/>
          <p:cNvGrpSpPr>
            <a:grpSpLocks/>
          </p:cNvGrpSpPr>
          <p:nvPr/>
        </p:nvGrpSpPr>
        <p:grpSpPr bwMode="auto">
          <a:xfrm>
            <a:off x="3059113" y="1315244"/>
            <a:ext cx="5651500" cy="4419600"/>
            <a:chOff x="1927" y="1055"/>
            <a:chExt cx="3560" cy="2784"/>
          </a:xfrm>
        </p:grpSpPr>
        <p:grpSp>
          <p:nvGrpSpPr>
            <p:cNvPr id="14" name="Group 10"/>
            <p:cNvGrpSpPr>
              <a:grpSpLocks/>
            </p:cNvGrpSpPr>
            <p:nvPr/>
          </p:nvGrpSpPr>
          <p:grpSpPr bwMode="auto">
            <a:xfrm>
              <a:off x="1927" y="1055"/>
              <a:ext cx="3402" cy="655"/>
              <a:chOff x="1020" y="3368"/>
              <a:chExt cx="3402" cy="655"/>
            </a:xfrm>
          </p:grpSpPr>
          <p:sp>
            <p:nvSpPr>
              <p:cNvPr id="37" name="Text Box 11"/>
              <p:cNvSpPr txBox="1">
                <a:spLocks noChangeArrowheads="1"/>
              </p:cNvSpPr>
              <p:nvPr/>
            </p:nvSpPr>
            <p:spPr bwMode="auto">
              <a:xfrm>
                <a:off x="1020" y="3521"/>
                <a:ext cx="771" cy="50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54000" tIns="28800" rIns="54000" bIns="28800">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spcBef>
                    <a:spcPct val="50000"/>
                  </a:spcBef>
                </a:pPr>
                <a:r>
                  <a:rPr lang="zh-CN" altLang="en-US" sz="24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源程序字符流</a:t>
                </a:r>
              </a:p>
            </p:txBody>
          </p:sp>
          <p:sp>
            <p:nvSpPr>
              <p:cNvPr id="38" name="Line 12"/>
              <p:cNvSpPr>
                <a:spLocks noChangeShapeType="1"/>
              </p:cNvSpPr>
              <p:nvPr/>
            </p:nvSpPr>
            <p:spPr bwMode="auto">
              <a:xfrm>
                <a:off x="1791" y="3793"/>
                <a:ext cx="72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lIns="54000" tIns="28800" rIns="54000" bIns="28800"/>
              <a:lstStyle/>
              <a:p>
                <a:endParaRPr lang="zh-CN" altLang="en-US"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39" name="Text Box 13"/>
              <p:cNvSpPr txBox="1">
                <a:spLocks noChangeArrowheads="1"/>
              </p:cNvSpPr>
              <p:nvPr/>
            </p:nvSpPr>
            <p:spPr bwMode="auto">
              <a:xfrm>
                <a:off x="1974" y="3368"/>
                <a:ext cx="453" cy="424"/>
              </a:xfrm>
              <a:prstGeom prst="rect">
                <a:avLst/>
              </a:prstGeom>
              <a:noFill/>
              <a:ln>
                <a:noFill/>
              </a:ln>
              <a:effectLst/>
              <a:extLst/>
            </p:spPr>
            <p:txBody>
              <a:bodyPr lIns="54000" tIns="28800" rIns="54000" bIns="28800">
                <a:spAutoFit/>
              </a:bodyPr>
              <a:lstStyle/>
              <a:p>
                <a:pPr>
                  <a:spcBef>
                    <a:spcPct val="50000"/>
                  </a:spcBef>
                  <a:defRPr/>
                </a:pPr>
                <a:r>
                  <a:rPr lang="zh-CN" altLang="en-US"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顺序组合</a:t>
                </a:r>
              </a:p>
            </p:txBody>
          </p:sp>
          <p:sp>
            <p:nvSpPr>
              <p:cNvPr id="40" name="Text Box 14"/>
              <p:cNvSpPr txBox="1">
                <a:spLocks noChangeArrowheads="1"/>
              </p:cNvSpPr>
              <p:nvPr/>
            </p:nvSpPr>
            <p:spPr bwMode="auto">
              <a:xfrm>
                <a:off x="2562" y="3521"/>
                <a:ext cx="499" cy="50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54000" tIns="28800" rIns="54000" bIns="28800">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spcBef>
                    <a:spcPct val="50000"/>
                  </a:spcBef>
                </a:pPr>
                <a:r>
                  <a:rPr lang="zh-CN" altLang="en-US" sz="24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词法单元</a:t>
                </a:r>
              </a:p>
            </p:txBody>
          </p:sp>
          <p:sp>
            <p:nvSpPr>
              <p:cNvPr id="41" name="Line 15"/>
              <p:cNvSpPr>
                <a:spLocks noChangeShapeType="1"/>
              </p:cNvSpPr>
              <p:nvPr/>
            </p:nvSpPr>
            <p:spPr bwMode="auto">
              <a:xfrm>
                <a:off x="3107" y="3793"/>
                <a:ext cx="72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lIns="54000" tIns="28800" rIns="54000" bIns="28800"/>
              <a:lstStyle/>
              <a:p>
                <a:endParaRPr lang="zh-CN" altLang="en-US"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42" name="Text Box 16"/>
              <p:cNvSpPr txBox="1">
                <a:spLocks noChangeArrowheads="1"/>
              </p:cNvSpPr>
              <p:nvPr/>
            </p:nvSpPr>
            <p:spPr bwMode="auto">
              <a:xfrm>
                <a:off x="3923" y="3521"/>
                <a:ext cx="499" cy="50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54000" tIns="28800" rIns="54000" bIns="28800">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spcBef>
                    <a:spcPct val="50000"/>
                  </a:spcBef>
                </a:pPr>
                <a:r>
                  <a:rPr lang="zh-CN" altLang="en-US" sz="24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词法记号</a:t>
                </a:r>
              </a:p>
            </p:txBody>
          </p:sp>
          <p:sp>
            <p:nvSpPr>
              <p:cNvPr id="43" name="Text Box 17"/>
              <p:cNvSpPr txBox="1">
                <a:spLocks noChangeArrowheads="1"/>
              </p:cNvSpPr>
              <p:nvPr/>
            </p:nvSpPr>
            <p:spPr bwMode="auto">
              <a:xfrm>
                <a:off x="3243" y="3521"/>
                <a:ext cx="453" cy="231"/>
              </a:xfrm>
              <a:prstGeom prst="rect">
                <a:avLst/>
              </a:prstGeom>
              <a:noFill/>
              <a:ln>
                <a:noFill/>
              </a:ln>
              <a:effectLst/>
              <a:extLst/>
            </p:spPr>
            <p:txBody>
              <a:bodyPr lIns="54000" tIns="28800" rIns="54000" bIns="28800">
                <a:spAutoFit/>
              </a:bodyPr>
              <a:lstStyle/>
              <a:p>
                <a:pPr>
                  <a:spcBef>
                    <a:spcPct val="50000"/>
                  </a:spcBef>
                  <a:defRPr/>
                </a:pPr>
                <a:r>
                  <a:rPr lang="zh-CN" altLang="en-US"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模式</a:t>
                </a:r>
              </a:p>
            </p:txBody>
          </p:sp>
        </p:grpSp>
        <p:sp>
          <p:nvSpPr>
            <p:cNvPr id="15" name="Line 18"/>
            <p:cNvSpPr>
              <a:spLocks noChangeShapeType="1"/>
            </p:cNvSpPr>
            <p:nvPr/>
          </p:nvSpPr>
          <p:spPr bwMode="auto">
            <a:xfrm flipH="1">
              <a:off x="3922" y="1484"/>
              <a:ext cx="362" cy="49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54000" tIns="28800" rIns="54000" bIns="28800"/>
            <a:lstStyle/>
            <a:p>
              <a:endParaRPr lang="zh-CN" altLang="en-US"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6" name="Text Box 19"/>
            <p:cNvSpPr txBox="1">
              <a:spLocks noChangeArrowheads="1"/>
            </p:cNvSpPr>
            <p:nvPr/>
          </p:nvSpPr>
          <p:spPr bwMode="auto">
            <a:xfrm>
              <a:off x="3514" y="1979"/>
              <a:ext cx="680" cy="502"/>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lIns="54000" tIns="28800" rIns="54000" bIns="28800">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spcBef>
                  <a:spcPct val="50000"/>
                </a:spcBef>
              </a:pPr>
              <a:r>
                <a:rPr lang="zh-CN" altLang="en-US" sz="24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非形式化描述</a:t>
              </a:r>
            </a:p>
          </p:txBody>
        </p:sp>
        <p:sp>
          <p:nvSpPr>
            <p:cNvPr id="17" name="Text Box 20"/>
            <p:cNvSpPr txBox="1">
              <a:spLocks noChangeArrowheads="1"/>
            </p:cNvSpPr>
            <p:nvPr/>
          </p:nvSpPr>
          <p:spPr bwMode="auto">
            <a:xfrm>
              <a:off x="4331" y="1979"/>
              <a:ext cx="681" cy="502"/>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lIns="54000" tIns="28800" rIns="54000" bIns="28800">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spcBef>
                  <a:spcPct val="50000"/>
                </a:spcBef>
              </a:pPr>
              <a:r>
                <a:rPr lang="zh-CN" altLang="en-US" sz="24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形式化描述</a:t>
              </a:r>
            </a:p>
          </p:txBody>
        </p:sp>
        <p:sp>
          <p:nvSpPr>
            <p:cNvPr id="18" name="Line 21"/>
            <p:cNvSpPr>
              <a:spLocks noChangeShapeType="1"/>
            </p:cNvSpPr>
            <p:nvPr/>
          </p:nvSpPr>
          <p:spPr bwMode="auto">
            <a:xfrm>
              <a:off x="4284" y="1479"/>
              <a:ext cx="273" cy="5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lIns="54000" tIns="28800" rIns="54000" bIns="28800"/>
            <a:lstStyle/>
            <a:p>
              <a:endParaRPr lang="zh-CN" altLang="en-US"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19" name="AutoShape 22"/>
            <p:cNvSpPr>
              <a:spLocks noChangeArrowheads="1"/>
            </p:cNvSpPr>
            <p:nvPr/>
          </p:nvSpPr>
          <p:spPr bwMode="auto">
            <a:xfrm>
              <a:off x="4468" y="2523"/>
              <a:ext cx="272" cy="408"/>
            </a:xfrm>
            <a:prstGeom prst="downArrow">
              <a:avLst>
                <a:gd name="adj1" fmla="val 50000"/>
                <a:gd name="adj2" fmla="val 37500"/>
              </a:avLst>
            </a:prstGeom>
            <a:solidFill>
              <a:schemeClr val="accent1"/>
            </a:solidFill>
            <a:ln w="9525">
              <a:solidFill>
                <a:schemeClr val="tx1"/>
              </a:solidFill>
              <a:miter lim="800000"/>
              <a:headEnd/>
              <a:tailEnd/>
            </a:ln>
          </p:spPr>
          <p:txBody>
            <a:bodyPr wrap="none" lIns="54000" tIns="28800" rIns="54000" bIns="28800" anchor="ctr"/>
            <a:lstStyle/>
            <a:p>
              <a:endParaRPr lang="zh-CN" altLang="en-US"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20" name="Text Box 23"/>
            <p:cNvSpPr txBox="1">
              <a:spLocks noChangeArrowheads="1"/>
            </p:cNvSpPr>
            <p:nvPr/>
          </p:nvSpPr>
          <p:spPr bwMode="auto">
            <a:xfrm>
              <a:off x="4285" y="2931"/>
              <a:ext cx="681" cy="272"/>
            </a:xfrm>
            <a:prstGeom prst="rect">
              <a:avLst/>
            </a:prstGeom>
            <a:solidFill>
              <a:schemeClr val="accent1">
                <a:alpha val="20000"/>
              </a:schemeClr>
            </a:solidFill>
            <a:ln w="9525">
              <a:solidFill>
                <a:schemeClr val="tx1"/>
              </a:solidFill>
              <a:miter lim="800000"/>
              <a:headEnd/>
              <a:tailEnd/>
            </a:ln>
          </p:spPr>
          <p:txBody>
            <a:bodyPr lIns="54000" tIns="28800" rIns="54000" bIns="28800">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spcBef>
                  <a:spcPct val="50000"/>
                </a:spcBef>
              </a:pPr>
              <a:r>
                <a:rPr lang="zh-CN" altLang="en-US" sz="24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正规式</a:t>
              </a:r>
            </a:p>
          </p:txBody>
        </p:sp>
        <p:grpSp>
          <p:nvGrpSpPr>
            <p:cNvPr id="21" name="Group 24"/>
            <p:cNvGrpSpPr>
              <a:grpSpLocks/>
            </p:cNvGrpSpPr>
            <p:nvPr/>
          </p:nvGrpSpPr>
          <p:grpSpPr bwMode="auto">
            <a:xfrm>
              <a:off x="2085" y="3112"/>
              <a:ext cx="3402" cy="727"/>
              <a:chOff x="930" y="3066"/>
              <a:chExt cx="3402" cy="727"/>
            </a:xfrm>
          </p:grpSpPr>
          <p:sp>
            <p:nvSpPr>
              <p:cNvPr id="27" name="Text Box 25"/>
              <p:cNvSpPr txBox="1">
                <a:spLocks noChangeArrowheads="1"/>
              </p:cNvSpPr>
              <p:nvPr/>
            </p:nvSpPr>
            <p:spPr bwMode="auto">
              <a:xfrm>
                <a:off x="930" y="3521"/>
                <a:ext cx="771" cy="27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54000" tIns="28800" rIns="54000" bIns="28800">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spcBef>
                    <a:spcPct val="50000"/>
                  </a:spcBef>
                </a:pPr>
                <a:r>
                  <a:rPr lang="zh-CN" altLang="en-US" sz="24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字母</a:t>
                </a:r>
              </a:p>
            </p:txBody>
          </p:sp>
          <p:sp>
            <p:nvSpPr>
              <p:cNvPr id="28" name="Line 26"/>
              <p:cNvSpPr>
                <a:spLocks noChangeShapeType="1"/>
              </p:cNvSpPr>
              <p:nvPr/>
            </p:nvSpPr>
            <p:spPr bwMode="auto">
              <a:xfrm>
                <a:off x="1701" y="3702"/>
                <a:ext cx="72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lIns="54000" tIns="28800" rIns="54000" bIns="28800"/>
              <a:lstStyle/>
              <a:p>
                <a:endParaRPr lang="zh-CN" altLang="en-US"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29" name="Text Box 27"/>
              <p:cNvSpPr txBox="1">
                <a:spLocks noChangeArrowheads="1"/>
              </p:cNvSpPr>
              <p:nvPr/>
            </p:nvSpPr>
            <p:spPr bwMode="auto">
              <a:xfrm>
                <a:off x="1770" y="3470"/>
                <a:ext cx="453" cy="231"/>
              </a:xfrm>
              <a:prstGeom prst="rect">
                <a:avLst/>
              </a:prstGeom>
              <a:noFill/>
              <a:ln>
                <a:noFill/>
              </a:ln>
              <a:effectLst/>
              <a:extLst/>
            </p:spPr>
            <p:txBody>
              <a:bodyPr lIns="54000" tIns="28800" rIns="54000" bIns="28800">
                <a:spAutoFit/>
              </a:bodyPr>
              <a:lstStyle/>
              <a:p>
                <a:pPr>
                  <a:spcBef>
                    <a:spcPct val="50000"/>
                  </a:spcBef>
                  <a:defRPr/>
                </a:pPr>
                <a:r>
                  <a:rPr lang="zh-CN" altLang="en-US"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组合</a:t>
                </a:r>
              </a:p>
            </p:txBody>
          </p:sp>
          <p:sp>
            <p:nvSpPr>
              <p:cNvPr id="30" name="Text Box 28"/>
              <p:cNvSpPr txBox="1">
                <a:spLocks noChangeArrowheads="1"/>
              </p:cNvSpPr>
              <p:nvPr/>
            </p:nvSpPr>
            <p:spPr bwMode="auto">
              <a:xfrm>
                <a:off x="2426" y="3521"/>
                <a:ext cx="499" cy="27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54000" tIns="28800" rIns="54000" bIns="28800">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spcBef>
                    <a:spcPct val="50000"/>
                  </a:spcBef>
                </a:pPr>
                <a:r>
                  <a:rPr lang="zh-CN" altLang="en-US" sz="24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串</a:t>
                </a:r>
              </a:p>
            </p:txBody>
          </p:sp>
          <p:sp>
            <p:nvSpPr>
              <p:cNvPr id="31" name="Line 29"/>
              <p:cNvSpPr>
                <a:spLocks noChangeShapeType="1"/>
              </p:cNvSpPr>
              <p:nvPr/>
            </p:nvSpPr>
            <p:spPr bwMode="auto">
              <a:xfrm>
                <a:off x="3017" y="3702"/>
                <a:ext cx="72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lIns="54000" tIns="28800" rIns="54000" bIns="28800"/>
              <a:lstStyle/>
              <a:p>
                <a:endParaRPr lang="zh-CN" altLang="en-US"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32" name="Text Box 30"/>
              <p:cNvSpPr txBox="1">
                <a:spLocks noChangeArrowheads="1"/>
              </p:cNvSpPr>
              <p:nvPr/>
            </p:nvSpPr>
            <p:spPr bwMode="auto">
              <a:xfrm>
                <a:off x="3833" y="3521"/>
                <a:ext cx="499" cy="27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54000" tIns="28800" rIns="54000" bIns="28800">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spcBef>
                    <a:spcPct val="50000"/>
                  </a:spcBef>
                </a:pPr>
                <a:r>
                  <a:rPr lang="zh-CN" altLang="en-US" sz="24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语言</a:t>
                </a:r>
              </a:p>
            </p:txBody>
          </p:sp>
          <p:sp>
            <p:nvSpPr>
              <p:cNvPr id="33" name="Text Box 31"/>
              <p:cNvSpPr txBox="1">
                <a:spLocks noChangeArrowheads="1"/>
              </p:cNvSpPr>
              <p:nvPr/>
            </p:nvSpPr>
            <p:spPr bwMode="auto">
              <a:xfrm>
                <a:off x="3153" y="3430"/>
                <a:ext cx="453" cy="231"/>
              </a:xfrm>
              <a:prstGeom prst="rect">
                <a:avLst/>
              </a:prstGeom>
              <a:noFill/>
              <a:ln>
                <a:noFill/>
              </a:ln>
              <a:effectLst/>
              <a:extLst/>
            </p:spPr>
            <p:txBody>
              <a:bodyPr lIns="54000" tIns="28800" rIns="54000" bIns="28800">
                <a:spAutoFit/>
              </a:bodyPr>
              <a:lstStyle/>
              <a:p>
                <a:pPr>
                  <a:spcBef>
                    <a:spcPct val="50000"/>
                  </a:spcBef>
                  <a:defRPr/>
                </a:pPr>
                <a:r>
                  <a:rPr lang="zh-CN" altLang="en-US"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集合</a:t>
                </a:r>
              </a:p>
            </p:txBody>
          </p:sp>
          <p:sp>
            <p:nvSpPr>
              <p:cNvPr id="34" name="Line 32"/>
              <p:cNvSpPr>
                <a:spLocks noChangeShapeType="1"/>
              </p:cNvSpPr>
              <p:nvPr/>
            </p:nvSpPr>
            <p:spPr bwMode="auto">
              <a:xfrm flipV="1">
                <a:off x="1292" y="3249"/>
                <a:ext cx="454" cy="27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lIns="54000" tIns="28800" rIns="54000" bIns="28800"/>
              <a:lstStyle/>
              <a:p>
                <a:endParaRPr lang="zh-CN" altLang="en-US"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35" name="Text Box 33"/>
              <p:cNvSpPr txBox="1">
                <a:spLocks noChangeArrowheads="1"/>
              </p:cNvSpPr>
              <p:nvPr/>
            </p:nvSpPr>
            <p:spPr bwMode="auto">
              <a:xfrm>
                <a:off x="1156" y="3198"/>
                <a:ext cx="453" cy="231"/>
              </a:xfrm>
              <a:prstGeom prst="rect">
                <a:avLst/>
              </a:prstGeom>
              <a:noFill/>
              <a:ln>
                <a:noFill/>
              </a:ln>
              <a:effectLst/>
              <a:extLst/>
            </p:spPr>
            <p:txBody>
              <a:bodyPr lIns="54000" tIns="28800" rIns="54000" bIns="28800">
                <a:spAutoFit/>
              </a:bodyPr>
              <a:lstStyle/>
              <a:p>
                <a:pPr>
                  <a:spcBef>
                    <a:spcPct val="50000"/>
                  </a:spcBef>
                  <a:defRPr/>
                </a:pPr>
                <a:r>
                  <a:rPr lang="zh-CN" altLang="en-US"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集合</a:t>
                </a:r>
              </a:p>
            </p:txBody>
          </p:sp>
          <p:sp>
            <p:nvSpPr>
              <p:cNvPr id="36" name="Text Box 34"/>
              <p:cNvSpPr txBox="1">
                <a:spLocks noChangeArrowheads="1"/>
              </p:cNvSpPr>
              <p:nvPr/>
            </p:nvSpPr>
            <p:spPr bwMode="auto">
              <a:xfrm>
                <a:off x="1726" y="3066"/>
                <a:ext cx="725" cy="27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54000" tIns="28800" rIns="54000" bIns="28800">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spcBef>
                    <a:spcPct val="50000"/>
                  </a:spcBef>
                </a:pPr>
                <a:r>
                  <a:rPr lang="zh-CN" altLang="en-US" sz="24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字母表</a:t>
                </a:r>
              </a:p>
            </p:txBody>
          </p:sp>
        </p:grpSp>
        <p:sp>
          <p:nvSpPr>
            <p:cNvPr id="22" name="AutoShape 35"/>
            <p:cNvSpPr>
              <a:spLocks noChangeArrowheads="1"/>
            </p:cNvSpPr>
            <p:nvPr/>
          </p:nvSpPr>
          <p:spPr bwMode="auto">
            <a:xfrm>
              <a:off x="4104" y="3204"/>
              <a:ext cx="1134" cy="453"/>
            </a:xfrm>
            <a:prstGeom prst="curvedDownArrow">
              <a:avLst>
                <a:gd name="adj1" fmla="val 50066"/>
                <a:gd name="adj2" fmla="val 100132"/>
                <a:gd name="adj3" fmla="val 33333"/>
              </a:avLst>
            </a:prstGeom>
            <a:solidFill>
              <a:srgbClr val="FF6600">
                <a:alpha val="20000"/>
              </a:srgbClr>
            </a:solidFill>
            <a:ln w="9525">
              <a:solidFill>
                <a:schemeClr val="tx1"/>
              </a:solidFill>
              <a:miter lim="800000"/>
              <a:headEnd/>
              <a:tailEnd/>
            </a:ln>
          </p:spPr>
          <p:txBody>
            <a:bodyPr wrap="none" lIns="54000" tIns="28800" rIns="54000" bIns="28800" anchor="ctr"/>
            <a:lstStyle/>
            <a:p>
              <a:endParaRPr lang="zh-CN" altLang="en-US"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23" name="Line 36"/>
            <p:cNvSpPr>
              <a:spLocks noChangeShapeType="1"/>
            </p:cNvSpPr>
            <p:nvPr/>
          </p:nvSpPr>
          <p:spPr bwMode="auto">
            <a:xfrm flipH="1">
              <a:off x="4875" y="1707"/>
              <a:ext cx="363" cy="1224"/>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lIns="54000" tIns="28800" rIns="54000" bIns="28800"/>
            <a:lstStyle/>
            <a:p>
              <a:endParaRPr lang="zh-CN" altLang="en-US"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24" name="Text Box 37"/>
            <p:cNvSpPr txBox="1">
              <a:spLocks noChangeArrowheads="1"/>
            </p:cNvSpPr>
            <p:nvPr/>
          </p:nvSpPr>
          <p:spPr bwMode="auto">
            <a:xfrm>
              <a:off x="5102" y="2206"/>
              <a:ext cx="204" cy="502"/>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lIns="54000" tIns="28800" rIns="54000" bIns="28800">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spcBef>
                  <a:spcPct val="50000"/>
                </a:spcBef>
              </a:pPr>
              <a:r>
                <a:rPr lang="zh-CN" altLang="en-US" sz="24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名字</a:t>
              </a:r>
            </a:p>
          </p:txBody>
        </p:sp>
        <p:sp>
          <p:nvSpPr>
            <p:cNvPr id="25" name="Freeform 38"/>
            <p:cNvSpPr>
              <a:spLocks/>
            </p:cNvSpPr>
            <p:nvPr/>
          </p:nvSpPr>
          <p:spPr bwMode="auto">
            <a:xfrm>
              <a:off x="2940" y="1707"/>
              <a:ext cx="982" cy="1814"/>
            </a:xfrm>
            <a:custGeom>
              <a:avLst/>
              <a:gdLst>
                <a:gd name="T0" fmla="*/ 665 w 982"/>
                <a:gd name="T1" fmla="*/ 0 h 1814"/>
                <a:gd name="T2" fmla="*/ 30 w 982"/>
                <a:gd name="T3" fmla="*/ 589 h 1814"/>
                <a:gd name="T4" fmla="*/ 846 w 982"/>
                <a:gd name="T5" fmla="*/ 1224 h 1814"/>
                <a:gd name="T6" fmla="*/ 846 w 982"/>
                <a:gd name="T7" fmla="*/ 1814 h 1814"/>
                <a:gd name="T8" fmla="*/ 0 60000 65536"/>
                <a:gd name="T9" fmla="*/ 0 60000 65536"/>
                <a:gd name="T10" fmla="*/ 0 60000 65536"/>
                <a:gd name="T11" fmla="*/ 0 60000 65536"/>
                <a:gd name="T12" fmla="*/ 0 w 982"/>
                <a:gd name="T13" fmla="*/ 0 h 1814"/>
                <a:gd name="T14" fmla="*/ 982 w 982"/>
                <a:gd name="T15" fmla="*/ 1814 h 1814"/>
              </a:gdLst>
              <a:ahLst/>
              <a:cxnLst>
                <a:cxn ang="T8">
                  <a:pos x="T0" y="T1"/>
                </a:cxn>
                <a:cxn ang="T9">
                  <a:pos x="T2" y="T3"/>
                </a:cxn>
                <a:cxn ang="T10">
                  <a:pos x="T4" y="T5"/>
                </a:cxn>
                <a:cxn ang="T11">
                  <a:pos x="T6" y="T7"/>
                </a:cxn>
              </a:cxnLst>
              <a:rect l="T12" t="T13" r="T14" b="T15"/>
              <a:pathLst>
                <a:path w="982" h="1814">
                  <a:moveTo>
                    <a:pt x="665" y="0"/>
                  </a:moveTo>
                  <a:cubicBezTo>
                    <a:pt x="332" y="192"/>
                    <a:pt x="0" y="385"/>
                    <a:pt x="30" y="589"/>
                  </a:cubicBezTo>
                  <a:cubicBezTo>
                    <a:pt x="60" y="793"/>
                    <a:pt x="710" y="1020"/>
                    <a:pt x="846" y="1224"/>
                  </a:cubicBezTo>
                  <a:cubicBezTo>
                    <a:pt x="982" y="1428"/>
                    <a:pt x="846" y="1708"/>
                    <a:pt x="846" y="1814"/>
                  </a:cubicBezTo>
                </a:path>
              </a:pathLst>
            </a:custGeom>
            <a:noFill/>
            <a:ln w="25400">
              <a:solidFill>
                <a:schemeClr val="tx1"/>
              </a:solidFill>
              <a:round/>
              <a:headEnd type="stealth" w="lg" len="lg"/>
              <a:tailEnd type="stealth" w="lg" len="lg"/>
            </a:ln>
            <a:extLst>
              <a:ext uri="{909E8E84-426E-40dd-AFC4-6F175D3DCCD1}">
                <a14:hiddenFill xmlns:a14="http://schemas.microsoft.com/office/drawing/2010/main" xmlns="">
                  <a:solidFill>
                    <a:srgbClr val="FFFFFF"/>
                  </a:solidFill>
                </a14:hiddenFill>
              </a:ext>
            </a:extLst>
          </p:spPr>
          <p:txBody>
            <a:bodyPr lIns="54000" tIns="28800" rIns="54000" bIns="28800"/>
            <a:lstStyle/>
            <a:p>
              <a:endParaRPr lang="zh-CN" altLang="en-US"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26" name="Freeform 39"/>
            <p:cNvSpPr>
              <a:spLocks/>
            </p:cNvSpPr>
            <p:nvPr/>
          </p:nvSpPr>
          <p:spPr bwMode="auto">
            <a:xfrm>
              <a:off x="5329" y="1752"/>
              <a:ext cx="1" cy="1769"/>
            </a:xfrm>
            <a:custGeom>
              <a:avLst/>
              <a:gdLst>
                <a:gd name="T0" fmla="*/ 0 w 1"/>
                <a:gd name="T1" fmla="*/ 0 h 1769"/>
                <a:gd name="T2" fmla="*/ 0 w 1"/>
                <a:gd name="T3" fmla="*/ 1769 h 1769"/>
                <a:gd name="T4" fmla="*/ 0 60000 65536"/>
                <a:gd name="T5" fmla="*/ 0 60000 65536"/>
                <a:gd name="T6" fmla="*/ 0 w 1"/>
                <a:gd name="T7" fmla="*/ 0 h 1769"/>
                <a:gd name="T8" fmla="*/ 1 w 1"/>
                <a:gd name="T9" fmla="*/ 1769 h 1769"/>
              </a:gdLst>
              <a:ahLst/>
              <a:cxnLst>
                <a:cxn ang="T4">
                  <a:pos x="T0" y="T1"/>
                </a:cxn>
                <a:cxn ang="T5">
                  <a:pos x="T2" y="T3"/>
                </a:cxn>
              </a:cxnLst>
              <a:rect l="T6" t="T7" r="T8" b="T9"/>
              <a:pathLst>
                <a:path w="1" h="1769">
                  <a:moveTo>
                    <a:pt x="0" y="0"/>
                  </a:moveTo>
                  <a:cubicBezTo>
                    <a:pt x="0" y="733"/>
                    <a:pt x="0" y="1467"/>
                    <a:pt x="0" y="1769"/>
                  </a:cubicBezTo>
                </a:path>
              </a:pathLst>
            </a:custGeom>
            <a:noFill/>
            <a:ln w="25400">
              <a:solidFill>
                <a:schemeClr val="tx1"/>
              </a:solidFill>
              <a:round/>
              <a:headEnd type="stealth" w="lg" len="lg"/>
              <a:tailEnd type="stealth" w="lg" len="lg"/>
            </a:ln>
            <a:extLst>
              <a:ext uri="{909E8E84-426E-40dd-AFC4-6F175D3DCCD1}">
                <a14:hiddenFill xmlns:a14="http://schemas.microsoft.com/office/drawing/2010/main" xmlns="">
                  <a:solidFill>
                    <a:srgbClr val="FFFFFF"/>
                  </a:solidFill>
                </a14:hiddenFill>
              </a:ext>
            </a:extLst>
          </p:spPr>
          <p:txBody>
            <a:bodyPr lIns="54000" tIns="28800" rIns="54000" bIns="28800"/>
            <a:lstStyle/>
            <a:p>
              <a:endParaRPr lang="zh-CN" altLang="en-US"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242194783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altLang="en-US" smtClean="0">
                <a:ea typeface="宋体" charset="-122"/>
              </a:rPr>
              <a:t>语法分析</a:t>
            </a:r>
          </a:p>
        </p:txBody>
      </p:sp>
      <p:sp>
        <p:nvSpPr>
          <p:cNvPr id="5124" name="Rectangle 3"/>
          <p:cNvSpPr>
            <a:spLocks noGrp="1" noChangeArrowheads="1"/>
          </p:cNvSpPr>
          <p:nvPr>
            <p:ph idx="1"/>
          </p:nvPr>
        </p:nvSpPr>
        <p:spPr/>
        <p:txBody>
          <a:bodyPr/>
          <a:lstStyle/>
          <a:p>
            <a:r>
              <a:rPr lang="zh-CN" altLang="en-US" sz="3200" dirty="0" smtClean="0">
                <a:ea typeface="宋体" charset="-122"/>
              </a:rPr>
              <a:t>目标</a:t>
            </a:r>
          </a:p>
          <a:p>
            <a:pPr lvl="1"/>
            <a:r>
              <a:rPr lang="zh-CN" altLang="en-US" sz="2800" dirty="0" smtClean="0">
                <a:ea typeface="宋体" charset="-122"/>
              </a:rPr>
              <a:t>线性的词法记号流 </a:t>
            </a:r>
            <a:r>
              <a:rPr lang="en-US" altLang="zh-CN" sz="2800" dirty="0" smtClean="0">
                <a:ea typeface="宋体" charset="-122"/>
              </a:rPr>
              <a:t>=&gt; </a:t>
            </a:r>
            <a:r>
              <a:rPr lang="zh-CN" altLang="en-US" sz="2800" dirty="0" smtClean="0">
                <a:ea typeface="宋体" charset="-122"/>
              </a:rPr>
              <a:t>语法树</a:t>
            </a:r>
          </a:p>
          <a:p>
            <a:r>
              <a:rPr lang="zh-CN" altLang="en-US" sz="3200" dirty="0" smtClean="0">
                <a:ea typeface="宋体" charset="-122"/>
              </a:rPr>
              <a:t>实质：无结构的数据转换为有结构的数据</a:t>
            </a:r>
          </a:p>
          <a:p>
            <a:r>
              <a:rPr lang="zh-CN" altLang="en-US" sz="3200" dirty="0" smtClean="0">
                <a:ea typeface="宋体" charset="-122"/>
              </a:rPr>
              <a:t>依据</a:t>
            </a:r>
          </a:p>
          <a:p>
            <a:pPr lvl="1"/>
            <a:r>
              <a:rPr lang="zh-CN" altLang="en-US" sz="2800" dirty="0" smtClean="0">
                <a:ea typeface="宋体" charset="-122"/>
              </a:rPr>
              <a:t>上下文无关语法（描述语法规则）</a:t>
            </a:r>
          </a:p>
        </p:txBody>
      </p:sp>
      <p:sp>
        <p:nvSpPr>
          <p:cNvPr id="512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A9F5BD14-7D34-4984-A854-5CCCCC834449}" type="slidenum">
              <a:rPr lang="en-US" altLang="zh-CN">
                <a:solidFill>
                  <a:schemeClr val="bg2"/>
                </a:solidFill>
                <a:latin typeface="Arial" charset="0"/>
              </a:rPr>
              <a:pPr/>
              <a:t>10</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altLang="en-US" smtClean="0">
                <a:ea typeface="宋体" charset="-122"/>
              </a:rPr>
              <a:t>本讲纲要</a:t>
            </a:r>
          </a:p>
        </p:txBody>
      </p:sp>
      <p:sp>
        <p:nvSpPr>
          <p:cNvPr id="447491" name="Rectangle 3"/>
          <p:cNvSpPr>
            <a:spLocks noGrp="1" noChangeArrowheads="1"/>
          </p:cNvSpPr>
          <p:nvPr>
            <p:ph idx="1"/>
          </p:nvPr>
        </p:nvSpPr>
        <p:spPr/>
        <p:txBody>
          <a:bodyPr/>
          <a:lstStyle/>
          <a:p>
            <a:r>
              <a:rPr lang="zh-CN" altLang="en-US" smtClean="0">
                <a:ea typeface="宋体" charset="-122"/>
              </a:rPr>
              <a:t>语法分析概述</a:t>
            </a:r>
          </a:p>
          <a:p>
            <a:r>
              <a:rPr lang="zh-CN" altLang="en-US" smtClean="0">
                <a:ea typeface="宋体" charset="-122"/>
              </a:rPr>
              <a:t>上下文无关文法</a:t>
            </a:r>
          </a:p>
          <a:p>
            <a:r>
              <a:rPr lang="zh-CN" altLang="en-US" smtClean="0">
                <a:ea typeface="宋体" charset="-122"/>
              </a:rPr>
              <a:t>语言和文法</a:t>
            </a:r>
          </a:p>
          <a:p>
            <a:endParaRPr lang="zh-CN" altLang="en-US" smtClean="0">
              <a:ea typeface="宋体" charset="-122"/>
            </a:endParaRPr>
          </a:p>
        </p:txBody>
      </p:sp>
      <p:sp>
        <p:nvSpPr>
          <p:cNvPr id="614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EC14A357-C307-48D5-B566-0B9753A169D2}" type="slidenum">
              <a:rPr lang="en-US" altLang="zh-CN">
                <a:solidFill>
                  <a:schemeClr val="bg2"/>
                </a:solidFill>
                <a:latin typeface="Arial" charset="0"/>
              </a:rPr>
              <a:pPr/>
              <a:t>11</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mph" presetSubtype="2" fill="hold" nodeType="afterEffect">
                                  <p:stCondLst>
                                    <p:cond delay="0"/>
                                  </p:stCondLst>
                                  <p:childTnLst>
                                    <p:animClr clrSpc="rgb" dir="cw">
                                      <p:cBhvr override="childStyle">
                                        <p:cTn id="6" dur="500" fill="hold"/>
                                        <p:tgtEl>
                                          <p:spTgt spid="447491">
                                            <p:txEl>
                                              <p:pRg st="1" end="1"/>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pitchFamily="2" charset="-122"/>
              </a:rPr>
              <a:t>上下文无关文法</a:t>
            </a:r>
          </a:p>
        </p:txBody>
      </p:sp>
      <p:sp>
        <p:nvSpPr>
          <p:cNvPr id="7172" name="Rectangle 3"/>
          <p:cNvSpPr>
            <a:spLocks noGrp="1" noChangeArrowheads="1"/>
          </p:cNvSpPr>
          <p:nvPr>
            <p:ph idx="1"/>
          </p:nvPr>
        </p:nvSpPr>
        <p:spPr/>
        <p:txBody>
          <a:bodyPr/>
          <a:lstStyle/>
          <a:p>
            <a:r>
              <a:rPr lang="zh-CN" altLang="en-US" smtClean="0">
                <a:ea typeface="宋体" charset="-122"/>
              </a:rPr>
              <a:t>主要内容</a:t>
            </a:r>
          </a:p>
        </p:txBody>
      </p:sp>
      <p:sp>
        <p:nvSpPr>
          <p:cNvPr id="717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3641466C-2370-4FC7-88E3-6F250EA1261D}" type="slidenum">
              <a:rPr lang="en-US" altLang="zh-CN">
                <a:solidFill>
                  <a:schemeClr val="bg2"/>
                </a:solidFill>
                <a:latin typeface="Arial" charset="0"/>
              </a:rPr>
              <a:pPr/>
              <a:t>12</a:t>
            </a:fld>
            <a:endParaRPr lang="en-US" altLang="zh-CN">
              <a:solidFill>
                <a:schemeClr val="bg2"/>
              </a:solidFill>
              <a:latin typeface="Arial" charset="0"/>
            </a:endParaRPr>
          </a:p>
        </p:txBody>
      </p:sp>
      <p:sp>
        <p:nvSpPr>
          <p:cNvPr id="448519" name="Text Box 7" descr="Green marble"/>
          <p:cNvSpPr txBox="1">
            <a:spLocks noChangeArrowheads="1"/>
          </p:cNvSpPr>
          <p:nvPr/>
        </p:nvSpPr>
        <p:spPr bwMode="auto">
          <a:xfrm>
            <a:off x="369565" y="3645024"/>
            <a:ext cx="456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2400" b="1" dirty="0">
                <a:solidFill>
                  <a:srgbClr val="FF3300"/>
                </a:solidFill>
                <a:effectLst>
                  <a:outerShdw blurRad="38100" dist="38100" dir="2700000" algn="tl">
                    <a:srgbClr val="C0C0C0"/>
                  </a:outerShdw>
                </a:effectLst>
                <a:latin typeface="Tahoma" pitchFamily="34" charset="0"/>
                <a:ea typeface="宋体" pitchFamily="2" charset="-122"/>
              </a:rPr>
              <a:t>给出上下文无关文法的概念定义 </a:t>
            </a:r>
          </a:p>
        </p:txBody>
      </p:sp>
      <p:grpSp>
        <p:nvGrpSpPr>
          <p:cNvPr id="10" name="组合 9"/>
          <p:cNvGrpSpPr/>
          <p:nvPr/>
        </p:nvGrpSpPr>
        <p:grpSpPr>
          <a:xfrm>
            <a:off x="1651000" y="2420938"/>
            <a:ext cx="4865688" cy="1098843"/>
            <a:chOff x="1651000" y="2420938"/>
            <a:chExt cx="4865688" cy="1098843"/>
          </a:xfrm>
          <a:solidFill>
            <a:schemeClr val="bg1">
              <a:lumMod val="95000"/>
            </a:schemeClr>
          </a:solidFill>
        </p:grpSpPr>
        <p:sp>
          <p:nvSpPr>
            <p:cNvPr id="11" name="Rectangle 4" descr="Green marble"/>
            <p:cNvSpPr>
              <a:spLocks noChangeArrowheads="1"/>
            </p:cNvSpPr>
            <p:nvPr/>
          </p:nvSpPr>
          <p:spPr bwMode="auto">
            <a:xfrm>
              <a:off x="1651000" y="2420938"/>
              <a:ext cx="806450" cy="409575"/>
            </a:xfrm>
            <a:prstGeom prst="rect">
              <a:avLst/>
            </a:prstGeom>
            <a:grpFill/>
            <a:ln w="12700">
              <a:solidFill>
                <a:schemeClr val="tx1"/>
              </a:solidFill>
              <a:miter lim="800000"/>
              <a:headEnd type="none" w="sm" len="sm"/>
              <a:tailEnd type="none" w="sm" len="sm"/>
            </a:ln>
            <a:effectLst/>
            <a:extLst/>
          </p:spPr>
          <p:txBody>
            <a:bodyPr anchor="ctr">
              <a:spAutoFit/>
            </a:bodyPr>
            <a:lstStyle/>
            <a:p>
              <a:pPr algn="ctr">
                <a:defRPr/>
              </a:pPr>
              <a:r>
                <a:rPr lang="zh-CN" altLang="en-US" b="1">
                  <a:effectLst>
                    <a:outerShdw blurRad="38100" dist="38100" dir="2700000" algn="tl">
                      <a:srgbClr val="FFFFFF"/>
                    </a:outerShdw>
                  </a:effectLst>
                  <a:latin typeface="微软雅黑" pitchFamily="34" charset="-122"/>
                  <a:ea typeface="微软雅黑" pitchFamily="34" charset="-122"/>
                </a:rPr>
                <a:t>定义 </a:t>
              </a:r>
            </a:p>
          </p:txBody>
        </p:sp>
        <p:sp>
          <p:nvSpPr>
            <p:cNvPr id="12" name="Rectangle 5" descr="Green marble"/>
            <p:cNvSpPr>
              <a:spLocks noChangeArrowheads="1"/>
            </p:cNvSpPr>
            <p:nvPr/>
          </p:nvSpPr>
          <p:spPr bwMode="auto">
            <a:xfrm>
              <a:off x="3424238" y="2422525"/>
              <a:ext cx="1381125" cy="409575"/>
            </a:xfrm>
            <a:prstGeom prst="rect">
              <a:avLst/>
            </a:prstGeom>
            <a:grpFill/>
            <a:ln w="12700">
              <a:solidFill>
                <a:schemeClr val="tx1"/>
              </a:solidFill>
              <a:miter lim="800000"/>
              <a:headEnd type="none" w="sm" len="sm"/>
              <a:tailEnd type="none" w="sm" len="sm"/>
            </a:ln>
            <a:effectLst/>
            <a:extLst/>
          </p:spPr>
          <p:txBody>
            <a:bodyPr anchor="ctr">
              <a:spAutoFit/>
            </a:bodyPr>
            <a:lstStyle/>
            <a:p>
              <a:pPr algn="ctr">
                <a:defRPr/>
              </a:pPr>
              <a:r>
                <a:rPr lang="zh-CN" altLang="en-US" b="1">
                  <a:effectLst>
                    <a:outerShdw blurRad="38100" dist="38100" dir="2700000" algn="tl">
                      <a:srgbClr val="FFFFFF"/>
                    </a:outerShdw>
                  </a:effectLst>
                  <a:latin typeface="微软雅黑" pitchFamily="34" charset="-122"/>
                  <a:ea typeface="微软雅黑" pitchFamily="34" charset="-122"/>
                </a:rPr>
                <a:t>文法推导 </a:t>
              </a:r>
            </a:p>
          </p:txBody>
        </p:sp>
        <p:sp>
          <p:nvSpPr>
            <p:cNvPr id="13" name="Rectangle 6" descr="Green marble"/>
            <p:cNvSpPr>
              <a:spLocks noChangeArrowheads="1"/>
            </p:cNvSpPr>
            <p:nvPr/>
          </p:nvSpPr>
          <p:spPr bwMode="auto">
            <a:xfrm>
              <a:off x="5424488" y="2422525"/>
              <a:ext cx="1092200" cy="409575"/>
            </a:xfrm>
            <a:prstGeom prst="rect">
              <a:avLst/>
            </a:prstGeom>
            <a:grpFill/>
            <a:ln w="12700">
              <a:solidFill>
                <a:schemeClr val="tx1"/>
              </a:solidFill>
              <a:miter lim="800000"/>
              <a:headEnd type="none" w="sm" len="sm"/>
              <a:tailEnd type="none" w="sm" len="sm"/>
            </a:ln>
            <a:effectLst/>
            <a:extLst/>
          </p:spPr>
          <p:txBody>
            <a:bodyPr anchor="ctr">
              <a:spAutoFit/>
            </a:bodyPr>
            <a:lstStyle/>
            <a:p>
              <a:pPr algn="ctr">
                <a:defRPr/>
              </a:pPr>
              <a:r>
                <a:rPr lang="zh-CN" altLang="en-US" b="1">
                  <a:effectLst>
                    <a:outerShdw blurRad="38100" dist="38100" dir="2700000" algn="tl">
                      <a:srgbClr val="FFFFFF"/>
                    </a:outerShdw>
                  </a:effectLst>
                  <a:latin typeface="微软雅黑" pitchFamily="34" charset="-122"/>
                  <a:ea typeface="微软雅黑" pitchFamily="34" charset="-122"/>
                </a:rPr>
                <a:t>二义性 </a:t>
              </a:r>
            </a:p>
          </p:txBody>
        </p:sp>
        <p:sp>
          <p:nvSpPr>
            <p:cNvPr id="14" name="AutoShape 8"/>
            <p:cNvSpPr>
              <a:spLocks noChangeArrowheads="1"/>
            </p:cNvSpPr>
            <p:nvPr/>
          </p:nvSpPr>
          <p:spPr bwMode="auto">
            <a:xfrm>
              <a:off x="1870745" y="3077107"/>
              <a:ext cx="366960" cy="442674"/>
            </a:xfrm>
            <a:prstGeom prst="downArrow">
              <a:avLst>
                <a:gd name="adj1" fmla="val 50000"/>
                <a:gd name="adj2" fmla="val 25000"/>
              </a:avLst>
            </a:prstGeom>
            <a:grpFill/>
            <a:ln w="12700" algn="ctr">
              <a:solidFill>
                <a:schemeClr val="tx1"/>
              </a:solidFill>
              <a:miter lim="800000"/>
              <a:headEnd type="none" w="sm" len="sm"/>
              <a:tailEnd type="none" w="sm" len="sm"/>
            </a:ln>
            <a:effectLst/>
            <a:extLst/>
          </p:spPr>
          <p:txBody>
            <a:bodyPr wrap="none" anchor="ctr">
              <a:spAutoFit/>
            </a:bodyPr>
            <a:lstStyle/>
            <a:p>
              <a:endParaRPr lang="zh-CN" altLang="en-US" b="1">
                <a:latin typeface="微软雅黑" pitchFamily="34" charset="-122"/>
                <a:ea typeface="微软雅黑"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5" fill="hold" nodeType="afterEffect">
                                  <p:stCondLst>
                                    <p:cond delay="0"/>
                                  </p:stCondLst>
                                  <p:childTnLst>
                                    <p:set>
                                      <p:cBhvr>
                                        <p:cTn id="6" dur="1" fill="hold">
                                          <p:stCondLst>
                                            <p:cond delay="0"/>
                                          </p:stCondLst>
                                        </p:cTn>
                                        <p:tgtEl>
                                          <p:spTgt spid="448519">
                                            <p:txEl>
                                              <p:pRg st="0" end="0"/>
                                            </p:txEl>
                                          </p:spTgt>
                                        </p:tgtEl>
                                        <p:attrNameLst>
                                          <p:attrName>style.visibility</p:attrName>
                                        </p:attrNameLst>
                                      </p:cBhvr>
                                      <p:to>
                                        <p:strVal val="visible"/>
                                      </p:to>
                                    </p:set>
                                    <p:animEffect transition="in" filter="blinds(vertical)">
                                      <p:cBhvr>
                                        <p:cTn id="7" dur="500"/>
                                        <p:tgtEl>
                                          <p:spTgt spid="4485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6" name="Rectangle 4"/>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ea typeface="宋体" pitchFamily="2" charset="-122"/>
              </a:rPr>
              <a:t>3.1 上下文无关文法</a:t>
            </a:r>
          </a:p>
        </p:txBody>
      </p:sp>
      <p:sp>
        <p:nvSpPr>
          <p:cNvPr id="561157" name="Rectangle 5"/>
          <p:cNvSpPr>
            <a:spLocks noGrp="1" noChangeArrowheads="1"/>
          </p:cNvSpPr>
          <p:nvPr>
            <p:ph idx="1"/>
          </p:nvPr>
        </p:nvSpPr>
        <p:spPr/>
        <p:txBody>
          <a:bodyPr/>
          <a:lstStyle/>
          <a:p>
            <a:pPr>
              <a:buFontTx/>
              <a:buNone/>
              <a:defRPr/>
            </a:pPr>
            <a:r>
              <a:rPr lang="en-US" altLang="zh-CN" sz="3200" b="1" dirty="0" smtClean="0">
                <a:solidFill>
                  <a:schemeClr val="tx2"/>
                </a:solidFill>
                <a:effectLst>
                  <a:outerShdw blurRad="38100" dist="38100" dir="2700000" algn="tl">
                    <a:srgbClr val="C0C0C0"/>
                  </a:outerShdw>
                </a:effectLst>
                <a:ea typeface="黑体" pitchFamily="49" charset="-122"/>
              </a:rPr>
              <a:t>3.1.1 </a:t>
            </a:r>
            <a:r>
              <a:rPr lang="zh-CN" altLang="en-US" sz="3200" b="1" dirty="0" smtClean="0">
                <a:solidFill>
                  <a:schemeClr val="tx2"/>
                </a:solidFill>
                <a:effectLst>
                  <a:outerShdw blurRad="38100" dist="38100" dir="2700000" algn="tl">
                    <a:srgbClr val="C0C0C0"/>
                  </a:outerShdw>
                </a:effectLst>
                <a:ea typeface="宋体" pitchFamily="2" charset="-122"/>
              </a:rPr>
              <a:t>上下文无关文法的定义</a:t>
            </a:r>
            <a:r>
              <a:rPr lang="zh-CN" altLang="en-US" sz="3200" dirty="0" smtClean="0">
                <a:solidFill>
                  <a:schemeClr val="tx2"/>
                </a:solidFill>
                <a:ea typeface="宋体" pitchFamily="2" charset="-122"/>
              </a:rPr>
              <a:t> </a:t>
            </a:r>
          </a:p>
          <a:p>
            <a:pPr lvl="1">
              <a:defRPr/>
            </a:pP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正规式来定义一些简单的语言</a:t>
            </a:r>
            <a:r>
              <a:rPr lang="zh-CN" altLang="en-US" sz="2800" b="1" dirty="0" smtClean="0">
                <a:solidFill>
                  <a:schemeClr val="tx2"/>
                </a:solidFill>
                <a:effectLst>
                  <a:outerShdw blurRad="38100" dist="38100" dir="2700000" algn="tl">
                    <a:srgbClr val="C0C0C0"/>
                  </a:outerShdw>
                </a:effectLst>
                <a:ea typeface="宋体" pitchFamily="2" charset="-122"/>
              </a:rPr>
              <a:t>，</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能表示给定结构的固定次数的重复或者没有指定次数的重复。</a:t>
            </a:r>
            <a:r>
              <a:rPr lang="zh-CN" altLang="en-US" sz="2800" b="1" dirty="0" smtClean="0">
                <a:solidFill>
                  <a:schemeClr val="tx2"/>
                </a:solidFill>
                <a:effectLst>
                  <a:outerShdw blurRad="38100" dist="38100" dir="2700000" algn="tl">
                    <a:srgbClr val="C0C0C0"/>
                  </a:outerShdw>
                </a:effectLst>
                <a:ea typeface="宋体" pitchFamily="2" charset="-122"/>
              </a:rPr>
              <a:t> </a:t>
            </a:r>
          </a:p>
          <a:p>
            <a:pPr lvl="1">
              <a:buFontTx/>
              <a:buNone/>
              <a:defRPr/>
            </a:pPr>
            <a:r>
              <a:rPr lang="zh-CN" altLang="en-US" sz="2800" b="1" dirty="0" smtClean="0">
                <a:solidFill>
                  <a:schemeClr val="tx2"/>
                </a:solidFill>
                <a:effectLst>
                  <a:outerShdw blurRad="38100" dist="38100" dir="2700000" algn="tl">
                    <a:srgbClr val="C0C0C0"/>
                  </a:outerShdw>
                </a:effectLst>
                <a:ea typeface="宋体" pitchFamily="2" charset="-122"/>
              </a:rPr>
              <a:t>	例：</a:t>
            </a:r>
            <a:r>
              <a:rPr lang="en-US" altLang="zh-CN" sz="2800" b="1" i="1" dirty="0" smtClean="0">
                <a:solidFill>
                  <a:schemeClr val="tx2"/>
                </a:solidFill>
                <a:effectLst>
                  <a:outerShdw blurRad="38100" dist="38100" dir="2700000" algn="tl">
                    <a:srgbClr val="C0C0C0"/>
                  </a:outerShdw>
                </a:effectLst>
                <a:latin typeface="+mn-lt"/>
                <a:ea typeface="宋体" pitchFamily="2" charset="-122"/>
              </a:rPr>
              <a:t>a</a:t>
            </a:r>
            <a:r>
              <a:rPr lang="en-US" altLang="zh-CN" sz="2800" b="1" dirty="0" smtClean="0">
                <a:solidFill>
                  <a:schemeClr val="tx2"/>
                </a:solidFill>
                <a:effectLst>
                  <a:outerShdw blurRad="38100" dist="38100" dir="2700000" algn="tl">
                    <a:srgbClr val="C0C0C0"/>
                  </a:outerShdw>
                </a:effectLst>
                <a:latin typeface="+mn-lt"/>
                <a:ea typeface="宋体" pitchFamily="2" charset="-122"/>
              </a:rPr>
              <a:t> (</a:t>
            </a:r>
            <a:r>
              <a:rPr lang="en-US" altLang="zh-CN" sz="2800" b="1" i="1" dirty="0" err="1" smtClean="0">
                <a:solidFill>
                  <a:schemeClr val="tx2"/>
                </a:solidFill>
                <a:effectLst>
                  <a:outerShdw blurRad="38100" dist="38100" dir="2700000" algn="tl">
                    <a:srgbClr val="C0C0C0"/>
                  </a:outerShdw>
                </a:effectLst>
                <a:latin typeface="+mn-lt"/>
                <a:ea typeface="宋体" pitchFamily="2" charset="-122"/>
              </a:rPr>
              <a:t>ba</a:t>
            </a:r>
            <a:r>
              <a:rPr lang="en-US" altLang="zh-CN" sz="2800" b="1" dirty="0" smtClean="0">
                <a:solidFill>
                  <a:schemeClr val="tx2"/>
                </a:solidFill>
                <a:effectLst>
                  <a:outerShdw blurRad="38100" dist="38100" dir="2700000" algn="tl">
                    <a:srgbClr val="C0C0C0"/>
                  </a:outerShdw>
                </a:effectLst>
                <a:latin typeface="+mn-lt"/>
                <a:ea typeface="宋体" pitchFamily="2" charset="-122"/>
              </a:rPr>
              <a:t>)</a:t>
            </a:r>
            <a:r>
              <a:rPr lang="en-US" altLang="zh-CN" sz="2800" b="1" baseline="30000" dirty="0" smtClean="0">
                <a:solidFill>
                  <a:schemeClr val="tx2"/>
                </a:solidFill>
                <a:effectLst>
                  <a:outerShdw blurRad="38100" dist="38100" dir="2700000" algn="tl">
                    <a:srgbClr val="C0C0C0"/>
                  </a:outerShdw>
                </a:effectLst>
                <a:latin typeface="+mn-lt"/>
                <a:ea typeface="宋体" pitchFamily="2" charset="-122"/>
              </a:rPr>
              <a:t>5</a:t>
            </a:r>
            <a:r>
              <a:rPr lang="en-US" altLang="zh-CN" sz="2800" b="1" dirty="0" smtClean="0">
                <a:solidFill>
                  <a:schemeClr val="tx2"/>
                </a:solidFill>
                <a:effectLst>
                  <a:outerShdw blurRad="38100" dist="38100" dir="2700000" algn="tl">
                    <a:srgbClr val="C0C0C0"/>
                  </a:outerShdw>
                </a:effectLst>
                <a:latin typeface="+mn-lt"/>
                <a:ea typeface="宋体" pitchFamily="2" charset="-122"/>
              </a:rPr>
              <a:t>, </a:t>
            </a:r>
            <a:r>
              <a:rPr lang="en-US" altLang="zh-CN" sz="2800" b="1" i="1" dirty="0" smtClean="0">
                <a:solidFill>
                  <a:schemeClr val="tx2"/>
                </a:solidFill>
                <a:effectLst>
                  <a:outerShdw blurRad="38100" dist="38100" dir="2700000" algn="tl">
                    <a:srgbClr val="C0C0C0"/>
                  </a:outerShdw>
                </a:effectLst>
                <a:latin typeface="+mn-lt"/>
                <a:ea typeface="宋体" pitchFamily="2" charset="-122"/>
              </a:rPr>
              <a:t>a</a:t>
            </a:r>
            <a:r>
              <a:rPr lang="en-US" altLang="zh-CN" sz="2800" b="1" dirty="0" smtClean="0">
                <a:solidFill>
                  <a:schemeClr val="tx2"/>
                </a:solidFill>
                <a:effectLst>
                  <a:outerShdw blurRad="38100" dist="38100" dir="2700000" algn="tl">
                    <a:srgbClr val="C0C0C0"/>
                  </a:outerShdw>
                </a:effectLst>
                <a:latin typeface="+mn-lt"/>
                <a:ea typeface="宋体" pitchFamily="2" charset="-122"/>
              </a:rPr>
              <a:t> (</a:t>
            </a:r>
            <a:r>
              <a:rPr lang="en-US" altLang="zh-CN" sz="2800" b="1" i="1" dirty="0" err="1" smtClean="0">
                <a:solidFill>
                  <a:schemeClr val="tx2"/>
                </a:solidFill>
                <a:effectLst>
                  <a:outerShdw blurRad="38100" dist="38100" dir="2700000" algn="tl">
                    <a:srgbClr val="C0C0C0"/>
                  </a:outerShdw>
                </a:effectLst>
                <a:latin typeface="+mn-lt"/>
                <a:ea typeface="宋体" pitchFamily="2" charset="-122"/>
              </a:rPr>
              <a:t>ba</a:t>
            </a:r>
            <a:r>
              <a:rPr lang="en-US" altLang="zh-CN" sz="2800" b="1" dirty="0" smtClean="0">
                <a:solidFill>
                  <a:schemeClr val="tx2"/>
                </a:solidFill>
                <a:effectLst>
                  <a:outerShdw blurRad="38100" dist="38100" dir="2700000" algn="tl">
                    <a:srgbClr val="C0C0C0"/>
                  </a:outerShdw>
                </a:effectLst>
                <a:latin typeface="+mn-lt"/>
                <a:ea typeface="宋体" pitchFamily="2" charset="-122"/>
              </a:rPr>
              <a:t>)*</a:t>
            </a:r>
          </a:p>
          <a:p>
            <a:pPr lvl="1">
              <a:buFontTx/>
              <a:buNone/>
              <a:defRPr/>
            </a:pPr>
            <a:endParaRPr lang="en-US" altLang="zh-CN" sz="2800" b="1" dirty="0" smtClean="0">
              <a:solidFill>
                <a:schemeClr val="tx2"/>
              </a:solidFill>
              <a:effectLst>
                <a:outerShdw blurRad="38100" dist="38100" dir="2700000" algn="tl">
                  <a:srgbClr val="C0C0C0"/>
                </a:outerShdw>
              </a:effectLst>
              <a:ea typeface="宋体" pitchFamily="2" charset="-122"/>
            </a:endParaRPr>
          </a:p>
          <a:p>
            <a:pPr lvl="1">
              <a:defRPr/>
            </a:pP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正规式不能用于描述配对或嵌套的结构</a:t>
            </a:r>
            <a:endParaRPr lang="zh-CN" altLang="en-US" sz="2800" b="1" dirty="0" smtClean="0">
              <a:solidFill>
                <a:schemeClr val="tx2"/>
              </a:solidFill>
              <a:effectLst>
                <a:outerShdw blurRad="38100" dist="38100" dir="2700000" algn="tl">
                  <a:srgbClr val="C0C0C0"/>
                </a:outerShdw>
              </a:effectLst>
              <a:ea typeface="宋体" pitchFamily="2" charset="-122"/>
            </a:endParaRPr>
          </a:p>
          <a:p>
            <a:pPr lvl="1">
              <a:buFontTx/>
              <a:buNone/>
              <a:defRPr/>
            </a:pPr>
            <a:r>
              <a:rPr lang="zh-CN" altLang="en-US" sz="2800" b="1" dirty="0" smtClean="0">
                <a:solidFill>
                  <a:schemeClr val="tx2"/>
                </a:solidFill>
                <a:effectLst>
                  <a:outerShdw blurRad="38100" dist="38100" dir="2700000" algn="tl">
                    <a:srgbClr val="C0C0C0"/>
                  </a:outerShdw>
                </a:effectLst>
                <a:ea typeface="宋体" pitchFamily="2" charset="-122"/>
              </a:rPr>
              <a:t>	例：</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配对括号串的集合，</a:t>
            </a:r>
            <a:endParaRPr lang="zh-CN" altLang="en-US" sz="2800" b="1" i="1" dirty="0" smtClean="0">
              <a:solidFill>
                <a:schemeClr val="tx2"/>
              </a:solidFill>
              <a:effectLst>
                <a:outerShdw blurRad="38100" dist="38100" dir="2700000" algn="tl">
                  <a:srgbClr val="C0C0C0"/>
                </a:outerShdw>
              </a:effectLst>
              <a:ea typeface="宋体" pitchFamily="2" charset="-122"/>
            </a:endParaRPr>
          </a:p>
          <a:p>
            <a:pPr lvl="1">
              <a:buFontTx/>
              <a:buNone/>
              <a:defRPr/>
            </a:pPr>
            <a:r>
              <a:rPr lang="en-US" altLang="zh-CN" sz="2800" b="1" i="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chemeClr val="tx2"/>
                </a:solidFill>
                <a:effectLst>
                  <a:outerShdw blurRad="38100" dist="38100" dir="2700000" algn="tl">
                    <a:srgbClr val="C0C0C0"/>
                  </a:outerShdw>
                </a:effectLst>
                <a:ea typeface="宋体" pitchFamily="2" charset="-122"/>
              </a:rPr>
              <a:t> { </a:t>
            </a:r>
            <a:r>
              <a:rPr lang="en-US" altLang="zh-CN" sz="2800" b="1" i="1" dirty="0" smtClean="0">
                <a:solidFill>
                  <a:schemeClr val="tx2"/>
                </a:solidFill>
                <a:effectLst>
                  <a:outerShdw blurRad="38100" dist="38100" dir="2700000" algn="tl">
                    <a:srgbClr val="C0C0C0"/>
                  </a:outerShdw>
                </a:effectLst>
                <a:ea typeface="宋体" pitchFamily="2" charset="-122"/>
                <a:sym typeface="Symbol" panose="05050102010706020507" pitchFamily="18" charset="2"/>
              </a:rPr>
              <a:t></a:t>
            </a:r>
            <a:r>
              <a:rPr lang="en-US" altLang="zh-CN" sz="2800" b="1" i="1" dirty="0" smtClean="0">
                <a:solidFill>
                  <a:schemeClr val="tx2"/>
                </a:solidFill>
                <a:effectLst>
                  <a:outerShdw blurRad="38100" dist="38100" dir="2700000" algn="tl">
                    <a:srgbClr val="C0C0C0"/>
                  </a:outerShdw>
                </a:effectLst>
                <a:ea typeface="宋体" pitchFamily="2" charset="-122"/>
              </a:rPr>
              <a:t>c</a:t>
            </a:r>
            <a:r>
              <a:rPr lang="en-US" altLang="zh-CN" sz="2800" i="1" dirty="0" smtClean="0">
                <a:solidFill>
                  <a:schemeClr val="tx2"/>
                </a:solidFill>
                <a:effectLst>
                  <a:outerShdw blurRad="38100" dist="38100" dir="2700000" algn="tl">
                    <a:srgbClr val="C0C0C0"/>
                  </a:outerShdw>
                </a:effectLst>
                <a:ea typeface="宋体" pitchFamily="2" charset="-122"/>
                <a:sym typeface="Symbol" panose="05050102010706020507" pitchFamily="18" charset="2"/>
              </a:rPr>
              <a:t></a:t>
            </a:r>
            <a:r>
              <a:rPr lang="en-US" altLang="zh-CN" sz="2800" b="1" i="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i="1" dirty="0" smtClean="0">
                <a:solidFill>
                  <a:schemeClr val="tx2"/>
                </a:solidFill>
                <a:effectLst>
                  <a:outerShdw blurRad="38100" dist="38100" dir="2700000" algn="tl">
                    <a:srgbClr val="C0C0C0"/>
                  </a:outerShdw>
                </a:effectLst>
                <a:ea typeface="宋体" pitchFamily="2" charset="-122"/>
                <a:sym typeface="Symbol" panose="05050102010706020507" pitchFamily="18" charset="2"/>
              </a:rPr>
              <a:t></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是</a:t>
            </a:r>
            <a:r>
              <a:rPr lang="en-US" altLang="zh-CN" sz="2800" b="1" i="1" dirty="0" smtClean="0">
                <a:solidFill>
                  <a:schemeClr val="tx2"/>
                </a:solidFill>
                <a:effectLst>
                  <a:outerShdw blurRad="38100" dist="38100" dir="2700000" algn="tl">
                    <a:srgbClr val="C0C0C0"/>
                  </a:outerShdw>
                </a:effectLst>
                <a:ea typeface="宋体" pitchFamily="2" charset="-122"/>
              </a:rPr>
              <a:t>a</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和</a:t>
            </a:r>
            <a:r>
              <a:rPr lang="en-US" altLang="zh-CN" sz="2800" b="1" i="1" dirty="0" smtClean="0">
                <a:solidFill>
                  <a:schemeClr val="tx2"/>
                </a:solidFill>
                <a:effectLst>
                  <a:outerShdw blurRad="38100" dist="38100" dir="2700000" algn="tl">
                    <a:srgbClr val="C0C0C0"/>
                  </a:outerShdw>
                </a:effectLst>
                <a:ea typeface="宋体" pitchFamily="2" charset="-122"/>
              </a:rPr>
              <a:t>b</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的串</a:t>
            </a:r>
            <a:r>
              <a:rPr lang="zh-CN" altLang="en-US" sz="2800" b="1" dirty="0" smtClean="0">
                <a:solidFill>
                  <a:schemeClr val="tx2"/>
                </a:solidFill>
                <a:effectLst>
                  <a:outerShdw blurRad="38100" dist="38100" dir="2700000" algn="tl">
                    <a:srgbClr val="C0C0C0"/>
                  </a:outerShdw>
                </a:effectLst>
                <a:ea typeface="宋体" pitchFamily="2" charset="-122"/>
              </a:rPr>
              <a:t>}</a:t>
            </a:r>
            <a:r>
              <a:rPr lang="zh-CN" altLang="en-US" sz="2800" b="1" i="1" dirty="0" smtClean="0">
                <a:solidFill>
                  <a:schemeClr val="tx2"/>
                </a:solidFill>
                <a:effectLst>
                  <a:outerShdw blurRad="38100" dist="38100" dir="2700000" algn="tl">
                    <a:srgbClr val="C0C0C0"/>
                  </a:outerShdw>
                </a:effectLst>
                <a:ea typeface="宋体" pitchFamily="2" charset="-122"/>
              </a:rPr>
              <a:t> </a:t>
            </a:r>
            <a:endParaRPr lang="en-US" altLang="zh-CN" sz="2800" b="1" dirty="0" smtClean="0">
              <a:solidFill>
                <a:schemeClr val="tx2"/>
              </a:solidFill>
              <a:effectLst>
                <a:outerShdw blurRad="38100" dist="38100" dir="2700000" algn="tl">
                  <a:srgbClr val="C0C0C0"/>
                </a:outerShdw>
              </a:effectLst>
              <a:ea typeface="宋体" pitchFamily="2" charset="-122"/>
            </a:endParaRPr>
          </a:p>
          <a:p>
            <a:pPr>
              <a:defRPr/>
            </a:pPr>
            <a:endParaRPr lang="zh-CN" altLang="en-US" sz="3200" dirty="0" smtClean="0">
              <a:solidFill>
                <a:schemeClr val="tx2"/>
              </a:solidFill>
              <a:ea typeface="宋体" pitchFamily="2" charset="-122"/>
            </a:endParaRPr>
          </a:p>
        </p:txBody>
      </p:sp>
      <p:sp>
        <p:nvSpPr>
          <p:cNvPr id="819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58F3B241-5285-43F7-BA2C-5448B4A87515}" type="slidenum">
              <a:rPr lang="en-US" altLang="zh-CN">
                <a:solidFill>
                  <a:schemeClr val="bg2"/>
                </a:solidFill>
                <a:latin typeface="Arial" charset="0"/>
              </a:rPr>
              <a:pPr/>
              <a:t>13</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1157">
                                            <p:txEl>
                                              <p:pRg st="4" end="4"/>
                                            </p:txEl>
                                          </p:spTgt>
                                        </p:tgtEl>
                                        <p:attrNameLst>
                                          <p:attrName>style.visibility</p:attrName>
                                        </p:attrNameLst>
                                      </p:cBhvr>
                                      <p:to>
                                        <p:strVal val="visible"/>
                                      </p:to>
                                    </p:set>
                                    <p:animEffect transition="in" filter="blinds(horizontal)">
                                      <p:cBhvr>
                                        <p:cTn id="7" dur="500"/>
                                        <p:tgtEl>
                                          <p:spTgt spid="561157">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61157">
                                            <p:txEl>
                                              <p:pRg st="5" end="5"/>
                                            </p:txEl>
                                          </p:spTgt>
                                        </p:tgtEl>
                                        <p:attrNameLst>
                                          <p:attrName>style.visibility</p:attrName>
                                        </p:attrNameLst>
                                      </p:cBhvr>
                                      <p:to>
                                        <p:strVal val="visible"/>
                                      </p:to>
                                    </p:set>
                                    <p:animEffect transition="in" filter="blinds(horizontal)">
                                      <p:cBhvr>
                                        <p:cTn id="10" dur="500"/>
                                        <p:tgtEl>
                                          <p:spTgt spid="561157">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61157">
                                            <p:txEl>
                                              <p:pRg st="6" end="6"/>
                                            </p:txEl>
                                          </p:spTgt>
                                        </p:tgtEl>
                                        <p:attrNameLst>
                                          <p:attrName>style.visibility</p:attrName>
                                        </p:attrNameLst>
                                      </p:cBhvr>
                                      <p:to>
                                        <p:strVal val="visible"/>
                                      </p:to>
                                    </p:set>
                                    <p:animEffect transition="in" filter="blinds(horizontal)">
                                      <p:cBhvr>
                                        <p:cTn id="13" dur="500"/>
                                        <p:tgtEl>
                                          <p:spTgt spid="56115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4" name="Rectangle 4"/>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pitchFamily="2" charset="-122"/>
              </a:rPr>
              <a:t>3.1 上下文无关文法</a:t>
            </a:r>
          </a:p>
        </p:txBody>
      </p:sp>
      <p:sp>
        <p:nvSpPr>
          <p:cNvPr id="440335" name="Rectangle 15"/>
          <p:cNvSpPr>
            <a:spLocks noGrp="1" noChangeArrowheads="1"/>
          </p:cNvSpPr>
          <p:nvPr>
            <p:ph idx="1"/>
          </p:nvPr>
        </p:nvSpPr>
        <p:spPr/>
        <p:txBody>
          <a:bodyPr/>
          <a:lstStyle/>
          <a:p>
            <a:pPr>
              <a:buFontTx/>
              <a:buNone/>
              <a:defRPr/>
            </a:pPr>
            <a:r>
              <a:rPr lang="en-US" altLang="zh-CN" sz="3200" b="1" dirty="0" smtClean="0">
                <a:solidFill>
                  <a:schemeClr val="tx2"/>
                </a:solidFill>
                <a:effectLst>
                  <a:outerShdw blurRad="38100" dist="38100" dir="2700000" algn="tl">
                    <a:srgbClr val="C0C0C0"/>
                  </a:outerShdw>
                </a:effectLst>
                <a:ea typeface="宋体" pitchFamily="2" charset="-122"/>
              </a:rPr>
              <a:t>3.1.1 </a:t>
            </a:r>
            <a:r>
              <a:rPr lang="zh-CN" altLang="en-US" sz="3200" b="1" dirty="0" smtClean="0">
                <a:solidFill>
                  <a:schemeClr val="tx2"/>
                </a:solidFill>
                <a:effectLst>
                  <a:outerShdw blurRad="38100" dist="38100" dir="2700000" algn="tl">
                    <a:srgbClr val="C0C0C0"/>
                  </a:outerShdw>
                </a:effectLst>
                <a:ea typeface="宋体" pitchFamily="2" charset="-122"/>
              </a:rPr>
              <a:t>上下文无关文法的定义</a:t>
            </a:r>
          </a:p>
          <a:p>
            <a:pPr>
              <a:defRPr/>
            </a:pPr>
            <a:r>
              <a:rPr lang="zh-CN" altLang="en-US" sz="3200" b="1" dirty="0" smtClean="0">
                <a:solidFill>
                  <a:schemeClr val="tx2"/>
                </a:solidFill>
                <a:effectLst>
                  <a:outerShdw blurRad="38100" dist="38100" dir="2700000" algn="tl">
                    <a:srgbClr val="C0C0C0"/>
                  </a:outerShdw>
                </a:effectLst>
                <a:ea typeface="宋体" pitchFamily="2" charset="-122"/>
              </a:rPr>
              <a:t>上下文无关文法</a:t>
            </a:r>
            <a:r>
              <a:rPr lang="zh-CN" altLang="en-US" sz="3200" b="1" dirty="0" smtClean="0">
                <a:solidFill>
                  <a:schemeClr val="tx2"/>
                </a:solidFill>
                <a:effectLst>
                  <a:outerShdw blurRad="38100" dist="38100" dir="2700000" algn="tl">
                    <a:srgbClr val="C0C0C0"/>
                  </a:outerShdw>
                </a:effectLst>
                <a:latin typeface="宋体" pitchFamily="2" charset="-122"/>
                <a:ea typeface="宋体" pitchFamily="2" charset="-122"/>
              </a:rPr>
              <a:t>是四元组（</a:t>
            </a:r>
            <a:r>
              <a:rPr lang="en-US" altLang="zh-CN" sz="3200" b="1" i="1" dirty="0" smtClean="0">
                <a:solidFill>
                  <a:schemeClr val="tx2"/>
                </a:solidFill>
                <a:effectLst>
                  <a:outerShdw blurRad="38100" dist="38100" dir="2700000" algn="tl">
                    <a:srgbClr val="C0C0C0"/>
                  </a:outerShdw>
                </a:effectLst>
                <a:ea typeface="宋体" pitchFamily="2" charset="-122"/>
              </a:rPr>
              <a:t>V</a:t>
            </a:r>
            <a:r>
              <a:rPr lang="en-US" altLang="zh-CN" sz="3200" b="1" i="1" baseline="-30000" dirty="0" smtClean="0">
                <a:solidFill>
                  <a:schemeClr val="tx2"/>
                </a:solidFill>
                <a:effectLst>
                  <a:outerShdw blurRad="38100" dist="38100" dir="2700000" algn="tl">
                    <a:srgbClr val="C0C0C0"/>
                  </a:outerShdw>
                </a:effectLst>
                <a:ea typeface="宋体" pitchFamily="2" charset="-122"/>
              </a:rPr>
              <a:t>T </a:t>
            </a:r>
            <a:r>
              <a:rPr lang="en-US" altLang="zh-CN" sz="3200" b="1" dirty="0" smtClean="0">
                <a:solidFill>
                  <a:schemeClr val="tx2"/>
                </a:solidFill>
                <a:effectLst>
                  <a:outerShdw blurRad="38100" dist="38100" dir="2700000" algn="tl">
                    <a:srgbClr val="C0C0C0"/>
                  </a:outerShdw>
                </a:effectLst>
                <a:ea typeface="宋体" pitchFamily="2" charset="-122"/>
              </a:rPr>
              <a:t>, </a:t>
            </a:r>
            <a:r>
              <a:rPr lang="en-US" altLang="zh-CN" sz="3200" b="1" i="1" dirty="0" smtClean="0">
                <a:solidFill>
                  <a:schemeClr val="tx2"/>
                </a:solidFill>
                <a:effectLst>
                  <a:outerShdw blurRad="38100" dist="38100" dir="2700000" algn="tl">
                    <a:srgbClr val="C0C0C0"/>
                  </a:outerShdw>
                </a:effectLst>
                <a:ea typeface="宋体" pitchFamily="2" charset="-122"/>
              </a:rPr>
              <a:t>V</a:t>
            </a:r>
            <a:r>
              <a:rPr lang="en-US" altLang="zh-CN" sz="3200" b="1" i="1" baseline="-30000" dirty="0" smtClean="0">
                <a:solidFill>
                  <a:schemeClr val="tx2"/>
                </a:solidFill>
                <a:effectLst>
                  <a:outerShdw blurRad="38100" dist="38100" dir="2700000" algn="tl">
                    <a:srgbClr val="C0C0C0"/>
                  </a:outerShdw>
                </a:effectLst>
                <a:ea typeface="宋体" pitchFamily="2" charset="-122"/>
              </a:rPr>
              <a:t>N </a:t>
            </a:r>
            <a:r>
              <a:rPr lang="en-US" altLang="zh-CN" sz="3200" b="1" dirty="0" smtClean="0">
                <a:solidFill>
                  <a:schemeClr val="tx2"/>
                </a:solidFill>
                <a:effectLst>
                  <a:outerShdw blurRad="38100" dist="38100" dir="2700000" algn="tl">
                    <a:srgbClr val="C0C0C0"/>
                  </a:outerShdw>
                </a:effectLst>
                <a:ea typeface="宋体" pitchFamily="2" charset="-122"/>
              </a:rPr>
              <a:t>, </a:t>
            </a:r>
            <a:r>
              <a:rPr lang="en-US" altLang="zh-CN" sz="3200" b="1" i="1" dirty="0" smtClean="0">
                <a:solidFill>
                  <a:schemeClr val="tx2"/>
                </a:solidFill>
                <a:effectLst>
                  <a:outerShdw blurRad="38100" dist="38100" dir="2700000" algn="tl">
                    <a:srgbClr val="C0C0C0"/>
                  </a:outerShdw>
                </a:effectLst>
                <a:ea typeface="宋体" pitchFamily="2" charset="-122"/>
              </a:rPr>
              <a:t>S</a:t>
            </a:r>
            <a:r>
              <a:rPr lang="en-US" altLang="zh-CN" sz="3200" b="1" dirty="0" smtClean="0">
                <a:solidFill>
                  <a:schemeClr val="tx2"/>
                </a:solidFill>
                <a:effectLst>
                  <a:outerShdw blurRad="38100" dist="38100" dir="2700000" algn="tl">
                    <a:srgbClr val="C0C0C0"/>
                  </a:outerShdw>
                </a:effectLst>
                <a:ea typeface="宋体" pitchFamily="2" charset="-122"/>
              </a:rPr>
              <a:t>, </a:t>
            </a:r>
            <a:r>
              <a:rPr lang="en-US" altLang="zh-CN" sz="3200" b="1" i="1" dirty="0" smtClean="0">
                <a:solidFill>
                  <a:schemeClr val="tx2"/>
                </a:solidFill>
                <a:effectLst>
                  <a:outerShdw blurRad="38100" dist="38100" dir="2700000" algn="tl">
                    <a:srgbClr val="C0C0C0"/>
                  </a:outerShdw>
                </a:effectLst>
                <a:ea typeface="宋体" pitchFamily="2" charset="-122"/>
              </a:rPr>
              <a:t>P</a:t>
            </a:r>
            <a:r>
              <a:rPr lang="en-US" altLang="zh-CN" sz="3200" b="1" dirty="0" smtClean="0">
                <a:solidFill>
                  <a:schemeClr val="tx2"/>
                </a:solidFill>
                <a:effectLst>
                  <a:outerShdw blurRad="38100" dist="38100" dir="2700000" algn="tl">
                    <a:srgbClr val="C0C0C0"/>
                  </a:outerShdw>
                </a:effectLst>
                <a:latin typeface="宋体" pitchFamily="2" charset="-122"/>
                <a:ea typeface="宋体" pitchFamily="2" charset="-122"/>
              </a:rPr>
              <a:t>）</a:t>
            </a:r>
          </a:p>
          <a:p>
            <a:pPr lvl="1">
              <a:buFontTx/>
              <a:buNone/>
              <a:defRPr/>
            </a:pPr>
            <a:r>
              <a:rPr lang="en-US" altLang="zh-CN" sz="2800" b="1" i="1" dirty="0" smtClean="0">
                <a:solidFill>
                  <a:schemeClr val="tx2"/>
                </a:solidFill>
                <a:effectLst>
                  <a:outerShdw blurRad="38100" dist="38100" dir="2700000" algn="tl">
                    <a:srgbClr val="C0C0C0"/>
                  </a:outerShdw>
                </a:effectLst>
                <a:ea typeface="宋体" pitchFamily="2" charset="-122"/>
              </a:rPr>
              <a:t>V</a:t>
            </a:r>
            <a:r>
              <a:rPr lang="en-US" altLang="zh-CN" sz="2800" b="1" i="1" baseline="-30000" dirty="0" smtClean="0">
                <a:solidFill>
                  <a:schemeClr val="tx2"/>
                </a:solidFill>
                <a:effectLst>
                  <a:outerShdw blurRad="38100" dist="38100" dir="2700000" algn="tl">
                    <a:srgbClr val="C0C0C0"/>
                  </a:outerShdw>
                </a:effectLst>
                <a:ea typeface="宋体" pitchFamily="2" charset="-122"/>
              </a:rPr>
              <a:t>T</a:t>
            </a:r>
            <a:r>
              <a:rPr lang="en-US" altLang="zh-CN" sz="2800" b="1" i="1" dirty="0" smtClean="0">
                <a:solidFill>
                  <a:schemeClr val="tx2"/>
                </a:solidFill>
                <a:effectLst>
                  <a:outerShdw blurRad="38100" dist="38100" dir="2700000" algn="tl">
                    <a:srgbClr val="C0C0C0"/>
                  </a:outerShdw>
                </a:effectLst>
                <a:ea typeface="宋体" pitchFamily="2" charset="-122"/>
              </a:rPr>
              <a:t> </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 </a:t>
            </a:r>
            <a:r>
              <a:rPr lang="zh-CN" altLang="en-US" sz="2800" b="1" dirty="0" smtClean="0">
                <a:solidFill>
                  <a:schemeClr val="tx2"/>
                </a:solidFill>
                <a:effectLst>
                  <a:outerShdw blurRad="38100" dist="38100" dir="2700000" algn="tl">
                    <a:srgbClr val="C0C0C0"/>
                  </a:outerShdw>
                </a:effectLst>
                <a:ea typeface="宋体" pitchFamily="2" charset="-122"/>
              </a:rPr>
              <a:t>终结符</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集合</a:t>
            </a:r>
            <a:r>
              <a:rPr lang="en-US" altLang="zh-CN" sz="2000" b="1" dirty="0" smtClean="0">
                <a:solidFill>
                  <a:schemeClr val="tx2"/>
                </a:solidFill>
                <a:effectLst>
                  <a:outerShdw blurRad="38100" dist="38100" dir="2700000" algn="tl">
                    <a:srgbClr val="C0C0C0"/>
                  </a:outerShdw>
                </a:effectLst>
                <a:latin typeface="宋体" pitchFamily="2" charset="-122"/>
                <a:ea typeface="宋体" pitchFamily="2" charset="-122"/>
              </a:rPr>
              <a:t>(</a:t>
            </a:r>
            <a:r>
              <a:rPr lang="zh-CN" altLang="en-US" sz="2000" b="1" dirty="0" smtClean="0">
                <a:solidFill>
                  <a:schemeClr val="tx2"/>
                </a:solidFill>
                <a:effectLst>
                  <a:outerShdw blurRad="38100" dist="38100" dir="2700000" algn="tl">
                    <a:srgbClr val="C0C0C0"/>
                  </a:outerShdw>
                </a:effectLst>
                <a:latin typeface="宋体" pitchFamily="2" charset="-122"/>
                <a:ea typeface="宋体" pitchFamily="2" charset="-122"/>
              </a:rPr>
              <a:t>非空有限集合，记号名是其同义词</a:t>
            </a:r>
            <a:r>
              <a:rPr lang="en-US" altLang="zh-CN" sz="2000" b="1" dirty="0" smtClean="0">
                <a:solidFill>
                  <a:schemeClr val="tx2"/>
                </a:solidFill>
                <a:effectLst>
                  <a:outerShdw blurRad="38100" dist="38100" dir="2700000" algn="tl">
                    <a:srgbClr val="C0C0C0"/>
                  </a:outerShdw>
                </a:effectLst>
                <a:latin typeface="宋体" pitchFamily="2" charset="-122"/>
                <a:ea typeface="宋体" pitchFamily="2" charset="-122"/>
              </a:rPr>
              <a:t>)</a:t>
            </a:r>
            <a:endParaRPr lang="zh-CN" altLang="en-US" sz="2000" b="1" dirty="0" smtClean="0">
              <a:solidFill>
                <a:schemeClr val="tx2"/>
              </a:solidFill>
              <a:effectLst>
                <a:outerShdw blurRad="38100" dist="38100" dir="2700000" algn="tl">
                  <a:srgbClr val="C0C0C0"/>
                </a:outerShdw>
              </a:effectLst>
              <a:latin typeface="宋体" pitchFamily="2" charset="-122"/>
              <a:ea typeface="宋体" pitchFamily="2" charset="-122"/>
            </a:endParaRPr>
          </a:p>
          <a:p>
            <a:pPr lvl="1">
              <a:buFontTx/>
              <a:buNone/>
              <a:defRPr/>
            </a:pPr>
            <a:r>
              <a:rPr lang="en-US" altLang="zh-CN" sz="2800" b="1" i="1" dirty="0" smtClean="0">
                <a:solidFill>
                  <a:schemeClr val="tx2"/>
                </a:solidFill>
                <a:effectLst>
                  <a:outerShdw blurRad="38100" dist="38100" dir="2700000" algn="tl">
                    <a:srgbClr val="C0C0C0"/>
                  </a:outerShdw>
                </a:effectLst>
                <a:ea typeface="宋体" pitchFamily="2" charset="-122"/>
              </a:rPr>
              <a:t>V</a:t>
            </a:r>
            <a:r>
              <a:rPr lang="en-US" altLang="zh-CN" sz="2800" b="1" i="1" baseline="-30000" dirty="0" smtClean="0">
                <a:solidFill>
                  <a:schemeClr val="tx2"/>
                </a:solidFill>
                <a:effectLst>
                  <a:outerShdw blurRad="38100" dist="38100" dir="2700000" algn="tl">
                    <a:srgbClr val="C0C0C0"/>
                  </a:outerShdw>
                </a:effectLst>
                <a:ea typeface="宋体" pitchFamily="2" charset="-122"/>
              </a:rPr>
              <a:t>N</a:t>
            </a:r>
            <a:r>
              <a:rPr lang="en-US" altLang="zh-CN" sz="2800" b="1" dirty="0" smtClean="0">
                <a:solidFill>
                  <a:schemeClr val="tx2"/>
                </a:solidFill>
                <a:effectLst>
                  <a:outerShdw blurRad="38100" dist="38100" dir="2700000" algn="tl">
                    <a:srgbClr val="C0C0C0"/>
                  </a:outerShdw>
                </a:effectLst>
                <a:ea typeface="宋体" pitchFamily="2" charset="-122"/>
              </a:rPr>
              <a:t> </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 非</a:t>
            </a:r>
            <a:r>
              <a:rPr lang="zh-CN" altLang="en-US" sz="2800" b="1" dirty="0" smtClean="0">
                <a:solidFill>
                  <a:schemeClr val="tx2"/>
                </a:solidFill>
                <a:effectLst>
                  <a:outerShdw blurRad="38100" dist="38100" dir="2700000" algn="tl">
                    <a:srgbClr val="C0C0C0"/>
                  </a:outerShdw>
                </a:effectLst>
                <a:ea typeface="宋体" pitchFamily="2" charset="-122"/>
              </a:rPr>
              <a:t>终结符</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集合</a:t>
            </a:r>
            <a:r>
              <a:rPr lang="zh-CN" altLang="en-US" sz="2000" b="1" dirty="0" smtClean="0">
                <a:solidFill>
                  <a:schemeClr val="tx2"/>
                </a:solidFill>
                <a:effectLst>
                  <a:outerShdw blurRad="38100" dist="38100" dir="2700000" algn="tl">
                    <a:srgbClr val="C0C0C0"/>
                  </a:outerShdw>
                </a:effectLst>
                <a:latin typeface="宋体" pitchFamily="2" charset="-122"/>
                <a:ea typeface="宋体" pitchFamily="2" charset="-122"/>
              </a:rPr>
              <a:t>（非空有限集合</a:t>
            </a:r>
            <a:r>
              <a:rPr lang="en-US" altLang="zh-CN" sz="2000" b="1" dirty="0" smtClean="0">
                <a:solidFill>
                  <a:schemeClr val="tx2"/>
                </a:solidFill>
                <a:effectLst>
                  <a:outerShdw blurRad="38100" dist="38100" dir="2700000" algn="tl">
                    <a:srgbClr val="C0C0C0"/>
                  </a:outerShdw>
                </a:effectLst>
                <a:latin typeface="宋体" pitchFamily="2" charset="-122"/>
                <a:ea typeface="宋体" pitchFamily="2" charset="-122"/>
              </a:rPr>
              <a:t>,             </a:t>
            </a:r>
            <a:r>
              <a:rPr lang="zh-CN" altLang="en-US" sz="2000" b="1" dirty="0" smtClean="0">
                <a:solidFill>
                  <a:schemeClr val="tx2"/>
                </a:solidFill>
                <a:effectLst>
                  <a:outerShdw blurRad="38100" dist="38100" dir="2700000" algn="tl">
                    <a:srgbClr val="C0C0C0"/>
                  </a:outerShdw>
                </a:effectLst>
                <a:latin typeface="宋体" pitchFamily="2" charset="-122"/>
                <a:ea typeface="宋体" pitchFamily="2" charset="-122"/>
              </a:rPr>
              <a:t>）</a:t>
            </a:r>
          </a:p>
          <a:p>
            <a:pPr lvl="1">
              <a:buFontTx/>
              <a:buNone/>
              <a:defRPr/>
            </a:pPr>
            <a:r>
              <a:rPr lang="en-US" altLang="zh-CN" sz="2800" b="1" i="1" dirty="0" smtClean="0">
                <a:solidFill>
                  <a:schemeClr val="tx2"/>
                </a:solidFill>
                <a:effectLst>
                  <a:outerShdw blurRad="38100" dist="38100" dir="2700000" algn="tl">
                    <a:srgbClr val="C0C0C0"/>
                  </a:outerShdw>
                </a:effectLst>
                <a:ea typeface="宋体" pitchFamily="2" charset="-122"/>
              </a:rPr>
              <a:t>S </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  </a:t>
            </a:r>
            <a:r>
              <a:rPr lang="zh-CN" altLang="en-US" sz="2800" b="1" dirty="0" smtClean="0">
                <a:solidFill>
                  <a:schemeClr val="tx2"/>
                </a:solidFill>
                <a:effectLst>
                  <a:outerShdw blurRad="38100" dist="38100" dir="2700000" algn="tl">
                    <a:srgbClr val="C0C0C0"/>
                  </a:outerShdw>
                </a:effectLst>
                <a:ea typeface="宋体" pitchFamily="2" charset="-122"/>
              </a:rPr>
              <a:t>开始符号</a:t>
            </a:r>
          </a:p>
          <a:p>
            <a:pPr lvl="1">
              <a:buFontTx/>
              <a:buNone/>
              <a:defRPr/>
            </a:pPr>
            <a:r>
              <a:rPr lang="en-US" altLang="zh-CN" sz="2800" b="1" i="1" dirty="0" smtClean="0">
                <a:solidFill>
                  <a:schemeClr val="tx2"/>
                </a:solidFill>
                <a:effectLst>
                  <a:outerShdw blurRad="38100" dist="38100" dir="2700000" algn="tl">
                    <a:srgbClr val="C0C0C0"/>
                  </a:outerShdw>
                </a:effectLst>
                <a:ea typeface="宋体" pitchFamily="2" charset="-122"/>
              </a:rPr>
              <a:t>P</a:t>
            </a:r>
            <a:r>
              <a:rPr lang="en-US" altLang="zh-CN" sz="2800" b="1" i="1" dirty="0" smtClean="0">
                <a:solidFill>
                  <a:schemeClr val="tx2"/>
                </a:solidFill>
                <a:effectLst>
                  <a:outerShdw blurRad="38100" dist="38100" dir="2700000" algn="tl">
                    <a:srgbClr val="C0C0C0"/>
                  </a:outerShdw>
                </a:effectLst>
                <a:latin typeface="宋体" pitchFamily="2" charset="-122"/>
                <a:ea typeface="宋体" pitchFamily="2" charset="-122"/>
              </a:rPr>
              <a:t> </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  </a:t>
            </a:r>
            <a:r>
              <a:rPr lang="zh-CN" altLang="en-US" sz="2800" b="1" dirty="0" smtClean="0">
                <a:solidFill>
                  <a:schemeClr val="tx2"/>
                </a:solidFill>
                <a:effectLst>
                  <a:outerShdw blurRad="38100" dist="38100" dir="2700000" algn="tl">
                    <a:srgbClr val="C0C0C0"/>
                  </a:outerShdw>
                </a:effectLst>
                <a:ea typeface="宋体" pitchFamily="2" charset="-122"/>
              </a:rPr>
              <a:t>产生式</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集合，产生式形式 : </a:t>
            </a:r>
            <a:r>
              <a:rPr lang="en-US" altLang="zh-CN" sz="2800" b="1" i="1" dirty="0" smtClean="0">
                <a:solidFill>
                  <a:schemeClr val="tx2"/>
                </a:solidFill>
                <a:effectLst>
                  <a:outerShdw blurRad="38100" dist="38100" dir="2700000" algn="tl">
                    <a:srgbClr val="C0C0C0"/>
                  </a:outerShdw>
                </a:effectLst>
                <a:ea typeface="宋体" pitchFamily="2" charset="-122"/>
              </a:rPr>
              <a:t>A </a:t>
            </a:r>
            <a:r>
              <a:rPr lang="en-US" altLang="zh-CN" sz="28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i="1" dirty="0" smtClean="0">
                <a:solidFill>
                  <a:schemeClr val="tx2"/>
                </a:solidFill>
                <a:effectLst>
                  <a:outerShdw blurRad="38100" dist="38100" dir="2700000" algn="tl">
                    <a:srgbClr val="C0C0C0"/>
                  </a:outerShdw>
                </a:effectLst>
                <a:ea typeface="宋体" pitchFamily="2" charset="-122"/>
                <a:sym typeface="Symbol" pitchFamily="18" charset="2"/>
              </a:rPr>
              <a:t></a:t>
            </a:r>
          </a:p>
          <a:p>
            <a:pPr>
              <a:defRPr/>
            </a:pPr>
            <a:endParaRPr lang="zh-CN" altLang="en-US" sz="3200" dirty="0" smtClean="0">
              <a:solidFill>
                <a:schemeClr val="tx2"/>
              </a:solidFill>
              <a:ea typeface="宋体" pitchFamily="2" charset="-122"/>
            </a:endParaRPr>
          </a:p>
        </p:txBody>
      </p:sp>
      <p:sp>
        <p:nvSpPr>
          <p:cNvPr id="921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94503654-45FB-4E06-B1C3-D98481783C33}" type="slidenum">
              <a:rPr lang="en-US" altLang="zh-CN">
                <a:solidFill>
                  <a:schemeClr val="bg2"/>
                </a:solidFill>
                <a:latin typeface="Arial" charset="0"/>
              </a:rPr>
              <a:pPr/>
              <a:t>14</a:t>
            </a:fld>
            <a:endParaRPr lang="en-US" altLang="zh-CN">
              <a:solidFill>
                <a:schemeClr val="bg2"/>
              </a:solidFill>
              <a:latin typeface="Arial" charset="0"/>
            </a:endParaRPr>
          </a:p>
        </p:txBody>
      </p:sp>
      <p:graphicFrame>
        <p:nvGraphicFramePr>
          <p:cNvPr id="9220" name="Object 11" descr="Green marble"/>
          <p:cNvGraphicFramePr>
            <a:graphicFrameLocks noChangeAspect="1"/>
          </p:cNvGraphicFramePr>
          <p:nvPr>
            <p:extLst>
              <p:ext uri="{D42A27DB-BD31-4B8C-83A1-F6EECF244321}">
                <p14:modId xmlns:p14="http://schemas.microsoft.com/office/powerpoint/2010/main" val="3220043289"/>
              </p:ext>
            </p:extLst>
          </p:nvPr>
        </p:nvGraphicFramePr>
        <p:xfrm>
          <a:off x="4788024" y="4510509"/>
          <a:ext cx="3240088" cy="574675"/>
        </p:xfrm>
        <a:graphic>
          <a:graphicData uri="http://schemas.openxmlformats.org/presentationml/2006/ole">
            <mc:AlternateContent xmlns:mc="http://schemas.openxmlformats.org/markup-compatibility/2006">
              <mc:Choice xmlns:v="urn:schemas-microsoft-com:vml" Requires="v">
                <p:oleObj spid="_x0000_s9291" name="Equation" r:id="rId4" imgW="1358310" imgH="241195" progId="Equation.DSMT4">
                  <p:embed/>
                </p:oleObj>
              </mc:Choice>
              <mc:Fallback>
                <p:oleObj name="Equation" r:id="rId4" imgW="1358310" imgH="241195" progId="Equation.DSMT4">
                  <p:embed/>
                  <p:pic>
                    <p:nvPicPr>
                      <p:cNvPr id="0" name="Object 11" descr="Green marb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024" y="4510509"/>
                        <a:ext cx="3240088" cy="574675"/>
                      </a:xfrm>
                      <a:prstGeom prst="rect">
                        <a:avLst/>
                      </a:prstGeom>
                      <a:solidFill>
                        <a:schemeClr val="bg1"/>
                      </a:solidFill>
                      <a:ln>
                        <a:noFill/>
                      </a:ln>
                      <a:effectLst/>
                    </p:spPr>
                  </p:pic>
                </p:oleObj>
              </mc:Fallback>
            </mc:AlternateContent>
          </a:graphicData>
        </a:graphic>
      </p:graphicFrame>
      <p:graphicFrame>
        <p:nvGraphicFramePr>
          <p:cNvPr id="9221" name="Object 14" descr="Green marble"/>
          <p:cNvGraphicFramePr>
            <a:graphicFrameLocks noChangeAspect="1"/>
          </p:cNvGraphicFramePr>
          <p:nvPr>
            <p:extLst>
              <p:ext uri="{D42A27DB-BD31-4B8C-83A1-F6EECF244321}">
                <p14:modId xmlns:p14="http://schemas.microsoft.com/office/powerpoint/2010/main" val="1076616803"/>
              </p:ext>
            </p:extLst>
          </p:nvPr>
        </p:nvGraphicFramePr>
        <p:xfrm>
          <a:off x="5795987" y="2780928"/>
          <a:ext cx="1584325" cy="482600"/>
        </p:xfrm>
        <a:graphic>
          <a:graphicData uri="http://schemas.openxmlformats.org/presentationml/2006/ole">
            <mc:AlternateContent xmlns:mc="http://schemas.openxmlformats.org/markup-compatibility/2006">
              <mc:Choice xmlns:v="urn:schemas-microsoft-com:vml" Requires="v">
                <p:oleObj spid="_x0000_s9292" name="Equation" r:id="rId6" imgW="749300" imgH="228600" progId="Equation.DSMT4">
                  <p:embed/>
                </p:oleObj>
              </mc:Choice>
              <mc:Fallback>
                <p:oleObj name="Equation" r:id="rId6" imgW="749300" imgH="228600" progId="Equation.DSMT4">
                  <p:embed/>
                  <p:pic>
                    <p:nvPicPr>
                      <p:cNvPr id="0" name="Object 14" descr="Green marb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5987" y="2780928"/>
                        <a:ext cx="1584325" cy="482600"/>
                      </a:xfrm>
                      <a:prstGeom prst="rect">
                        <a:avLst/>
                      </a:prstGeom>
                      <a:solidFill>
                        <a:schemeClr val="bg1"/>
                      </a:solidFill>
                      <a:ln>
                        <a:noFill/>
                      </a:ln>
                      <a:effec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pitchFamily="2" charset="-122"/>
              </a:rPr>
              <a:t>3.1 上下文无关文法</a:t>
            </a:r>
          </a:p>
        </p:txBody>
      </p:sp>
      <p:sp>
        <p:nvSpPr>
          <p:cNvPr id="442371" name="Rectangle 3"/>
          <p:cNvSpPr>
            <a:spLocks noGrp="1" noChangeArrowheads="1"/>
          </p:cNvSpPr>
          <p:nvPr>
            <p:ph idx="1"/>
          </p:nvPr>
        </p:nvSpPr>
        <p:spPr>
          <a:xfrm>
            <a:off x="457200" y="980728"/>
            <a:ext cx="8579296" cy="5248275"/>
          </a:xfrm>
        </p:spPr>
        <p:txBody>
          <a:bodyPr/>
          <a:lstStyle/>
          <a:p>
            <a:pPr>
              <a:defRPr/>
            </a:pPr>
            <a:r>
              <a:rPr lang="zh-CN" altLang="en-US" sz="3200" b="1" dirty="0" smtClean="0">
                <a:solidFill>
                  <a:schemeClr val="tx2"/>
                </a:solidFill>
                <a:effectLst>
                  <a:outerShdw blurRad="38100" dist="38100" dir="2700000" algn="tl">
                    <a:srgbClr val="C0C0C0"/>
                  </a:outerShdw>
                </a:effectLst>
                <a:latin typeface="宋体" pitchFamily="2" charset="-122"/>
                <a:ea typeface="宋体" pitchFamily="2" charset="-122"/>
              </a:rPr>
              <a:t>例</a:t>
            </a:r>
            <a:r>
              <a:rPr lang="zh-CN" altLang="en-US" sz="2800" b="1" dirty="0" smtClean="0">
                <a:solidFill>
                  <a:schemeClr val="tx2"/>
                </a:solidFill>
                <a:effectLst>
                  <a:outerShdw blurRad="38100" dist="38100" dir="2700000" algn="tl">
                    <a:srgbClr val="C0C0C0"/>
                  </a:outerShdw>
                </a:effectLst>
                <a:ea typeface="宋体" pitchFamily="2" charset="-122"/>
              </a:rPr>
              <a:t>({</a:t>
            </a:r>
            <a:r>
              <a:rPr lang="en-US" altLang="zh-CN" sz="2800" b="1" dirty="0" smtClean="0">
                <a:solidFill>
                  <a:schemeClr val="tx2"/>
                </a:solidFill>
                <a:effectLst>
                  <a:outerShdw blurRad="38100" dist="38100" dir="2700000" algn="tl">
                    <a:srgbClr val="C0C0C0"/>
                  </a:outerShdw>
                </a:effectLst>
                <a:ea typeface="宋体" pitchFamily="2" charset="-122"/>
              </a:rPr>
              <a:t>id, +, </a:t>
            </a:r>
            <a:r>
              <a:rPr lang="en-US" altLang="zh-CN" sz="2800" b="1" dirty="0" smtClean="0">
                <a:solidFill>
                  <a:schemeClr val="tx2"/>
                </a:solidFill>
                <a:effectLst>
                  <a:outerShdw blurRad="38100" dist="38100" dir="2700000" algn="tl">
                    <a:srgbClr val="C0C0C0"/>
                  </a:outerShdw>
                </a:effectLst>
                <a:latin typeface="宋体" pitchFamily="2" charset="-122"/>
                <a:ea typeface="宋体" pitchFamily="2" charset="-122"/>
              </a:rPr>
              <a:t>*</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tx2"/>
                </a:solidFill>
                <a:effectLst>
                  <a:outerShdw blurRad="38100" dist="38100" dir="2700000" algn="tl">
                    <a:srgbClr val="C0C0C0"/>
                  </a:outerShdw>
                </a:effectLst>
                <a:ea typeface="宋体" pitchFamily="2" charset="-122"/>
              </a:rPr>
              <a:t>, (, )}, {</a:t>
            </a:r>
            <a:r>
              <a:rPr lang="en-US" altLang="zh-CN" sz="2800" b="1" i="1" dirty="0" err="1" smtClean="0">
                <a:solidFill>
                  <a:schemeClr val="tx2"/>
                </a:solidFill>
                <a:effectLst>
                  <a:outerShdw blurRad="38100" dist="38100" dir="2700000" algn="tl">
                    <a:srgbClr val="C0C0C0"/>
                  </a:outerShdw>
                </a:effectLst>
                <a:ea typeface="宋体" pitchFamily="2" charset="-122"/>
              </a:rPr>
              <a:t>expr</a:t>
            </a:r>
            <a:r>
              <a:rPr lang="en-US" altLang="zh-CN" sz="2800" b="1" dirty="0" err="1" smtClean="0">
                <a:solidFill>
                  <a:schemeClr val="tx2"/>
                </a:solidFill>
                <a:effectLst>
                  <a:outerShdw blurRad="38100" dist="38100" dir="2700000" algn="tl">
                    <a:srgbClr val="C0C0C0"/>
                  </a:outerShdw>
                </a:effectLst>
                <a:ea typeface="宋体" pitchFamily="2" charset="-122"/>
              </a:rPr>
              <a:t>,</a:t>
            </a:r>
            <a:r>
              <a:rPr lang="en-US" altLang="zh-CN" sz="2800" b="1" i="1" dirty="0" err="1" smtClean="0">
                <a:solidFill>
                  <a:schemeClr val="tx2"/>
                </a:solidFill>
                <a:effectLst>
                  <a:outerShdw blurRad="38100" dist="38100" dir="2700000" algn="tl">
                    <a:srgbClr val="C0C0C0"/>
                  </a:outerShdw>
                </a:effectLst>
                <a:ea typeface="宋体" pitchFamily="2" charset="-122"/>
              </a:rPr>
              <a:t>op</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i="1" dirty="0" err="1" smtClean="0">
                <a:solidFill>
                  <a:schemeClr val="tx2"/>
                </a:solidFill>
                <a:effectLst>
                  <a:outerShdw blurRad="38100" dist="38100" dir="2700000" algn="tl">
                    <a:srgbClr val="C0C0C0"/>
                  </a:outerShdw>
                </a:effectLst>
                <a:ea typeface="宋体" pitchFamily="2" charset="-122"/>
              </a:rPr>
              <a:t>expr</a:t>
            </a:r>
            <a:r>
              <a:rPr lang="en-US" altLang="zh-CN" sz="2800" b="1" dirty="0" err="1" smtClean="0">
                <a:solidFill>
                  <a:schemeClr val="tx2"/>
                </a:solidFill>
                <a:effectLst>
                  <a:outerShdw blurRad="38100" dist="38100" dir="2700000" algn="tl">
                    <a:srgbClr val="C0C0C0"/>
                  </a:outerShdw>
                </a:effectLst>
                <a:ea typeface="宋体" pitchFamily="2" charset="-122"/>
              </a:rPr>
              <a:t>,</a:t>
            </a:r>
            <a:r>
              <a:rPr lang="en-US" altLang="zh-CN" sz="2800" b="1" i="1" dirty="0" err="1" smtClean="0">
                <a:solidFill>
                  <a:schemeClr val="tx2"/>
                </a:solidFill>
                <a:effectLst>
                  <a:outerShdw blurRad="38100" dist="38100" dir="2700000" algn="tl">
                    <a:srgbClr val="C0C0C0"/>
                  </a:outerShdw>
                </a:effectLst>
                <a:ea typeface="宋体" pitchFamily="2" charset="-122"/>
              </a:rPr>
              <a:t>P</a:t>
            </a:r>
            <a:r>
              <a:rPr lang="en-US" altLang="zh-CN" sz="2800" b="1" i="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chemeClr val="tx2"/>
                </a:solidFill>
                <a:effectLst>
                  <a:outerShdw blurRad="38100" dist="38100" dir="2700000" algn="tl">
                    <a:srgbClr val="C0C0C0"/>
                  </a:outerShdw>
                </a:effectLst>
                <a:ea typeface="宋体" pitchFamily="2" charset="-122"/>
              </a:rPr>
              <a:t>)</a:t>
            </a:r>
          </a:p>
          <a:p>
            <a:pPr>
              <a:defRPr/>
            </a:pPr>
            <a:endParaRPr lang="en-US" altLang="zh-CN" sz="2800" b="1" dirty="0" smtClean="0">
              <a:solidFill>
                <a:schemeClr val="tx2"/>
              </a:solidFill>
              <a:effectLst>
                <a:outerShdw blurRad="38100" dist="38100" dir="2700000" algn="tl">
                  <a:srgbClr val="C0C0C0"/>
                </a:outerShdw>
              </a:effectLst>
              <a:latin typeface="宋体" pitchFamily="2" charset="-122"/>
              <a:ea typeface="宋体" pitchFamily="2" charset="-122"/>
            </a:endParaRPr>
          </a:p>
          <a:p>
            <a:pPr lvl="1" algn="just">
              <a:buFontTx/>
              <a:buNone/>
              <a:defRPr/>
            </a:pPr>
            <a:r>
              <a:rPr lang="en-US" altLang="zh-CN" sz="2800" b="1" i="1" dirty="0" err="1" smtClean="0">
                <a:solidFill>
                  <a:schemeClr val="tx2"/>
                </a:solidFill>
                <a:effectLst>
                  <a:outerShdw blurRad="38100" dist="38100" dir="2700000" algn="tl">
                    <a:srgbClr val="C0C0C0"/>
                  </a:outerShdw>
                </a:effectLst>
                <a:ea typeface="宋体" pitchFamily="2" charset="-122"/>
              </a:rPr>
              <a:t>expr</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i="1" dirty="0" err="1" smtClean="0">
                <a:solidFill>
                  <a:schemeClr val="tx2"/>
                </a:solidFill>
                <a:effectLst>
                  <a:outerShdw blurRad="38100" dist="38100" dir="2700000" algn="tl">
                    <a:srgbClr val="C0C0C0"/>
                  </a:outerShdw>
                </a:effectLst>
                <a:ea typeface="宋体" pitchFamily="2" charset="-122"/>
              </a:rPr>
              <a:t>expr</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i="1" dirty="0" smtClean="0">
                <a:solidFill>
                  <a:schemeClr val="tx2"/>
                </a:solidFill>
                <a:effectLst>
                  <a:outerShdw blurRad="38100" dist="38100" dir="2700000" algn="tl">
                    <a:srgbClr val="C0C0C0"/>
                  </a:outerShdw>
                </a:effectLst>
                <a:ea typeface="宋体" pitchFamily="2" charset="-122"/>
              </a:rPr>
              <a:t>op</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i="1" dirty="0" err="1" smtClean="0">
                <a:solidFill>
                  <a:schemeClr val="tx2"/>
                </a:solidFill>
                <a:effectLst>
                  <a:outerShdw blurRad="38100" dist="38100" dir="2700000" algn="tl">
                    <a:srgbClr val="C0C0C0"/>
                  </a:outerShdw>
                </a:effectLst>
                <a:ea typeface="宋体" pitchFamily="2" charset="-122"/>
              </a:rPr>
              <a:t>expr</a:t>
            </a:r>
            <a:r>
              <a:rPr lang="en-US" altLang="zh-CN" sz="2800" b="1" i="1" dirty="0" smtClean="0">
                <a:solidFill>
                  <a:schemeClr val="tx2"/>
                </a:solidFill>
                <a:effectLst>
                  <a:outerShdw blurRad="38100" dist="38100" dir="2700000" algn="tl">
                    <a:srgbClr val="C0C0C0"/>
                  </a:outerShdw>
                </a:effectLst>
                <a:ea typeface="宋体" pitchFamily="2" charset="-122"/>
              </a:rPr>
              <a:t>  		</a:t>
            </a:r>
          </a:p>
          <a:p>
            <a:pPr lvl="1" algn="just">
              <a:buFontTx/>
              <a:buNone/>
              <a:defRPr/>
            </a:pPr>
            <a:r>
              <a:rPr lang="en-US" altLang="zh-CN" sz="2800" b="1" i="1" dirty="0" err="1" smtClean="0">
                <a:solidFill>
                  <a:schemeClr val="tx2"/>
                </a:solidFill>
                <a:effectLst>
                  <a:outerShdw blurRad="38100" dist="38100" dir="2700000" algn="tl">
                    <a:srgbClr val="C0C0C0"/>
                  </a:outerShdw>
                </a:effectLst>
                <a:ea typeface="宋体" pitchFamily="2" charset="-122"/>
              </a:rPr>
              <a:t>expr</a:t>
            </a:r>
            <a:r>
              <a:rPr lang="en-US" altLang="zh-CN" sz="2800" b="1" i="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i="1" dirty="0" err="1" smtClean="0">
                <a:solidFill>
                  <a:schemeClr val="tx2"/>
                </a:solidFill>
                <a:effectLst>
                  <a:outerShdw blurRad="38100" dist="38100" dir="2700000" algn="tl">
                    <a:srgbClr val="C0C0C0"/>
                  </a:outerShdw>
                </a:effectLst>
                <a:ea typeface="宋体" pitchFamily="2" charset="-122"/>
              </a:rPr>
              <a:t>expr</a:t>
            </a:r>
            <a:r>
              <a:rPr lang="en-US" altLang="zh-CN" sz="2800" b="1" dirty="0" smtClean="0">
                <a:solidFill>
                  <a:schemeClr val="tx2"/>
                </a:solidFill>
                <a:effectLst>
                  <a:outerShdw blurRad="38100" dist="38100" dir="2700000" algn="tl">
                    <a:srgbClr val="C0C0C0"/>
                  </a:outerShdw>
                </a:effectLst>
                <a:ea typeface="宋体" pitchFamily="2" charset="-122"/>
              </a:rPr>
              <a:t>)</a:t>
            </a:r>
          </a:p>
          <a:p>
            <a:pPr lvl="1" algn="just">
              <a:buFontTx/>
              <a:buNone/>
              <a:defRPr/>
            </a:pPr>
            <a:r>
              <a:rPr lang="en-US" altLang="zh-CN" sz="2800" b="1" i="1" dirty="0" err="1" smtClean="0">
                <a:solidFill>
                  <a:schemeClr val="tx2"/>
                </a:solidFill>
                <a:effectLst>
                  <a:outerShdw blurRad="38100" dist="38100" dir="2700000" algn="tl">
                    <a:srgbClr val="C0C0C0"/>
                  </a:outerShdw>
                </a:effectLst>
                <a:ea typeface="宋体" pitchFamily="2" charset="-122"/>
              </a:rPr>
              <a:t>expr</a:t>
            </a:r>
            <a:r>
              <a:rPr lang="en-US" altLang="zh-CN" sz="2800" b="1" i="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i="1" dirty="0" err="1" smtClean="0">
                <a:solidFill>
                  <a:schemeClr val="tx2"/>
                </a:solidFill>
                <a:effectLst>
                  <a:outerShdw blurRad="38100" dist="38100" dir="2700000" algn="tl">
                    <a:srgbClr val="C0C0C0"/>
                  </a:outerShdw>
                </a:effectLst>
                <a:ea typeface="宋体" pitchFamily="2" charset="-122"/>
              </a:rPr>
              <a:t>expr</a:t>
            </a:r>
            <a:r>
              <a:rPr lang="en-US" altLang="zh-CN" sz="2800" b="1" i="1" dirty="0" smtClean="0">
                <a:solidFill>
                  <a:schemeClr val="tx2"/>
                </a:solidFill>
                <a:effectLst>
                  <a:outerShdw blurRad="38100" dist="38100" dir="2700000" algn="tl">
                    <a:srgbClr val="C0C0C0"/>
                  </a:outerShdw>
                </a:effectLst>
                <a:ea typeface="宋体" pitchFamily="2" charset="-122"/>
              </a:rPr>
              <a:t>  		</a:t>
            </a:r>
          </a:p>
          <a:p>
            <a:pPr lvl="1" algn="just">
              <a:buFontTx/>
              <a:buNone/>
              <a:defRPr/>
            </a:pPr>
            <a:r>
              <a:rPr lang="en-US" altLang="zh-CN" sz="2800" b="1" i="1" dirty="0" err="1" smtClean="0">
                <a:solidFill>
                  <a:schemeClr val="tx2"/>
                </a:solidFill>
                <a:effectLst>
                  <a:outerShdw blurRad="38100" dist="38100" dir="2700000" algn="tl">
                    <a:srgbClr val="C0C0C0"/>
                  </a:outerShdw>
                </a:effectLst>
                <a:ea typeface="宋体" pitchFamily="2" charset="-122"/>
              </a:rPr>
              <a:t>expr</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tx2"/>
                </a:solidFill>
                <a:effectLst>
                  <a:outerShdw blurRad="38100" dist="38100" dir="2700000" algn="tl">
                    <a:srgbClr val="C0C0C0"/>
                  </a:outerShdw>
                </a:effectLst>
                <a:ea typeface="宋体" pitchFamily="2" charset="-122"/>
              </a:rPr>
              <a:t> id</a:t>
            </a:r>
          </a:p>
          <a:p>
            <a:pPr lvl="1" algn="just">
              <a:buFontTx/>
              <a:buNone/>
              <a:defRPr/>
            </a:pPr>
            <a:r>
              <a:rPr lang="en-US" altLang="zh-CN" sz="2800" b="1" i="1" dirty="0" smtClean="0">
                <a:solidFill>
                  <a:schemeClr val="tx2"/>
                </a:solidFill>
                <a:effectLst>
                  <a:outerShdw blurRad="38100" dist="38100" dir="2700000" algn="tl">
                    <a:srgbClr val="C0C0C0"/>
                  </a:outerShdw>
                </a:effectLst>
                <a:ea typeface="宋体" pitchFamily="2" charset="-122"/>
              </a:rPr>
              <a:t>op </a:t>
            </a:r>
            <a:r>
              <a:rPr lang="en-US" altLang="zh-CN" sz="28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tx2"/>
                </a:solidFill>
                <a:effectLst>
                  <a:outerShdw blurRad="38100" dist="38100" dir="2700000" algn="tl">
                    <a:srgbClr val="C0C0C0"/>
                  </a:outerShdw>
                </a:effectLst>
                <a:ea typeface="宋体" pitchFamily="2" charset="-122"/>
              </a:rPr>
              <a:t> +   				</a:t>
            </a:r>
          </a:p>
          <a:p>
            <a:pPr lvl="1" algn="just">
              <a:buFontTx/>
              <a:buNone/>
              <a:defRPr/>
            </a:pPr>
            <a:r>
              <a:rPr lang="en-US" altLang="zh-CN" sz="2800" b="1" i="1" dirty="0" smtClean="0">
                <a:solidFill>
                  <a:schemeClr val="tx2"/>
                </a:solidFill>
                <a:effectLst>
                  <a:outerShdw blurRad="38100" dist="38100" dir="2700000" algn="tl">
                    <a:srgbClr val="C0C0C0"/>
                  </a:outerShdw>
                </a:effectLst>
                <a:ea typeface="宋体" pitchFamily="2" charset="-122"/>
              </a:rPr>
              <a:t>op </a:t>
            </a:r>
            <a:r>
              <a:rPr lang="en-US" altLang="zh-CN" sz="28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chemeClr val="tx2"/>
                </a:solidFill>
                <a:effectLst>
                  <a:outerShdw blurRad="38100" dist="38100" dir="2700000" algn="tl">
                    <a:srgbClr val="C0C0C0"/>
                  </a:outerShdw>
                </a:effectLst>
                <a:latin typeface="宋体" pitchFamily="2" charset="-122"/>
                <a:ea typeface="宋体" pitchFamily="2" charset="-122"/>
              </a:rPr>
              <a:t>*</a:t>
            </a:r>
            <a:endParaRPr lang="zh-CN" altLang="en-US" sz="2800" dirty="0" smtClean="0">
              <a:solidFill>
                <a:schemeClr val="tx2"/>
              </a:solidFill>
              <a:ea typeface="宋体" pitchFamily="2" charset="-122"/>
            </a:endParaRPr>
          </a:p>
        </p:txBody>
      </p:sp>
      <p:sp>
        <p:nvSpPr>
          <p:cNvPr id="1126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E0B1C768-9153-4336-9281-6D581321E0EA}" type="slidenum">
              <a:rPr lang="en-US" altLang="zh-CN">
                <a:solidFill>
                  <a:schemeClr val="bg2"/>
                </a:solidFill>
                <a:latin typeface="Arial" charset="0"/>
              </a:rPr>
              <a:pPr/>
              <a:t>15</a:t>
            </a:fld>
            <a:endParaRPr lang="en-US" altLang="zh-CN" dirty="0">
              <a:solidFill>
                <a:schemeClr val="bg2"/>
              </a:solidFill>
              <a:latin typeface="Arial" charset="0"/>
            </a:endParaRPr>
          </a:p>
        </p:txBody>
      </p:sp>
      <p:sp>
        <p:nvSpPr>
          <p:cNvPr id="442372" name="Rectangle 4"/>
          <p:cNvSpPr>
            <a:spLocks noChangeArrowheads="1"/>
          </p:cNvSpPr>
          <p:nvPr/>
        </p:nvSpPr>
        <p:spPr bwMode="auto">
          <a:xfrm>
            <a:off x="971872" y="2132856"/>
            <a:ext cx="935037" cy="1944687"/>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42373" name="AutoShape 5" descr="Green marble"/>
          <p:cNvSpPr>
            <a:spLocks noChangeArrowheads="1"/>
          </p:cNvSpPr>
          <p:nvPr/>
        </p:nvSpPr>
        <p:spPr bwMode="auto">
          <a:xfrm>
            <a:off x="5580384" y="2277318"/>
            <a:ext cx="2374900" cy="719138"/>
          </a:xfrm>
          <a:prstGeom prst="wedgeRectCallout">
            <a:avLst>
              <a:gd name="adj1" fmla="val -198194"/>
              <a:gd name="adj2" fmla="val -12694"/>
            </a:avLst>
          </a:prstGeom>
          <a:solidFill>
            <a:schemeClr val="accent6">
              <a:lumMod val="75000"/>
            </a:schemeClr>
          </a:solidFill>
          <a:ln w="12700">
            <a:solidFill>
              <a:schemeClr val="accent2"/>
            </a:solidFill>
            <a:miter lim="800000"/>
            <a:headEnd type="none" w="sm" len="sm"/>
            <a:tailEnd type="none" w="sm" len="sm"/>
          </a:ln>
          <a:effectLst>
            <a:glow rad="101600">
              <a:schemeClr val="accent6">
                <a:satMod val="175000"/>
                <a:alpha val="40000"/>
              </a:schemeClr>
            </a:glow>
          </a:effectLst>
          <a:extLst/>
        </p:spPr>
        <p:txBody>
          <a:bodyPr/>
          <a:lstStyle/>
          <a:p>
            <a:pPr algn="ctr">
              <a:defRPr/>
            </a:pPr>
            <a:r>
              <a:rPr lang="zh-CN" altLang="en-US" b="1" dirty="0">
                <a:solidFill>
                  <a:schemeClr val="bg1"/>
                </a:solidFill>
                <a:latin typeface="Tahoma" pitchFamily="34" charset="0"/>
                <a:ea typeface="宋体" pitchFamily="2" charset="-122"/>
              </a:rPr>
              <a:t>同一个符号可以在多个产生式中出现 </a:t>
            </a:r>
          </a:p>
        </p:txBody>
      </p:sp>
      <p:sp>
        <p:nvSpPr>
          <p:cNvPr id="442375" name="Text Box 7" descr="Green marble"/>
          <p:cNvSpPr txBox="1">
            <a:spLocks noChangeArrowheads="1"/>
          </p:cNvSpPr>
          <p:nvPr/>
        </p:nvSpPr>
        <p:spPr bwMode="auto">
          <a:xfrm>
            <a:off x="4191322" y="3625106"/>
            <a:ext cx="4629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b="1">
                <a:solidFill>
                  <a:schemeClr val="tx2"/>
                </a:solidFill>
                <a:effectLst>
                  <a:outerShdw blurRad="38100" dist="38100" dir="2700000" algn="tl">
                    <a:srgbClr val="C0C0C0"/>
                  </a:outerShdw>
                </a:effectLst>
                <a:latin typeface="Tahoma" pitchFamily="34" charset="0"/>
                <a:ea typeface="宋体" pitchFamily="2" charset="-122"/>
              </a:rPr>
              <a:t>每个产生式之间没有强制的顺序关系， </a:t>
            </a:r>
          </a:p>
          <a:p>
            <a:pPr>
              <a:defRPr/>
            </a:pPr>
            <a:r>
              <a:rPr lang="zh-CN" altLang="en-US" b="1">
                <a:solidFill>
                  <a:schemeClr val="tx2"/>
                </a:solidFill>
                <a:effectLst>
                  <a:outerShdw blurRad="38100" dist="38100" dir="2700000" algn="tl">
                    <a:srgbClr val="C0C0C0"/>
                  </a:outerShdw>
                </a:effectLst>
                <a:latin typeface="Tahoma" pitchFamily="34" charset="0"/>
                <a:ea typeface="宋体" pitchFamily="2" charset="-122"/>
              </a:rPr>
              <a:t>这与正规式不同</a:t>
            </a:r>
          </a:p>
        </p:txBody>
      </p:sp>
      <p:sp>
        <p:nvSpPr>
          <p:cNvPr id="442379" name="Line 11"/>
          <p:cNvSpPr>
            <a:spLocks noChangeShapeType="1"/>
          </p:cNvSpPr>
          <p:nvPr/>
        </p:nvSpPr>
        <p:spPr bwMode="auto">
          <a:xfrm>
            <a:off x="1979934" y="5157043"/>
            <a:ext cx="358775"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80" name="Line 12"/>
          <p:cNvSpPr>
            <a:spLocks noChangeShapeType="1"/>
          </p:cNvSpPr>
          <p:nvPr/>
        </p:nvSpPr>
        <p:spPr bwMode="auto">
          <a:xfrm>
            <a:off x="1979934" y="4582368"/>
            <a:ext cx="358775"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81" name="Line 13"/>
          <p:cNvSpPr>
            <a:spLocks noChangeShapeType="1"/>
          </p:cNvSpPr>
          <p:nvPr/>
        </p:nvSpPr>
        <p:spPr bwMode="auto">
          <a:xfrm>
            <a:off x="2340297" y="4077543"/>
            <a:ext cx="358775"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82" name="Line 14"/>
          <p:cNvSpPr>
            <a:spLocks noChangeShapeType="1"/>
          </p:cNvSpPr>
          <p:nvPr/>
        </p:nvSpPr>
        <p:spPr bwMode="auto">
          <a:xfrm>
            <a:off x="2268859" y="3574306"/>
            <a:ext cx="358775"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83" name="Line 15"/>
          <p:cNvSpPr>
            <a:spLocks noChangeShapeType="1"/>
          </p:cNvSpPr>
          <p:nvPr/>
        </p:nvSpPr>
        <p:spPr bwMode="auto">
          <a:xfrm>
            <a:off x="2556197" y="3645743"/>
            <a:ext cx="719137" cy="1152525"/>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84" name="Line 16"/>
          <p:cNvSpPr>
            <a:spLocks noChangeShapeType="1"/>
          </p:cNvSpPr>
          <p:nvPr/>
        </p:nvSpPr>
        <p:spPr bwMode="auto">
          <a:xfrm>
            <a:off x="2556197" y="4148981"/>
            <a:ext cx="719137" cy="792162"/>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85" name="Line 17"/>
          <p:cNvSpPr>
            <a:spLocks noChangeShapeType="1"/>
          </p:cNvSpPr>
          <p:nvPr/>
        </p:nvSpPr>
        <p:spPr bwMode="auto">
          <a:xfrm>
            <a:off x="2267272" y="4653806"/>
            <a:ext cx="936625" cy="360362"/>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86" name="Line 18"/>
          <p:cNvSpPr>
            <a:spLocks noChangeShapeType="1"/>
          </p:cNvSpPr>
          <p:nvPr/>
        </p:nvSpPr>
        <p:spPr bwMode="auto">
          <a:xfrm flipV="1">
            <a:off x="2195834" y="5085606"/>
            <a:ext cx="1008063" cy="144462"/>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87" name="Text Box 19"/>
          <p:cNvSpPr txBox="1">
            <a:spLocks noChangeArrowheads="1"/>
          </p:cNvSpPr>
          <p:nvPr/>
        </p:nvSpPr>
        <p:spPr bwMode="auto">
          <a:xfrm>
            <a:off x="3136370" y="4782393"/>
            <a:ext cx="12923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终结符  </a:t>
            </a:r>
          </a:p>
        </p:txBody>
      </p:sp>
      <p:sp>
        <p:nvSpPr>
          <p:cNvPr id="442388" name="Line 20"/>
          <p:cNvSpPr>
            <a:spLocks noChangeShapeType="1"/>
          </p:cNvSpPr>
          <p:nvPr/>
        </p:nvSpPr>
        <p:spPr bwMode="auto">
          <a:xfrm>
            <a:off x="2412652" y="3140918"/>
            <a:ext cx="358775"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89" name="Line 21"/>
          <p:cNvSpPr>
            <a:spLocks noChangeShapeType="1"/>
          </p:cNvSpPr>
          <p:nvPr/>
        </p:nvSpPr>
        <p:spPr bwMode="auto">
          <a:xfrm>
            <a:off x="3347491" y="3140918"/>
            <a:ext cx="358775"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90" name="Line 22"/>
          <p:cNvSpPr>
            <a:spLocks noChangeShapeType="1"/>
          </p:cNvSpPr>
          <p:nvPr/>
        </p:nvSpPr>
        <p:spPr bwMode="auto">
          <a:xfrm>
            <a:off x="2483172" y="3213943"/>
            <a:ext cx="792162" cy="1439863"/>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91" name="Line 23"/>
          <p:cNvSpPr>
            <a:spLocks noChangeShapeType="1"/>
          </p:cNvSpPr>
          <p:nvPr/>
        </p:nvSpPr>
        <p:spPr bwMode="auto">
          <a:xfrm flipH="1">
            <a:off x="3491061" y="3285381"/>
            <a:ext cx="144462" cy="1296987"/>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2372"/>
                                        </p:tgtEl>
                                        <p:attrNameLst>
                                          <p:attrName>style.visibility</p:attrName>
                                        </p:attrNameLst>
                                      </p:cBhvr>
                                      <p:to>
                                        <p:strVal val="visible"/>
                                      </p:to>
                                    </p:set>
                                    <p:animEffect transition="in" filter="blinds(horizontal)">
                                      <p:cBhvr>
                                        <p:cTn id="7" dur="500"/>
                                        <p:tgtEl>
                                          <p:spTgt spid="44237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2373"/>
                                        </p:tgtEl>
                                        <p:attrNameLst>
                                          <p:attrName>style.visibility</p:attrName>
                                        </p:attrNameLst>
                                      </p:cBhvr>
                                      <p:to>
                                        <p:strVal val="visible"/>
                                      </p:to>
                                    </p:set>
                                    <p:animEffect transition="in" filter="blinds(horizontal)">
                                      <p:cBhvr>
                                        <p:cTn id="10" dur="500"/>
                                        <p:tgtEl>
                                          <p:spTgt spid="44237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42375"/>
                                        </p:tgtEl>
                                        <p:attrNameLst>
                                          <p:attrName>style.visibility</p:attrName>
                                        </p:attrNameLst>
                                      </p:cBhvr>
                                      <p:to>
                                        <p:strVal val="visible"/>
                                      </p:to>
                                    </p:set>
                                    <p:animEffect transition="in" filter="blinds(horizontal)">
                                      <p:cBhvr>
                                        <p:cTn id="15" dur="500"/>
                                        <p:tgtEl>
                                          <p:spTgt spid="44237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grpId="1" nodeType="clickEffect">
                                  <p:stCondLst>
                                    <p:cond delay="0"/>
                                  </p:stCondLst>
                                  <p:childTnLst>
                                    <p:animEffect transition="out" filter="blinds(horizontal)">
                                      <p:cBhvr>
                                        <p:cTn id="19" dur="500"/>
                                        <p:tgtEl>
                                          <p:spTgt spid="442375"/>
                                        </p:tgtEl>
                                      </p:cBhvr>
                                    </p:animEffect>
                                    <p:set>
                                      <p:cBhvr>
                                        <p:cTn id="20" dur="1" fill="hold">
                                          <p:stCondLst>
                                            <p:cond delay="499"/>
                                          </p:stCondLst>
                                        </p:cTn>
                                        <p:tgtEl>
                                          <p:spTgt spid="442375"/>
                                        </p:tgtEl>
                                        <p:attrNameLst>
                                          <p:attrName>style.visibility</p:attrName>
                                        </p:attrNameLst>
                                      </p:cBhvr>
                                      <p:to>
                                        <p:strVal val="hidden"/>
                                      </p:to>
                                    </p:set>
                                  </p:childTnLst>
                                </p:cTn>
                              </p:par>
                              <p:par>
                                <p:cTn id="21" presetID="3" presetClass="exit" presetSubtype="10" fill="hold" grpId="1" nodeType="withEffect">
                                  <p:stCondLst>
                                    <p:cond delay="0"/>
                                  </p:stCondLst>
                                  <p:childTnLst>
                                    <p:animEffect transition="out" filter="blinds(horizontal)">
                                      <p:cBhvr>
                                        <p:cTn id="22" dur="500"/>
                                        <p:tgtEl>
                                          <p:spTgt spid="442373"/>
                                        </p:tgtEl>
                                      </p:cBhvr>
                                    </p:animEffect>
                                    <p:set>
                                      <p:cBhvr>
                                        <p:cTn id="23" dur="1" fill="hold">
                                          <p:stCondLst>
                                            <p:cond delay="499"/>
                                          </p:stCondLst>
                                        </p:cTn>
                                        <p:tgtEl>
                                          <p:spTgt spid="442373"/>
                                        </p:tgtEl>
                                        <p:attrNameLst>
                                          <p:attrName>style.visibility</p:attrName>
                                        </p:attrNameLst>
                                      </p:cBhvr>
                                      <p:to>
                                        <p:strVal val="hidden"/>
                                      </p:to>
                                    </p:set>
                                  </p:childTnLst>
                                </p:cTn>
                              </p:par>
                              <p:par>
                                <p:cTn id="24" presetID="3" presetClass="exit" presetSubtype="10" fill="hold" grpId="1" nodeType="withEffect">
                                  <p:stCondLst>
                                    <p:cond delay="0"/>
                                  </p:stCondLst>
                                  <p:childTnLst>
                                    <p:animEffect transition="out" filter="blinds(horizontal)">
                                      <p:cBhvr>
                                        <p:cTn id="25" dur="500"/>
                                        <p:tgtEl>
                                          <p:spTgt spid="442372"/>
                                        </p:tgtEl>
                                      </p:cBhvr>
                                    </p:animEffect>
                                    <p:set>
                                      <p:cBhvr>
                                        <p:cTn id="26" dur="1" fill="hold">
                                          <p:stCondLst>
                                            <p:cond delay="499"/>
                                          </p:stCondLst>
                                        </p:cTn>
                                        <p:tgtEl>
                                          <p:spTgt spid="442372"/>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42382"/>
                                        </p:tgtEl>
                                        <p:attrNameLst>
                                          <p:attrName>style.visibility</p:attrName>
                                        </p:attrNameLst>
                                      </p:cBhvr>
                                      <p:to>
                                        <p:strVal val="visible"/>
                                      </p:to>
                                    </p:set>
                                    <p:animEffect transition="in" filter="blinds(horizontal)">
                                      <p:cBhvr>
                                        <p:cTn id="31" dur="500"/>
                                        <p:tgtEl>
                                          <p:spTgt spid="44238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42381"/>
                                        </p:tgtEl>
                                        <p:attrNameLst>
                                          <p:attrName>style.visibility</p:attrName>
                                        </p:attrNameLst>
                                      </p:cBhvr>
                                      <p:to>
                                        <p:strVal val="visible"/>
                                      </p:to>
                                    </p:set>
                                    <p:animEffect transition="in" filter="blinds(horizontal)">
                                      <p:cBhvr>
                                        <p:cTn id="34" dur="500"/>
                                        <p:tgtEl>
                                          <p:spTgt spid="44238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42380"/>
                                        </p:tgtEl>
                                        <p:attrNameLst>
                                          <p:attrName>style.visibility</p:attrName>
                                        </p:attrNameLst>
                                      </p:cBhvr>
                                      <p:to>
                                        <p:strVal val="visible"/>
                                      </p:to>
                                    </p:set>
                                    <p:animEffect transition="in" filter="blinds(horizontal)">
                                      <p:cBhvr>
                                        <p:cTn id="37" dur="500"/>
                                        <p:tgtEl>
                                          <p:spTgt spid="44238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42379"/>
                                        </p:tgtEl>
                                        <p:attrNameLst>
                                          <p:attrName>style.visibility</p:attrName>
                                        </p:attrNameLst>
                                      </p:cBhvr>
                                      <p:to>
                                        <p:strVal val="visible"/>
                                      </p:to>
                                    </p:set>
                                    <p:animEffect transition="in" filter="blinds(horizontal)">
                                      <p:cBhvr>
                                        <p:cTn id="40" dur="500"/>
                                        <p:tgtEl>
                                          <p:spTgt spid="442379"/>
                                        </p:tgtEl>
                                      </p:cBhvr>
                                    </p:animEffect>
                                  </p:childTnLst>
                                </p:cTn>
                              </p:par>
                            </p:childTnLst>
                          </p:cTn>
                        </p:par>
                        <p:par>
                          <p:cTn id="41" fill="hold" nodeType="afterGroup">
                            <p:stCondLst>
                              <p:cond delay="500"/>
                            </p:stCondLst>
                            <p:childTnLst>
                              <p:par>
                                <p:cTn id="42" presetID="3" presetClass="entr" presetSubtype="10" fill="hold" grpId="0" nodeType="afterEffect">
                                  <p:stCondLst>
                                    <p:cond delay="0"/>
                                  </p:stCondLst>
                                  <p:childTnLst>
                                    <p:set>
                                      <p:cBhvr>
                                        <p:cTn id="43" dur="1" fill="hold">
                                          <p:stCondLst>
                                            <p:cond delay="0"/>
                                          </p:stCondLst>
                                        </p:cTn>
                                        <p:tgtEl>
                                          <p:spTgt spid="442388"/>
                                        </p:tgtEl>
                                        <p:attrNameLst>
                                          <p:attrName>style.visibility</p:attrName>
                                        </p:attrNameLst>
                                      </p:cBhvr>
                                      <p:to>
                                        <p:strVal val="visible"/>
                                      </p:to>
                                    </p:set>
                                    <p:animEffect transition="in" filter="blinds(horizontal)">
                                      <p:cBhvr>
                                        <p:cTn id="44" dur="500"/>
                                        <p:tgtEl>
                                          <p:spTgt spid="442388"/>
                                        </p:tgtEl>
                                      </p:cBhvr>
                                    </p:animEffect>
                                  </p:childTnLst>
                                </p:cTn>
                              </p:par>
                            </p:childTnLst>
                          </p:cTn>
                        </p:par>
                        <p:par>
                          <p:cTn id="45" fill="hold" nodeType="afterGroup">
                            <p:stCondLst>
                              <p:cond delay="1000"/>
                            </p:stCondLst>
                            <p:childTnLst>
                              <p:par>
                                <p:cTn id="46" presetID="3" presetClass="entr" presetSubtype="10" fill="hold" grpId="0" nodeType="afterEffect">
                                  <p:stCondLst>
                                    <p:cond delay="0"/>
                                  </p:stCondLst>
                                  <p:childTnLst>
                                    <p:set>
                                      <p:cBhvr>
                                        <p:cTn id="47" dur="1" fill="hold">
                                          <p:stCondLst>
                                            <p:cond delay="0"/>
                                          </p:stCondLst>
                                        </p:cTn>
                                        <p:tgtEl>
                                          <p:spTgt spid="442389"/>
                                        </p:tgtEl>
                                        <p:attrNameLst>
                                          <p:attrName>style.visibility</p:attrName>
                                        </p:attrNameLst>
                                      </p:cBhvr>
                                      <p:to>
                                        <p:strVal val="visible"/>
                                      </p:to>
                                    </p:set>
                                    <p:animEffect transition="in" filter="blinds(horizontal)">
                                      <p:cBhvr>
                                        <p:cTn id="48" dur="500"/>
                                        <p:tgtEl>
                                          <p:spTgt spid="44238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442383"/>
                                        </p:tgtEl>
                                        <p:attrNameLst>
                                          <p:attrName>style.visibility</p:attrName>
                                        </p:attrNameLst>
                                      </p:cBhvr>
                                      <p:to>
                                        <p:strVal val="visible"/>
                                      </p:to>
                                    </p:set>
                                    <p:animEffect transition="in" filter="checkerboard(across)">
                                      <p:cBhvr>
                                        <p:cTn id="53" dur="500"/>
                                        <p:tgtEl>
                                          <p:spTgt spid="442383"/>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442384"/>
                                        </p:tgtEl>
                                        <p:attrNameLst>
                                          <p:attrName>style.visibility</p:attrName>
                                        </p:attrNameLst>
                                      </p:cBhvr>
                                      <p:to>
                                        <p:strVal val="visible"/>
                                      </p:to>
                                    </p:set>
                                    <p:animEffect transition="in" filter="checkerboard(across)">
                                      <p:cBhvr>
                                        <p:cTn id="56" dur="500"/>
                                        <p:tgtEl>
                                          <p:spTgt spid="442384"/>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442385"/>
                                        </p:tgtEl>
                                        <p:attrNameLst>
                                          <p:attrName>style.visibility</p:attrName>
                                        </p:attrNameLst>
                                      </p:cBhvr>
                                      <p:to>
                                        <p:strVal val="visible"/>
                                      </p:to>
                                    </p:set>
                                    <p:animEffect transition="in" filter="checkerboard(across)">
                                      <p:cBhvr>
                                        <p:cTn id="59" dur="500"/>
                                        <p:tgtEl>
                                          <p:spTgt spid="442385"/>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442386"/>
                                        </p:tgtEl>
                                        <p:attrNameLst>
                                          <p:attrName>style.visibility</p:attrName>
                                        </p:attrNameLst>
                                      </p:cBhvr>
                                      <p:to>
                                        <p:strVal val="visible"/>
                                      </p:to>
                                    </p:set>
                                    <p:animEffect transition="in" filter="checkerboard(across)">
                                      <p:cBhvr>
                                        <p:cTn id="62" dur="500"/>
                                        <p:tgtEl>
                                          <p:spTgt spid="442386"/>
                                        </p:tgtEl>
                                      </p:cBhvr>
                                    </p:animEffect>
                                  </p:childTnLst>
                                </p:cTn>
                              </p:par>
                            </p:childTnLst>
                          </p:cTn>
                        </p:par>
                        <p:par>
                          <p:cTn id="63" fill="hold" nodeType="afterGroup">
                            <p:stCondLst>
                              <p:cond delay="500"/>
                            </p:stCondLst>
                            <p:childTnLst>
                              <p:par>
                                <p:cTn id="64" presetID="5" presetClass="entr" presetSubtype="10" fill="hold" grpId="0" nodeType="afterEffect">
                                  <p:stCondLst>
                                    <p:cond delay="0"/>
                                  </p:stCondLst>
                                  <p:childTnLst>
                                    <p:set>
                                      <p:cBhvr>
                                        <p:cTn id="65" dur="1" fill="hold">
                                          <p:stCondLst>
                                            <p:cond delay="0"/>
                                          </p:stCondLst>
                                        </p:cTn>
                                        <p:tgtEl>
                                          <p:spTgt spid="442390"/>
                                        </p:tgtEl>
                                        <p:attrNameLst>
                                          <p:attrName>style.visibility</p:attrName>
                                        </p:attrNameLst>
                                      </p:cBhvr>
                                      <p:to>
                                        <p:strVal val="visible"/>
                                      </p:to>
                                    </p:set>
                                    <p:animEffect transition="in" filter="checkerboard(across)">
                                      <p:cBhvr>
                                        <p:cTn id="66" dur="500"/>
                                        <p:tgtEl>
                                          <p:spTgt spid="442390"/>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442391"/>
                                        </p:tgtEl>
                                        <p:attrNameLst>
                                          <p:attrName>style.visibility</p:attrName>
                                        </p:attrNameLst>
                                      </p:cBhvr>
                                      <p:to>
                                        <p:strVal val="visible"/>
                                      </p:to>
                                    </p:set>
                                    <p:animEffect transition="in" filter="checkerboard(across)">
                                      <p:cBhvr>
                                        <p:cTn id="69" dur="500"/>
                                        <p:tgtEl>
                                          <p:spTgt spid="442391"/>
                                        </p:tgtEl>
                                      </p:cBhvr>
                                    </p:animEffect>
                                  </p:childTnLst>
                                </p:cTn>
                              </p:par>
                            </p:childTnLst>
                          </p:cTn>
                        </p:par>
                        <p:par>
                          <p:cTn id="70" fill="hold" nodeType="afterGroup">
                            <p:stCondLst>
                              <p:cond delay="1000"/>
                            </p:stCondLst>
                            <p:childTnLst>
                              <p:par>
                                <p:cTn id="71" presetID="3" presetClass="entr" presetSubtype="5" fill="hold" nodeType="afterEffect">
                                  <p:stCondLst>
                                    <p:cond delay="0"/>
                                  </p:stCondLst>
                                  <p:childTnLst>
                                    <p:set>
                                      <p:cBhvr>
                                        <p:cTn id="72" dur="1" fill="hold">
                                          <p:stCondLst>
                                            <p:cond delay="0"/>
                                          </p:stCondLst>
                                        </p:cTn>
                                        <p:tgtEl>
                                          <p:spTgt spid="442387">
                                            <p:txEl>
                                              <p:pRg st="0" end="0"/>
                                            </p:txEl>
                                          </p:spTgt>
                                        </p:tgtEl>
                                        <p:attrNameLst>
                                          <p:attrName>style.visibility</p:attrName>
                                        </p:attrNameLst>
                                      </p:cBhvr>
                                      <p:to>
                                        <p:strVal val="visible"/>
                                      </p:to>
                                    </p:set>
                                    <p:animEffect transition="in" filter="blinds(vertical)">
                                      <p:cBhvr>
                                        <p:cTn id="73" dur="500"/>
                                        <p:tgtEl>
                                          <p:spTgt spid="4423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2" grpId="0" animBg="1"/>
      <p:bldP spid="442372" grpId="1" animBg="1"/>
      <p:bldP spid="442373" grpId="0" animBg="1"/>
      <p:bldP spid="442373" grpId="1" animBg="1"/>
      <p:bldP spid="442375" grpId="0"/>
      <p:bldP spid="442375" grpId="1"/>
      <p:bldP spid="442379" grpId="0" animBg="1"/>
      <p:bldP spid="442380" grpId="0" animBg="1"/>
      <p:bldP spid="442381" grpId="0" animBg="1"/>
      <p:bldP spid="442382" grpId="0" animBg="1"/>
      <p:bldP spid="442383" grpId="0" animBg="1"/>
      <p:bldP spid="442384" grpId="0" animBg="1"/>
      <p:bldP spid="442385" grpId="0" animBg="1"/>
      <p:bldP spid="442386" grpId="0" animBg="1"/>
      <p:bldP spid="442388" grpId="0" animBg="1"/>
      <p:bldP spid="442389" grpId="0" animBg="1"/>
      <p:bldP spid="442390" grpId="0" animBg="1"/>
      <p:bldP spid="44239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1"/>
          </p:nvPr>
        </p:nvSpPr>
        <p:spPr>
          <a:xfrm>
            <a:off x="7524328" y="5517232"/>
            <a:ext cx="1619672" cy="1296144"/>
          </a:xfr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solidFill>
                  <a:schemeClr val="bg2"/>
                </a:solidFill>
                <a:latin typeface="Arial" charset="0"/>
              </a:rPr>
              <a:t>10</a:t>
            </a:r>
            <a:endParaRPr lang="en-US" altLang="zh-CN" dirty="0">
              <a:solidFill>
                <a:schemeClr val="bg2"/>
              </a:solidFill>
              <a:latin typeface="Arial" charset="0"/>
            </a:endParaRPr>
          </a:p>
        </p:txBody>
      </p:sp>
      <p:sp>
        <p:nvSpPr>
          <p:cNvPr id="515081" name="Rectangle 9"/>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pitchFamily="2" charset="-122"/>
              </a:rPr>
              <a:t>3.1 上下文无关文法</a:t>
            </a:r>
          </a:p>
        </p:txBody>
      </p:sp>
      <p:sp>
        <p:nvSpPr>
          <p:cNvPr id="515075" name="Rectangle 3"/>
          <p:cNvSpPr>
            <a:spLocks noGrp="1" noChangeArrowheads="1"/>
          </p:cNvSpPr>
          <p:nvPr>
            <p:ph idx="1"/>
          </p:nvPr>
        </p:nvSpPr>
        <p:spPr>
          <a:xfrm>
            <a:off x="77788" y="980728"/>
            <a:ext cx="4854575" cy="681038"/>
          </a:xfrm>
        </p:spPr>
        <p:txBody>
          <a:bodyPr/>
          <a:lstStyle/>
          <a:p>
            <a:pPr>
              <a:defRPr/>
            </a:pPr>
            <a:r>
              <a:rPr lang="zh-CN" altLang="en-US" sz="3200" b="1" dirty="0" smtClean="0">
                <a:solidFill>
                  <a:schemeClr val="tx2"/>
                </a:solidFill>
                <a:effectLst>
                  <a:outerShdw blurRad="38100" dist="38100" dir="2700000" algn="tl">
                    <a:srgbClr val="C0C0C0"/>
                  </a:outerShdw>
                </a:effectLst>
                <a:latin typeface="宋体" pitchFamily="2" charset="-122"/>
                <a:ea typeface="宋体" pitchFamily="2" charset="-122"/>
              </a:rPr>
              <a:t>简化表示方法</a:t>
            </a:r>
            <a:endParaRPr lang="zh-CN" altLang="en-US" sz="3200" b="1" dirty="0" smtClean="0">
              <a:solidFill>
                <a:schemeClr val="tx2"/>
              </a:solidFill>
              <a:effectLst>
                <a:outerShdw blurRad="38100" dist="38100" dir="2700000" algn="tl">
                  <a:srgbClr val="C0C0C0"/>
                </a:outerShdw>
              </a:effectLst>
              <a:ea typeface="宋体" pitchFamily="2" charset="-122"/>
            </a:endParaRPr>
          </a:p>
        </p:txBody>
      </p:sp>
      <p:sp>
        <p:nvSpPr>
          <p:cNvPr id="515076" name="Text Box 4" descr="Green marble"/>
          <p:cNvSpPr txBox="1">
            <a:spLocks noChangeArrowheads="1"/>
          </p:cNvSpPr>
          <p:nvPr/>
        </p:nvSpPr>
        <p:spPr bwMode="auto">
          <a:xfrm>
            <a:off x="0" y="1703388"/>
            <a:ext cx="3240088" cy="489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0"/>
              </a:spcBef>
              <a:defRPr/>
            </a:pP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以下符号通常</a:t>
            </a:r>
            <a:endParaRPr lang="en-US" altLang="zh-CN" sz="2400" b="1" dirty="0">
              <a:solidFill>
                <a:schemeClr val="tx2"/>
              </a:solidFill>
              <a:effectLst>
                <a:outerShdw blurRad="38100" dist="38100" dir="2700000" algn="tl">
                  <a:srgbClr val="C0C0C0"/>
                </a:outerShdw>
              </a:effectLst>
              <a:latin typeface="Tahoma" pitchFamily="34" charset="0"/>
              <a:ea typeface="宋体" pitchFamily="2" charset="-122"/>
            </a:endParaRPr>
          </a:p>
          <a:p>
            <a:pPr>
              <a:spcBef>
                <a:spcPts val="0"/>
              </a:spcBef>
              <a:defRPr/>
            </a:pP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表示终结符</a:t>
            </a:r>
          </a:p>
          <a:p>
            <a:pPr>
              <a:spcBef>
                <a:spcPct val="50000"/>
              </a:spcBef>
              <a:defRPr/>
            </a:pPr>
            <a:r>
              <a:rPr lang="en-US" altLang="zh-CN" sz="2400" b="1" dirty="0">
                <a:solidFill>
                  <a:schemeClr val="tx2"/>
                </a:solidFill>
                <a:latin typeface="Tahoma" pitchFamily="34" charset="0"/>
                <a:ea typeface="宋体" pitchFamily="2" charset="-122"/>
              </a:rPr>
              <a:t>1)</a:t>
            </a:r>
            <a:r>
              <a:rPr lang="zh-CN" altLang="en-US" sz="2400" b="1" dirty="0">
                <a:solidFill>
                  <a:schemeClr val="tx2"/>
                </a:solidFill>
                <a:latin typeface="Tahoma" pitchFamily="34" charset="0"/>
                <a:ea typeface="宋体" pitchFamily="2" charset="-122"/>
              </a:rPr>
              <a:t>字母表中前面的小写字母，如</a:t>
            </a:r>
            <a:r>
              <a:rPr lang="en-US" altLang="zh-CN" sz="2400" b="1" dirty="0" err="1">
                <a:solidFill>
                  <a:schemeClr val="tx2"/>
                </a:solidFill>
                <a:latin typeface="Tahoma" pitchFamily="34" charset="0"/>
                <a:ea typeface="宋体" pitchFamily="2" charset="-122"/>
              </a:rPr>
              <a:t>a,b,c</a:t>
            </a:r>
            <a:endParaRPr lang="en-US" altLang="zh-CN" sz="2400" b="1" dirty="0">
              <a:solidFill>
                <a:schemeClr val="tx2"/>
              </a:solidFill>
              <a:latin typeface="Tahoma" pitchFamily="34" charset="0"/>
              <a:ea typeface="宋体" pitchFamily="2" charset="-122"/>
            </a:endParaRPr>
          </a:p>
          <a:p>
            <a:pPr>
              <a:spcBef>
                <a:spcPct val="50000"/>
              </a:spcBef>
              <a:defRPr/>
            </a:pPr>
            <a:r>
              <a:rPr lang="en-US" altLang="zh-CN" sz="2400" b="1" dirty="0">
                <a:solidFill>
                  <a:schemeClr val="tx2"/>
                </a:solidFill>
                <a:latin typeface="Tahoma" pitchFamily="34" charset="0"/>
                <a:ea typeface="宋体" pitchFamily="2" charset="-122"/>
              </a:rPr>
              <a:t>2)</a:t>
            </a:r>
            <a:r>
              <a:rPr lang="zh-CN" altLang="en-US" sz="2400" b="1" dirty="0">
                <a:solidFill>
                  <a:schemeClr val="tx2"/>
                </a:solidFill>
                <a:latin typeface="Tahoma" pitchFamily="34" charset="0"/>
                <a:ea typeface="宋体" pitchFamily="2" charset="-122"/>
              </a:rPr>
              <a:t>黑体串</a:t>
            </a:r>
            <a:r>
              <a:rPr lang="en-US" altLang="zh-CN" sz="2400" b="1" dirty="0">
                <a:solidFill>
                  <a:schemeClr val="tx2"/>
                </a:solidFill>
                <a:latin typeface="Tahoma" pitchFamily="34" charset="0"/>
                <a:ea typeface="宋体" pitchFamily="2" charset="-122"/>
              </a:rPr>
              <a:t>,</a:t>
            </a:r>
            <a:r>
              <a:rPr lang="zh-CN" altLang="en-US" sz="2400" b="1" dirty="0">
                <a:solidFill>
                  <a:schemeClr val="tx2"/>
                </a:solidFill>
                <a:latin typeface="Tahoma" pitchFamily="34" charset="0"/>
                <a:ea typeface="宋体" pitchFamily="2" charset="-122"/>
              </a:rPr>
              <a:t>如</a:t>
            </a:r>
            <a:r>
              <a:rPr lang="en-US" altLang="zh-CN" sz="2400" b="1" dirty="0">
                <a:solidFill>
                  <a:schemeClr val="tx2"/>
                </a:solidFill>
                <a:latin typeface="Tahoma" pitchFamily="34" charset="0"/>
                <a:ea typeface="宋体" pitchFamily="2" charset="-122"/>
              </a:rPr>
              <a:t>id</a:t>
            </a:r>
            <a:r>
              <a:rPr lang="zh-CN" altLang="en-US" sz="2400" b="1" dirty="0">
                <a:solidFill>
                  <a:schemeClr val="tx2"/>
                </a:solidFill>
                <a:latin typeface="Tahoma" pitchFamily="34" charset="0"/>
                <a:ea typeface="宋体" pitchFamily="2" charset="-122"/>
              </a:rPr>
              <a:t>或</a:t>
            </a:r>
            <a:r>
              <a:rPr lang="en-US" altLang="zh-CN" sz="2400" b="1" dirty="0">
                <a:solidFill>
                  <a:schemeClr val="tx2"/>
                </a:solidFill>
                <a:latin typeface="Tahoma" pitchFamily="34" charset="0"/>
                <a:ea typeface="宋体" pitchFamily="2" charset="-122"/>
              </a:rPr>
              <a:t>while</a:t>
            </a:r>
          </a:p>
          <a:p>
            <a:pPr>
              <a:spcBef>
                <a:spcPct val="50000"/>
              </a:spcBef>
              <a:defRPr/>
            </a:pPr>
            <a:r>
              <a:rPr lang="en-US" altLang="zh-CN" sz="2400" b="1" dirty="0">
                <a:solidFill>
                  <a:schemeClr val="tx2"/>
                </a:solidFill>
                <a:latin typeface="Tahoma" pitchFamily="34" charset="0"/>
                <a:ea typeface="宋体" pitchFamily="2" charset="-122"/>
              </a:rPr>
              <a:t>3)</a:t>
            </a:r>
            <a:r>
              <a:rPr lang="zh-CN" altLang="en-US" sz="2400" b="1" dirty="0">
                <a:solidFill>
                  <a:schemeClr val="tx2"/>
                </a:solidFill>
                <a:latin typeface="Tahoma" pitchFamily="34" charset="0"/>
                <a:ea typeface="宋体" pitchFamily="2" charset="-122"/>
              </a:rPr>
              <a:t>数字 </a:t>
            </a:r>
            <a:r>
              <a:rPr lang="en-US" altLang="zh-CN" sz="2400" b="1" dirty="0">
                <a:solidFill>
                  <a:schemeClr val="tx2"/>
                </a:solidFill>
                <a:latin typeface="Tahoma" pitchFamily="34" charset="0"/>
                <a:ea typeface="宋体" pitchFamily="2" charset="-122"/>
              </a:rPr>
              <a:t>0,1,</a:t>
            </a:r>
            <a:r>
              <a:rPr lang="en-US" altLang="zh-CN" sz="2400" b="1" dirty="0">
                <a:solidFill>
                  <a:schemeClr val="tx2"/>
                </a:solidFill>
                <a:latin typeface="Arial"/>
                <a:ea typeface="宋体" pitchFamily="2" charset="-122"/>
              </a:rPr>
              <a:t>…</a:t>
            </a:r>
            <a:r>
              <a:rPr lang="en-US" altLang="zh-CN" sz="2400" b="1" dirty="0">
                <a:solidFill>
                  <a:schemeClr val="tx2"/>
                </a:solidFill>
                <a:latin typeface="Tahoma" pitchFamily="34" charset="0"/>
                <a:ea typeface="宋体" pitchFamily="2" charset="-122"/>
              </a:rPr>
              <a:t>,9</a:t>
            </a:r>
          </a:p>
          <a:p>
            <a:pPr>
              <a:spcBef>
                <a:spcPct val="50000"/>
              </a:spcBef>
              <a:defRPr/>
            </a:pPr>
            <a:r>
              <a:rPr lang="en-US" altLang="zh-CN" sz="2400" b="1" dirty="0">
                <a:solidFill>
                  <a:schemeClr val="tx2"/>
                </a:solidFill>
                <a:latin typeface="Tahoma" pitchFamily="34" charset="0"/>
                <a:ea typeface="宋体" pitchFamily="2" charset="-122"/>
              </a:rPr>
              <a:t>4)</a:t>
            </a:r>
            <a:r>
              <a:rPr lang="zh-CN" altLang="en-US" sz="2400" b="1" dirty="0">
                <a:solidFill>
                  <a:schemeClr val="tx2"/>
                </a:solidFill>
                <a:latin typeface="Tahoma" pitchFamily="34" charset="0"/>
                <a:ea typeface="宋体" pitchFamily="2" charset="-122"/>
              </a:rPr>
              <a:t>标点符号，如括号，逗号等</a:t>
            </a:r>
          </a:p>
          <a:p>
            <a:pPr>
              <a:spcBef>
                <a:spcPct val="50000"/>
              </a:spcBef>
              <a:defRPr/>
            </a:pPr>
            <a:r>
              <a:rPr lang="en-US" altLang="zh-CN" sz="2400" b="1" dirty="0">
                <a:solidFill>
                  <a:schemeClr val="tx2"/>
                </a:solidFill>
                <a:latin typeface="Tahoma" pitchFamily="34" charset="0"/>
                <a:ea typeface="宋体" pitchFamily="2" charset="-122"/>
              </a:rPr>
              <a:t>5)</a:t>
            </a:r>
            <a:r>
              <a:rPr lang="zh-CN" altLang="en-US" sz="2400" b="1" dirty="0">
                <a:solidFill>
                  <a:schemeClr val="tx2"/>
                </a:solidFill>
                <a:latin typeface="Tahoma" pitchFamily="34" charset="0"/>
                <a:ea typeface="宋体" pitchFamily="2" charset="-122"/>
              </a:rPr>
              <a:t>运算符号，如</a:t>
            </a:r>
            <a:r>
              <a:rPr lang="en-US" altLang="zh-CN" sz="2400" b="1" dirty="0">
                <a:solidFill>
                  <a:schemeClr val="tx2"/>
                </a:solidFill>
                <a:latin typeface="Tahoma" pitchFamily="34" charset="0"/>
                <a:ea typeface="宋体" pitchFamily="2" charset="-122"/>
              </a:rPr>
              <a:t>+,-</a:t>
            </a:r>
            <a:r>
              <a:rPr lang="zh-CN" altLang="en-US" sz="2400" b="1" dirty="0">
                <a:solidFill>
                  <a:schemeClr val="tx2"/>
                </a:solidFill>
                <a:latin typeface="Tahoma" pitchFamily="34" charset="0"/>
                <a:ea typeface="宋体" pitchFamily="2" charset="-122"/>
              </a:rPr>
              <a:t>等</a:t>
            </a:r>
            <a:endParaRPr lang="en-US" altLang="zh-CN" sz="2400" b="1" dirty="0">
              <a:solidFill>
                <a:schemeClr val="tx2"/>
              </a:solidFill>
              <a:latin typeface="Tahoma" pitchFamily="34" charset="0"/>
              <a:ea typeface="宋体" pitchFamily="2" charset="-122"/>
            </a:endParaRPr>
          </a:p>
        </p:txBody>
      </p:sp>
      <p:sp>
        <p:nvSpPr>
          <p:cNvPr id="515077" name="Text Box 5" descr="Green marble"/>
          <p:cNvSpPr txBox="1">
            <a:spLocks noChangeArrowheads="1"/>
          </p:cNvSpPr>
          <p:nvPr/>
        </p:nvSpPr>
        <p:spPr bwMode="auto">
          <a:xfrm>
            <a:off x="3203575" y="1916113"/>
            <a:ext cx="3240088"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0"/>
              </a:spcBef>
              <a:defRPr/>
            </a:pP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以下符号通常</a:t>
            </a:r>
            <a:endParaRPr lang="en-US" altLang="zh-CN" sz="2400" b="1" dirty="0">
              <a:solidFill>
                <a:schemeClr val="tx2"/>
              </a:solidFill>
              <a:effectLst>
                <a:outerShdw blurRad="38100" dist="38100" dir="2700000" algn="tl">
                  <a:srgbClr val="C0C0C0"/>
                </a:outerShdw>
              </a:effectLst>
              <a:latin typeface="Tahoma" pitchFamily="34" charset="0"/>
              <a:ea typeface="宋体" pitchFamily="2" charset="-122"/>
            </a:endParaRPr>
          </a:p>
          <a:p>
            <a:pPr>
              <a:spcBef>
                <a:spcPts val="0"/>
              </a:spcBef>
              <a:defRPr/>
            </a:pP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表示非终结符</a:t>
            </a:r>
          </a:p>
          <a:p>
            <a:pPr>
              <a:spcBef>
                <a:spcPct val="50000"/>
              </a:spcBef>
              <a:defRPr/>
            </a:pPr>
            <a:r>
              <a:rPr lang="en-US" altLang="zh-CN" sz="2400" b="1" dirty="0">
                <a:solidFill>
                  <a:schemeClr val="tx2"/>
                </a:solidFill>
                <a:latin typeface="Tahoma" pitchFamily="34" charset="0"/>
                <a:ea typeface="宋体" pitchFamily="2" charset="-122"/>
              </a:rPr>
              <a:t>1)</a:t>
            </a:r>
            <a:r>
              <a:rPr lang="zh-CN" altLang="en-US" sz="2400" b="1" dirty="0">
                <a:solidFill>
                  <a:schemeClr val="tx2"/>
                </a:solidFill>
                <a:latin typeface="Tahoma" pitchFamily="34" charset="0"/>
                <a:ea typeface="宋体" pitchFamily="2" charset="-122"/>
              </a:rPr>
              <a:t>字母表中前面的大写字母，如</a:t>
            </a:r>
            <a:r>
              <a:rPr lang="en-US" altLang="zh-CN" sz="2400" b="1" dirty="0">
                <a:solidFill>
                  <a:schemeClr val="tx2"/>
                </a:solidFill>
                <a:latin typeface="Tahoma" pitchFamily="34" charset="0"/>
                <a:ea typeface="宋体" pitchFamily="2" charset="-122"/>
              </a:rPr>
              <a:t>A,B,C</a:t>
            </a:r>
          </a:p>
          <a:p>
            <a:pPr>
              <a:spcBef>
                <a:spcPct val="50000"/>
              </a:spcBef>
              <a:defRPr/>
            </a:pPr>
            <a:r>
              <a:rPr lang="en-US" altLang="zh-CN" sz="2400" b="1" dirty="0">
                <a:solidFill>
                  <a:schemeClr val="tx2"/>
                </a:solidFill>
                <a:latin typeface="Tahoma" pitchFamily="34" charset="0"/>
                <a:ea typeface="宋体" pitchFamily="2" charset="-122"/>
              </a:rPr>
              <a:t>2)</a:t>
            </a:r>
            <a:r>
              <a:rPr lang="zh-CN" altLang="en-US" sz="2400" b="1" dirty="0">
                <a:solidFill>
                  <a:schemeClr val="tx2"/>
                </a:solidFill>
                <a:latin typeface="Tahoma" pitchFamily="34" charset="0"/>
                <a:ea typeface="宋体" pitchFamily="2" charset="-122"/>
              </a:rPr>
              <a:t>字母</a:t>
            </a:r>
            <a:r>
              <a:rPr lang="en-US" altLang="zh-CN" sz="2400" b="1" dirty="0">
                <a:solidFill>
                  <a:schemeClr val="tx2"/>
                </a:solidFill>
                <a:latin typeface="Tahoma" pitchFamily="34" charset="0"/>
                <a:ea typeface="宋体" pitchFamily="2" charset="-122"/>
              </a:rPr>
              <a:t>S, </a:t>
            </a:r>
            <a:r>
              <a:rPr lang="zh-CN" altLang="en-US" sz="2400" b="1" dirty="0">
                <a:solidFill>
                  <a:schemeClr val="tx2"/>
                </a:solidFill>
                <a:latin typeface="Tahoma" pitchFamily="34" charset="0"/>
                <a:ea typeface="宋体" pitchFamily="2" charset="-122"/>
              </a:rPr>
              <a:t>通常它表示开始符号</a:t>
            </a:r>
          </a:p>
          <a:p>
            <a:pPr>
              <a:spcBef>
                <a:spcPct val="50000"/>
              </a:spcBef>
              <a:defRPr/>
            </a:pPr>
            <a:r>
              <a:rPr lang="en-US" altLang="zh-CN" sz="2400" b="1" dirty="0">
                <a:solidFill>
                  <a:schemeClr val="tx2"/>
                </a:solidFill>
                <a:latin typeface="Tahoma" pitchFamily="34" charset="0"/>
                <a:ea typeface="宋体" pitchFamily="2" charset="-122"/>
              </a:rPr>
              <a:t>3)</a:t>
            </a:r>
            <a:r>
              <a:rPr lang="zh-CN" altLang="en-US" sz="2400" b="1" dirty="0">
                <a:solidFill>
                  <a:schemeClr val="tx2"/>
                </a:solidFill>
                <a:latin typeface="Tahoma" pitchFamily="34" charset="0"/>
                <a:ea typeface="宋体" pitchFamily="2" charset="-122"/>
              </a:rPr>
              <a:t>小写字母的名字，如</a:t>
            </a:r>
            <a:r>
              <a:rPr lang="en-US" altLang="zh-CN" sz="2400" b="1" dirty="0" err="1">
                <a:solidFill>
                  <a:schemeClr val="tx2"/>
                </a:solidFill>
                <a:latin typeface="Tahoma" pitchFamily="34" charset="0"/>
                <a:ea typeface="宋体" pitchFamily="2" charset="-122"/>
              </a:rPr>
              <a:t>expr</a:t>
            </a:r>
            <a:r>
              <a:rPr lang="zh-CN" altLang="en-US" sz="2400" b="1" dirty="0">
                <a:solidFill>
                  <a:schemeClr val="tx2"/>
                </a:solidFill>
                <a:latin typeface="Tahoma" pitchFamily="34" charset="0"/>
                <a:ea typeface="宋体" pitchFamily="2" charset="-122"/>
              </a:rPr>
              <a:t>和</a:t>
            </a:r>
            <a:r>
              <a:rPr lang="en-US" altLang="zh-CN" sz="2400" b="1" dirty="0" err="1">
                <a:solidFill>
                  <a:schemeClr val="tx2"/>
                </a:solidFill>
                <a:latin typeface="Tahoma" pitchFamily="34" charset="0"/>
                <a:ea typeface="宋体" pitchFamily="2" charset="-122"/>
              </a:rPr>
              <a:t>stmt</a:t>
            </a:r>
            <a:endParaRPr lang="en-US" altLang="zh-CN" sz="2400" b="1" dirty="0">
              <a:solidFill>
                <a:schemeClr val="tx2"/>
              </a:solidFill>
              <a:latin typeface="Tahoma" pitchFamily="34" charset="0"/>
              <a:ea typeface="宋体" pitchFamily="2" charset="-122"/>
            </a:endParaRPr>
          </a:p>
        </p:txBody>
      </p:sp>
      <p:sp>
        <p:nvSpPr>
          <p:cNvPr id="515078" name="Text Box 6" descr="Green marble"/>
          <p:cNvSpPr txBox="1">
            <a:spLocks noChangeArrowheads="1"/>
          </p:cNvSpPr>
          <p:nvPr/>
        </p:nvSpPr>
        <p:spPr bwMode="auto">
          <a:xfrm>
            <a:off x="6480175" y="923925"/>
            <a:ext cx="2663825" cy="566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400" dirty="0">
                <a:solidFill>
                  <a:schemeClr val="tx2"/>
                </a:solidFill>
                <a:effectLst>
                  <a:outerShdw blurRad="38100" dist="38100" dir="2700000" algn="tl">
                    <a:srgbClr val="C0C0C0"/>
                  </a:outerShdw>
                </a:effectLst>
                <a:latin typeface="Tahoma" pitchFamily="34" charset="0"/>
                <a:ea typeface="宋体" pitchFamily="2" charset="-122"/>
              </a:rPr>
              <a:t>另外，</a:t>
            </a:r>
          </a:p>
          <a:p>
            <a:pPr>
              <a:spcBef>
                <a:spcPct val="20000"/>
              </a:spcBef>
              <a:defRPr/>
            </a:pP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1)</a:t>
            </a: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字母表中后面的大写字母，如</a:t>
            </a: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X,Y</a:t>
            </a: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等，表示非终结符或终结符</a:t>
            </a:r>
          </a:p>
          <a:p>
            <a:pPr>
              <a:spcBef>
                <a:spcPct val="30000"/>
              </a:spcBef>
              <a:defRPr/>
            </a:pP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2)</a:t>
            </a: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字母表中后面的小写字母，如</a:t>
            </a:r>
            <a:r>
              <a:rPr lang="en-US" altLang="zh-CN" sz="2400" b="1" dirty="0" err="1">
                <a:solidFill>
                  <a:schemeClr val="tx2"/>
                </a:solidFill>
                <a:effectLst>
                  <a:outerShdw blurRad="38100" dist="38100" dir="2700000" algn="tl">
                    <a:srgbClr val="C0C0C0"/>
                  </a:outerShdw>
                </a:effectLst>
                <a:latin typeface="Tahoma" pitchFamily="34" charset="0"/>
                <a:ea typeface="宋体" pitchFamily="2" charset="-122"/>
              </a:rPr>
              <a:t>u,v,..z</a:t>
            </a: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a:t>
            </a: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代表终结符串</a:t>
            </a:r>
          </a:p>
          <a:p>
            <a:pPr>
              <a:spcBef>
                <a:spcPct val="30000"/>
              </a:spcBef>
              <a:defRPr/>
            </a:pP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3)</a:t>
            </a: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小写希腊字母，代表文法的符号串</a:t>
            </a:r>
          </a:p>
          <a:p>
            <a:pPr>
              <a:spcBef>
                <a:spcPct val="30000"/>
              </a:spcBef>
              <a:defRPr/>
            </a:pP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4)</a:t>
            </a: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如果 </a:t>
            </a: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A</a:t>
            </a:r>
            <a:r>
              <a:rPr lang="en-US" altLang="zh-CN" sz="2400" b="1" dirty="0">
                <a:solidFill>
                  <a:schemeClr val="tx2"/>
                </a:solidFill>
                <a:effectLst>
                  <a:outerShdw blurRad="38100" dist="38100" dir="2700000" algn="tl">
                    <a:srgbClr val="C0C0C0"/>
                  </a:outerShdw>
                </a:effectLst>
                <a:latin typeface="Arial"/>
                <a:ea typeface="宋体" pitchFamily="2" charset="-122"/>
              </a:rPr>
              <a:t>—</a:t>
            </a: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&gt;a</a:t>
            </a:r>
            <a:r>
              <a:rPr lang="en-US" altLang="zh-CN" sz="2400" b="1" baseline="-25000" dirty="0">
                <a:solidFill>
                  <a:schemeClr val="tx2"/>
                </a:solidFill>
                <a:effectLst>
                  <a:outerShdw blurRad="38100" dist="38100" dir="2700000" algn="tl">
                    <a:srgbClr val="C0C0C0"/>
                  </a:outerShdw>
                </a:effectLst>
                <a:latin typeface="Tahoma" pitchFamily="34" charset="0"/>
                <a:ea typeface="宋体" pitchFamily="2" charset="-122"/>
              </a:rPr>
              <a:t>1</a:t>
            </a: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a:t>
            </a: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A</a:t>
            </a:r>
            <a:r>
              <a:rPr lang="en-US" altLang="zh-CN" sz="2400" b="1" dirty="0">
                <a:solidFill>
                  <a:schemeClr val="tx2"/>
                </a:solidFill>
                <a:effectLst>
                  <a:outerShdw blurRad="38100" dist="38100" dir="2700000" algn="tl">
                    <a:srgbClr val="C0C0C0"/>
                  </a:outerShdw>
                </a:effectLst>
                <a:latin typeface="Arial"/>
                <a:ea typeface="宋体" pitchFamily="2" charset="-122"/>
              </a:rPr>
              <a:t>—</a:t>
            </a: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&gt;a</a:t>
            </a:r>
            <a:r>
              <a:rPr lang="en-US" altLang="zh-CN" sz="2400" b="1" baseline="-25000" dirty="0">
                <a:solidFill>
                  <a:schemeClr val="tx2"/>
                </a:solidFill>
                <a:effectLst>
                  <a:outerShdw blurRad="38100" dist="38100" dir="2700000" algn="tl">
                    <a:srgbClr val="C0C0C0"/>
                  </a:outerShdw>
                </a:effectLst>
                <a:latin typeface="Tahoma" pitchFamily="34" charset="0"/>
                <a:ea typeface="宋体" pitchFamily="2" charset="-122"/>
              </a:rPr>
              <a:t>2</a:t>
            </a: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，记为 </a:t>
            </a: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A</a:t>
            </a:r>
            <a:r>
              <a:rPr lang="en-US" altLang="zh-CN" sz="2400" b="1" dirty="0">
                <a:solidFill>
                  <a:schemeClr val="tx2"/>
                </a:solidFill>
                <a:effectLst>
                  <a:outerShdw blurRad="38100" dist="38100" dir="2700000" algn="tl">
                    <a:srgbClr val="C0C0C0"/>
                  </a:outerShdw>
                </a:effectLst>
                <a:latin typeface="Arial"/>
                <a:ea typeface="宋体" pitchFamily="2" charset="-122"/>
              </a:rPr>
              <a:t>—</a:t>
            </a: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&gt;a</a:t>
            </a:r>
            <a:r>
              <a:rPr lang="en-US" altLang="zh-CN" sz="2400" b="1" baseline="-25000" dirty="0">
                <a:solidFill>
                  <a:schemeClr val="tx2"/>
                </a:solidFill>
                <a:effectLst>
                  <a:outerShdw blurRad="38100" dist="38100" dir="2700000" algn="tl">
                    <a:srgbClr val="C0C0C0"/>
                  </a:outerShdw>
                </a:effectLst>
                <a:latin typeface="Tahoma" pitchFamily="34" charset="0"/>
                <a:ea typeface="宋体" pitchFamily="2" charset="-122"/>
              </a:rPr>
              <a:t>1</a:t>
            </a: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|a</a:t>
            </a:r>
            <a:r>
              <a:rPr lang="en-US" altLang="zh-CN" sz="2400" b="1" baseline="-25000" dirty="0">
                <a:solidFill>
                  <a:schemeClr val="tx2"/>
                </a:solidFill>
                <a:effectLst>
                  <a:outerShdw blurRad="38100" dist="38100" dir="2700000" algn="tl">
                    <a:srgbClr val="C0C0C0"/>
                  </a:outerShdw>
                </a:effectLst>
                <a:latin typeface="Tahoma" pitchFamily="34" charset="0"/>
                <a:ea typeface="宋体" pitchFamily="2" charset="-122"/>
              </a:rPr>
              <a:t>2</a:t>
            </a:r>
            <a:endParaRPr lang="zh-CN" altLang="en-US" sz="2400" b="1" baseline="-25000" dirty="0">
              <a:solidFill>
                <a:schemeClr val="tx2"/>
              </a:solidFill>
              <a:effectLst>
                <a:outerShdw blurRad="38100" dist="38100" dir="2700000" algn="tl">
                  <a:srgbClr val="C0C0C0"/>
                </a:outerShdw>
              </a:effectLst>
              <a:latin typeface="Tahoma" pitchFamily="34" charset="0"/>
              <a:ea typeface="宋体" pitchFamily="2" charset="-122"/>
            </a:endParaRPr>
          </a:p>
        </p:txBody>
      </p:sp>
      <p:sp>
        <p:nvSpPr>
          <p:cNvPr id="12295" name="Line 7"/>
          <p:cNvSpPr>
            <a:spLocks noChangeShapeType="1"/>
          </p:cNvSpPr>
          <p:nvPr/>
        </p:nvSpPr>
        <p:spPr bwMode="auto">
          <a:xfrm>
            <a:off x="3203575" y="1628775"/>
            <a:ext cx="0" cy="52292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12296" name="Line 8"/>
          <p:cNvSpPr>
            <a:spLocks noChangeShapeType="1"/>
          </p:cNvSpPr>
          <p:nvPr/>
        </p:nvSpPr>
        <p:spPr bwMode="auto">
          <a:xfrm>
            <a:off x="6372225" y="1557338"/>
            <a:ext cx="0" cy="53006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5078"/>
                                        </p:tgtEl>
                                        <p:attrNameLst>
                                          <p:attrName>style.visibility</p:attrName>
                                        </p:attrNameLst>
                                      </p:cBhvr>
                                      <p:to>
                                        <p:strVal val="visible"/>
                                      </p:to>
                                    </p:set>
                                    <p:animEffect transition="in" filter="blinds(horizontal)">
                                      <p:cBhvr>
                                        <p:cTn id="7" dur="500"/>
                                        <p:tgtEl>
                                          <p:spTgt spid="515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4" name="Rectangle 4"/>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pitchFamily="2" charset="-122"/>
              </a:rPr>
              <a:t>3.1 上下文无关文法</a:t>
            </a:r>
          </a:p>
        </p:txBody>
      </p:sp>
      <p:sp>
        <p:nvSpPr>
          <p:cNvPr id="517125" name="Rectangle 5"/>
          <p:cNvSpPr>
            <a:spLocks noGrp="1" noChangeArrowheads="1"/>
          </p:cNvSpPr>
          <p:nvPr>
            <p:ph idx="1"/>
          </p:nvPr>
        </p:nvSpPr>
        <p:spPr/>
        <p:txBody>
          <a:bodyPr/>
          <a:lstStyle/>
          <a:p>
            <a:pPr>
              <a:defRPr/>
            </a:pPr>
            <a:r>
              <a:rPr lang="zh-CN" altLang="en-US" sz="3200" b="1" dirty="0" smtClean="0">
                <a:solidFill>
                  <a:schemeClr val="tx2"/>
                </a:solidFill>
                <a:effectLst>
                  <a:outerShdw blurRad="38100" dist="38100" dir="2700000" algn="tl">
                    <a:srgbClr val="C0C0C0"/>
                  </a:outerShdw>
                </a:effectLst>
                <a:latin typeface="宋体" pitchFamily="2" charset="-122"/>
                <a:ea typeface="宋体" pitchFamily="2" charset="-122"/>
              </a:rPr>
              <a:t>例 </a:t>
            </a:r>
            <a:r>
              <a:rPr lang="zh-CN" altLang="en-US" sz="2400" b="1" dirty="0" smtClean="0">
                <a:solidFill>
                  <a:schemeClr val="tx2"/>
                </a:solidFill>
                <a:effectLst>
                  <a:outerShdw blurRad="38100" dist="38100" dir="2700000" algn="tl">
                    <a:srgbClr val="C0C0C0"/>
                  </a:outerShdw>
                </a:effectLst>
                <a:ea typeface="宋体" pitchFamily="2" charset="-122"/>
              </a:rPr>
              <a:t>( {</a:t>
            </a:r>
            <a:r>
              <a:rPr lang="en-US" altLang="zh-CN" sz="2400" b="1" dirty="0" smtClean="0">
                <a:solidFill>
                  <a:schemeClr val="tx2"/>
                </a:solidFill>
                <a:effectLst>
                  <a:outerShdw blurRad="38100" dist="38100" dir="2700000" algn="tl">
                    <a:srgbClr val="C0C0C0"/>
                  </a:outerShdw>
                </a:effectLst>
                <a:ea typeface="宋体" pitchFamily="2" charset="-122"/>
              </a:rPr>
              <a:t>id, +, </a:t>
            </a:r>
            <a:r>
              <a:rPr lang="en-US" altLang="zh-CN" sz="2400" b="1" dirty="0" smtClean="0">
                <a:solidFill>
                  <a:schemeClr val="tx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 (, )}, {</a:t>
            </a:r>
            <a:r>
              <a:rPr lang="en-US" altLang="zh-CN" sz="2400" b="1" i="1" dirty="0" err="1" smtClean="0">
                <a:solidFill>
                  <a:schemeClr val="tx2"/>
                </a:solidFill>
                <a:effectLst>
                  <a:outerShdw blurRad="38100" dist="38100" dir="2700000" algn="tl">
                    <a:srgbClr val="C0C0C0"/>
                  </a:outerShdw>
                </a:effectLst>
                <a:ea typeface="宋体" pitchFamily="2" charset="-122"/>
              </a:rPr>
              <a:t>expr</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op</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err="1" smtClean="0">
                <a:solidFill>
                  <a:schemeClr val="tx2"/>
                </a:solidFill>
                <a:effectLst>
                  <a:outerShdw blurRad="38100" dist="38100" dir="2700000" algn="tl">
                    <a:srgbClr val="C0C0C0"/>
                  </a:outerShdw>
                </a:effectLst>
                <a:ea typeface="宋体" pitchFamily="2" charset="-122"/>
              </a:rPr>
              <a:t>expr</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P </a:t>
            </a:r>
            <a:r>
              <a:rPr lang="en-US" altLang="zh-CN" sz="2400" b="1" dirty="0" smtClean="0">
                <a:solidFill>
                  <a:schemeClr val="tx2"/>
                </a:solidFill>
                <a:effectLst>
                  <a:outerShdw blurRad="38100" dist="38100" dir="2700000" algn="tl">
                    <a:srgbClr val="C0C0C0"/>
                  </a:outerShdw>
                </a:effectLst>
                <a:ea typeface="宋体" pitchFamily="2" charset="-122"/>
              </a:rPr>
              <a:t>)</a:t>
            </a:r>
            <a:endParaRPr lang="en-US" altLang="zh-CN" sz="2400" b="1" dirty="0" smtClean="0">
              <a:solidFill>
                <a:schemeClr val="tx2"/>
              </a:solidFill>
              <a:effectLst>
                <a:outerShdw blurRad="38100" dist="38100" dir="2700000" algn="tl">
                  <a:srgbClr val="C0C0C0"/>
                </a:outerShdw>
              </a:effectLst>
              <a:latin typeface="宋体" pitchFamily="2" charset="-122"/>
              <a:ea typeface="宋体" pitchFamily="2" charset="-122"/>
            </a:endParaRPr>
          </a:p>
          <a:p>
            <a:pPr lvl="1" algn="just">
              <a:buFontTx/>
              <a:buNone/>
              <a:defRPr/>
            </a:pPr>
            <a:r>
              <a:rPr lang="en-US" altLang="zh-CN" sz="2800" b="1" i="1" dirty="0" err="1" smtClean="0">
                <a:solidFill>
                  <a:schemeClr val="tx2"/>
                </a:solidFill>
                <a:ea typeface="宋体" pitchFamily="2" charset="-122"/>
              </a:rPr>
              <a:t>expr</a:t>
            </a:r>
            <a:r>
              <a:rPr lang="en-US" altLang="zh-CN" sz="2800" b="1" dirty="0" smtClean="0">
                <a:solidFill>
                  <a:schemeClr val="tx2"/>
                </a:solidFill>
                <a:ea typeface="宋体" pitchFamily="2" charset="-122"/>
              </a:rPr>
              <a:t> </a:t>
            </a:r>
            <a:r>
              <a:rPr lang="en-US" altLang="zh-CN" sz="2800" b="1" dirty="0" smtClean="0">
                <a:solidFill>
                  <a:schemeClr val="tx2"/>
                </a:solidFill>
                <a:ea typeface="宋体" pitchFamily="2" charset="-122"/>
                <a:sym typeface="Symbol" pitchFamily="18" charset="2"/>
              </a:rPr>
              <a:t></a:t>
            </a:r>
            <a:r>
              <a:rPr lang="en-US" altLang="zh-CN" sz="2800" b="1" dirty="0" smtClean="0">
                <a:solidFill>
                  <a:schemeClr val="tx2"/>
                </a:solidFill>
                <a:ea typeface="宋体" pitchFamily="2" charset="-122"/>
              </a:rPr>
              <a:t> </a:t>
            </a:r>
            <a:r>
              <a:rPr lang="en-US" altLang="zh-CN" sz="2800" b="1" i="1" dirty="0" err="1" smtClean="0">
                <a:solidFill>
                  <a:schemeClr val="tx2"/>
                </a:solidFill>
                <a:ea typeface="宋体" pitchFamily="2" charset="-122"/>
              </a:rPr>
              <a:t>expr</a:t>
            </a:r>
            <a:r>
              <a:rPr lang="en-US" altLang="zh-CN" sz="2800" b="1" dirty="0" smtClean="0">
                <a:solidFill>
                  <a:schemeClr val="tx2"/>
                </a:solidFill>
                <a:ea typeface="宋体" pitchFamily="2" charset="-122"/>
              </a:rPr>
              <a:t> </a:t>
            </a:r>
            <a:r>
              <a:rPr lang="en-US" altLang="zh-CN" sz="2800" b="1" i="1" dirty="0" smtClean="0">
                <a:solidFill>
                  <a:schemeClr val="tx2"/>
                </a:solidFill>
                <a:ea typeface="宋体" pitchFamily="2" charset="-122"/>
              </a:rPr>
              <a:t>op</a:t>
            </a:r>
            <a:r>
              <a:rPr lang="en-US" altLang="zh-CN" sz="2800" b="1" dirty="0" smtClean="0">
                <a:solidFill>
                  <a:schemeClr val="tx2"/>
                </a:solidFill>
                <a:ea typeface="宋体" pitchFamily="2" charset="-122"/>
              </a:rPr>
              <a:t> </a:t>
            </a:r>
            <a:r>
              <a:rPr lang="en-US" altLang="zh-CN" sz="2800" b="1" i="1" dirty="0" err="1" smtClean="0">
                <a:solidFill>
                  <a:schemeClr val="tx2"/>
                </a:solidFill>
                <a:ea typeface="宋体" pitchFamily="2" charset="-122"/>
              </a:rPr>
              <a:t>expr</a:t>
            </a:r>
            <a:r>
              <a:rPr lang="en-US" altLang="zh-CN" sz="2800" b="1" i="1" dirty="0" smtClean="0">
                <a:solidFill>
                  <a:schemeClr val="tx2"/>
                </a:solidFill>
                <a:ea typeface="宋体" pitchFamily="2" charset="-122"/>
              </a:rPr>
              <a:t>  		</a:t>
            </a:r>
            <a:r>
              <a:rPr lang="en-US" altLang="zh-CN" sz="2800" b="1" i="1" dirty="0" err="1" smtClean="0">
                <a:solidFill>
                  <a:schemeClr val="tx2"/>
                </a:solidFill>
                <a:ea typeface="宋体" pitchFamily="2" charset="-122"/>
              </a:rPr>
              <a:t>expr</a:t>
            </a:r>
            <a:r>
              <a:rPr lang="en-US" altLang="zh-CN" sz="2800" b="1" dirty="0" smtClean="0">
                <a:solidFill>
                  <a:schemeClr val="tx2"/>
                </a:solidFill>
                <a:ea typeface="宋体" pitchFamily="2" charset="-122"/>
                <a:sym typeface="Symbol" pitchFamily="18" charset="2"/>
              </a:rPr>
              <a:t></a:t>
            </a:r>
            <a:r>
              <a:rPr lang="en-US" altLang="zh-CN" sz="2800" b="1" dirty="0" smtClean="0">
                <a:solidFill>
                  <a:schemeClr val="tx2"/>
                </a:solidFill>
                <a:ea typeface="宋体" pitchFamily="2" charset="-122"/>
              </a:rPr>
              <a:t> (</a:t>
            </a:r>
            <a:r>
              <a:rPr lang="en-US" altLang="zh-CN" sz="2800" b="1" i="1" dirty="0" err="1" smtClean="0">
                <a:solidFill>
                  <a:schemeClr val="tx2"/>
                </a:solidFill>
                <a:ea typeface="宋体" pitchFamily="2" charset="-122"/>
              </a:rPr>
              <a:t>expr</a:t>
            </a:r>
            <a:r>
              <a:rPr lang="en-US" altLang="zh-CN" sz="2800" b="1" dirty="0" smtClean="0">
                <a:solidFill>
                  <a:schemeClr val="tx2"/>
                </a:solidFill>
                <a:ea typeface="宋体" pitchFamily="2" charset="-122"/>
              </a:rPr>
              <a:t>)</a:t>
            </a:r>
          </a:p>
          <a:p>
            <a:pPr lvl="1" algn="just">
              <a:buFontTx/>
              <a:buNone/>
              <a:defRPr/>
            </a:pPr>
            <a:r>
              <a:rPr lang="en-US" altLang="zh-CN" sz="2800" b="1" i="1" dirty="0" err="1" smtClean="0">
                <a:solidFill>
                  <a:schemeClr val="tx2"/>
                </a:solidFill>
                <a:ea typeface="宋体" pitchFamily="2" charset="-122"/>
              </a:rPr>
              <a:t>expr</a:t>
            </a:r>
            <a:r>
              <a:rPr lang="en-US" altLang="zh-CN" sz="2800" b="1" i="1" dirty="0" smtClean="0">
                <a:solidFill>
                  <a:schemeClr val="tx2"/>
                </a:solidFill>
                <a:ea typeface="宋体" pitchFamily="2" charset="-122"/>
              </a:rPr>
              <a:t> </a:t>
            </a:r>
            <a:r>
              <a:rPr lang="en-US" altLang="zh-CN" sz="2800" b="1" dirty="0" smtClean="0">
                <a:solidFill>
                  <a:schemeClr val="tx2"/>
                </a:solidFill>
                <a:ea typeface="宋体" pitchFamily="2" charset="-122"/>
                <a:sym typeface="Symbol" pitchFamily="18" charset="2"/>
              </a:rPr>
              <a:t></a:t>
            </a:r>
            <a:r>
              <a:rPr lang="en-US" altLang="zh-CN" sz="2800" b="1" dirty="0" smtClean="0">
                <a:solidFill>
                  <a:schemeClr val="tx2"/>
                </a:solidFill>
                <a:ea typeface="宋体" pitchFamily="2" charset="-122"/>
              </a:rPr>
              <a:t> </a:t>
            </a:r>
            <a:r>
              <a:rPr lang="en-US" altLang="zh-CN" sz="2800" b="1" dirty="0" smtClean="0">
                <a:solidFill>
                  <a:schemeClr val="tx2"/>
                </a:solidFill>
                <a:ea typeface="宋体" pitchFamily="2" charset="-122"/>
                <a:sym typeface="Symbol" pitchFamily="18" charset="2"/>
              </a:rPr>
              <a:t></a:t>
            </a:r>
            <a:r>
              <a:rPr lang="en-US" altLang="zh-CN" sz="2800" b="1" dirty="0" smtClean="0">
                <a:solidFill>
                  <a:schemeClr val="tx2"/>
                </a:solidFill>
                <a:ea typeface="宋体" pitchFamily="2" charset="-122"/>
              </a:rPr>
              <a:t> </a:t>
            </a:r>
            <a:r>
              <a:rPr lang="en-US" altLang="zh-CN" sz="2800" b="1" i="1" dirty="0" err="1" smtClean="0">
                <a:solidFill>
                  <a:schemeClr val="tx2"/>
                </a:solidFill>
                <a:ea typeface="宋体" pitchFamily="2" charset="-122"/>
              </a:rPr>
              <a:t>expr</a:t>
            </a:r>
            <a:r>
              <a:rPr lang="en-US" altLang="zh-CN" sz="2800" b="1" i="1" dirty="0" smtClean="0">
                <a:solidFill>
                  <a:schemeClr val="tx2"/>
                </a:solidFill>
                <a:ea typeface="宋体" pitchFamily="2" charset="-122"/>
              </a:rPr>
              <a:t>  			</a:t>
            </a:r>
            <a:r>
              <a:rPr lang="en-US" altLang="zh-CN" sz="2800" b="1" i="1" dirty="0" err="1" smtClean="0">
                <a:solidFill>
                  <a:schemeClr val="tx2"/>
                </a:solidFill>
                <a:ea typeface="宋体" pitchFamily="2" charset="-122"/>
              </a:rPr>
              <a:t>expr</a:t>
            </a:r>
            <a:r>
              <a:rPr lang="en-US" altLang="zh-CN" sz="2800" b="1" dirty="0" smtClean="0">
                <a:solidFill>
                  <a:schemeClr val="tx2"/>
                </a:solidFill>
                <a:ea typeface="宋体" pitchFamily="2" charset="-122"/>
              </a:rPr>
              <a:t> </a:t>
            </a:r>
            <a:r>
              <a:rPr lang="en-US" altLang="zh-CN" sz="2800" b="1" dirty="0" smtClean="0">
                <a:solidFill>
                  <a:schemeClr val="tx2"/>
                </a:solidFill>
                <a:ea typeface="宋体" pitchFamily="2" charset="-122"/>
                <a:sym typeface="Symbol" pitchFamily="18" charset="2"/>
              </a:rPr>
              <a:t></a:t>
            </a:r>
            <a:r>
              <a:rPr lang="en-US" altLang="zh-CN" sz="2800" b="1" dirty="0" smtClean="0">
                <a:solidFill>
                  <a:schemeClr val="tx2"/>
                </a:solidFill>
                <a:ea typeface="宋体" pitchFamily="2" charset="-122"/>
              </a:rPr>
              <a:t> id</a:t>
            </a:r>
          </a:p>
          <a:p>
            <a:pPr lvl="1" algn="just">
              <a:buFontTx/>
              <a:buNone/>
              <a:defRPr/>
            </a:pPr>
            <a:r>
              <a:rPr lang="en-US" altLang="zh-CN" sz="2800" b="1" i="1" dirty="0" smtClean="0">
                <a:solidFill>
                  <a:schemeClr val="tx2"/>
                </a:solidFill>
                <a:ea typeface="宋体" pitchFamily="2" charset="-122"/>
              </a:rPr>
              <a:t>op </a:t>
            </a:r>
            <a:r>
              <a:rPr lang="en-US" altLang="zh-CN" sz="2800" b="1" dirty="0" smtClean="0">
                <a:solidFill>
                  <a:schemeClr val="tx2"/>
                </a:solidFill>
                <a:ea typeface="宋体" pitchFamily="2" charset="-122"/>
                <a:sym typeface="Symbol" pitchFamily="18" charset="2"/>
              </a:rPr>
              <a:t></a:t>
            </a:r>
            <a:r>
              <a:rPr lang="en-US" altLang="zh-CN" sz="2800" b="1" dirty="0" smtClean="0">
                <a:solidFill>
                  <a:schemeClr val="tx2"/>
                </a:solidFill>
                <a:ea typeface="宋体" pitchFamily="2" charset="-122"/>
              </a:rPr>
              <a:t> +   				</a:t>
            </a:r>
            <a:r>
              <a:rPr lang="en-US" altLang="zh-CN" sz="2800" b="1" i="1" dirty="0" smtClean="0">
                <a:solidFill>
                  <a:schemeClr val="tx2"/>
                </a:solidFill>
                <a:ea typeface="宋体" pitchFamily="2" charset="-122"/>
              </a:rPr>
              <a:t>op </a:t>
            </a:r>
            <a:r>
              <a:rPr lang="en-US" altLang="zh-CN" sz="2800" b="1" dirty="0" smtClean="0">
                <a:solidFill>
                  <a:schemeClr val="tx2"/>
                </a:solidFill>
                <a:ea typeface="宋体" pitchFamily="2" charset="-122"/>
                <a:sym typeface="Symbol" pitchFamily="18" charset="2"/>
              </a:rPr>
              <a:t></a:t>
            </a:r>
            <a:r>
              <a:rPr lang="en-US" altLang="zh-CN" sz="2800" b="1" dirty="0" smtClean="0">
                <a:solidFill>
                  <a:schemeClr val="tx2"/>
                </a:solidFill>
                <a:ea typeface="宋体" pitchFamily="2" charset="-122"/>
              </a:rPr>
              <a:t> </a:t>
            </a:r>
            <a:r>
              <a:rPr lang="en-US" altLang="zh-CN" sz="2800" b="1" dirty="0" smtClean="0">
                <a:solidFill>
                  <a:schemeClr val="tx2"/>
                </a:solidFill>
                <a:latin typeface="宋体" pitchFamily="2" charset="-122"/>
                <a:ea typeface="宋体" pitchFamily="2" charset="-122"/>
              </a:rPr>
              <a:t>*</a:t>
            </a:r>
            <a:endParaRPr lang="zh-CN" altLang="en-US" sz="2800" b="1" dirty="0" smtClean="0">
              <a:solidFill>
                <a:schemeClr val="tx2"/>
              </a:solidFill>
              <a:ea typeface="宋体" pitchFamily="2" charset="-122"/>
            </a:endParaRPr>
          </a:p>
          <a:p>
            <a:pPr>
              <a:defRPr/>
            </a:pPr>
            <a:endParaRPr lang="zh-CN" altLang="en-US" sz="3200" b="1" dirty="0" smtClean="0">
              <a:solidFill>
                <a:schemeClr val="tx2"/>
              </a:solidFill>
              <a:latin typeface="宋体" pitchFamily="2" charset="-122"/>
              <a:ea typeface="宋体" pitchFamily="2" charset="-122"/>
            </a:endParaRPr>
          </a:p>
          <a:p>
            <a:pPr>
              <a:defRPr/>
            </a:pPr>
            <a:r>
              <a:rPr lang="zh-CN" altLang="en-US" sz="3200" b="1" dirty="0" smtClean="0">
                <a:solidFill>
                  <a:schemeClr val="tx2"/>
                </a:solidFill>
                <a:effectLst>
                  <a:outerShdw blurRad="38100" dist="38100" dir="2700000" algn="tl">
                    <a:srgbClr val="C0C0C0"/>
                  </a:outerShdw>
                </a:effectLst>
                <a:latin typeface="宋体" pitchFamily="2" charset="-122"/>
                <a:ea typeface="宋体" pitchFamily="2" charset="-122"/>
              </a:rPr>
              <a:t>简化表示</a:t>
            </a:r>
          </a:p>
          <a:p>
            <a:pPr lvl="1" algn="just">
              <a:buFontTx/>
              <a:buNone/>
              <a:defRPr/>
            </a:pPr>
            <a:r>
              <a:rPr lang="en-US" altLang="zh-CN" sz="2800" b="1" i="1" dirty="0" smtClean="0">
                <a:solidFill>
                  <a:schemeClr val="tx2"/>
                </a:solidFill>
                <a:ea typeface="宋体" pitchFamily="2" charset="-122"/>
              </a:rPr>
              <a:t>E </a:t>
            </a:r>
            <a:r>
              <a:rPr lang="en-US" altLang="zh-CN" sz="2800" b="1" dirty="0" smtClean="0">
                <a:solidFill>
                  <a:schemeClr val="tx2"/>
                </a:solidFill>
                <a:ea typeface="宋体" pitchFamily="2" charset="-122"/>
                <a:sym typeface="Symbol" pitchFamily="18" charset="2"/>
              </a:rPr>
              <a:t></a:t>
            </a:r>
            <a:r>
              <a:rPr lang="en-US" altLang="zh-CN" sz="2800" b="1" dirty="0" smtClean="0">
                <a:solidFill>
                  <a:schemeClr val="tx2"/>
                </a:solidFill>
                <a:ea typeface="宋体" pitchFamily="2" charset="-122"/>
              </a:rPr>
              <a:t> </a:t>
            </a:r>
            <a:r>
              <a:rPr lang="en-US" altLang="zh-CN" sz="2800" b="1" i="1" dirty="0" smtClean="0">
                <a:solidFill>
                  <a:schemeClr val="tx2"/>
                </a:solidFill>
                <a:ea typeface="宋体" pitchFamily="2" charset="-122"/>
              </a:rPr>
              <a:t>E A E </a:t>
            </a:r>
            <a:r>
              <a:rPr lang="en-US" altLang="zh-CN" sz="2800" b="1" dirty="0" smtClean="0">
                <a:solidFill>
                  <a:schemeClr val="tx2"/>
                </a:solidFill>
                <a:ea typeface="宋体" pitchFamily="2" charset="-122"/>
              </a:rPr>
              <a:t>|</a:t>
            </a:r>
            <a:r>
              <a:rPr lang="en-US" altLang="zh-CN" sz="2800" b="1" i="1" dirty="0" smtClean="0">
                <a:solidFill>
                  <a:schemeClr val="tx2"/>
                </a:solidFill>
                <a:ea typeface="宋体" pitchFamily="2" charset="-122"/>
              </a:rPr>
              <a:t> </a:t>
            </a:r>
            <a:r>
              <a:rPr lang="en-US" altLang="zh-CN" sz="2800" b="1" dirty="0" smtClean="0">
                <a:solidFill>
                  <a:schemeClr val="tx2"/>
                </a:solidFill>
                <a:ea typeface="宋体" pitchFamily="2" charset="-122"/>
              </a:rPr>
              <a:t>(</a:t>
            </a:r>
            <a:r>
              <a:rPr lang="en-US" altLang="zh-CN" sz="2800" b="1" i="1" dirty="0" smtClean="0">
                <a:solidFill>
                  <a:schemeClr val="tx2"/>
                </a:solidFill>
                <a:ea typeface="宋体" pitchFamily="2" charset="-122"/>
              </a:rPr>
              <a:t>E </a:t>
            </a:r>
            <a:r>
              <a:rPr lang="en-US" altLang="zh-CN" sz="2800" b="1" dirty="0" smtClean="0">
                <a:solidFill>
                  <a:schemeClr val="tx2"/>
                </a:solidFill>
                <a:ea typeface="宋体" pitchFamily="2" charset="-122"/>
              </a:rPr>
              <a:t>)</a:t>
            </a:r>
            <a:r>
              <a:rPr lang="en-US" altLang="zh-CN" sz="2800" b="1" i="1" dirty="0" smtClean="0">
                <a:solidFill>
                  <a:schemeClr val="tx2"/>
                </a:solidFill>
                <a:ea typeface="宋体" pitchFamily="2" charset="-122"/>
              </a:rPr>
              <a:t> </a:t>
            </a:r>
            <a:r>
              <a:rPr lang="en-US" altLang="zh-CN" sz="2800" b="1" dirty="0" smtClean="0">
                <a:solidFill>
                  <a:schemeClr val="tx2"/>
                </a:solidFill>
                <a:ea typeface="宋体" pitchFamily="2" charset="-122"/>
              </a:rPr>
              <a:t>|</a:t>
            </a:r>
            <a:r>
              <a:rPr lang="en-US" altLang="zh-CN" sz="2800" b="1" i="1" dirty="0" smtClean="0">
                <a:solidFill>
                  <a:schemeClr val="tx2"/>
                </a:solidFill>
                <a:ea typeface="宋体" pitchFamily="2" charset="-122"/>
              </a:rPr>
              <a:t> </a:t>
            </a:r>
            <a:r>
              <a:rPr lang="en-US" altLang="zh-CN" sz="2800" b="1" dirty="0" smtClean="0">
                <a:solidFill>
                  <a:schemeClr val="tx2"/>
                </a:solidFill>
                <a:ea typeface="宋体" pitchFamily="2" charset="-122"/>
                <a:sym typeface="Symbol" pitchFamily="18" charset="2"/>
              </a:rPr>
              <a:t></a:t>
            </a:r>
            <a:r>
              <a:rPr lang="en-US" altLang="zh-CN" sz="2800" b="1" i="1" dirty="0" smtClean="0">
                <a:solidFill>
                  <a:schemeClr val="tx2"/>
                </a:solidFill>
                <a:ea typeface="宋体" pitchFamily="2" charset="-122"/>
              </a:rPr>
              <a:t>E </a:t>
            </a:r>
            <a:r>
              <a:rPr lang="en-US" altLang="zh-CN" sz="2800" b="1" dirty="0" smtClean="0">
                <a:solidFill>
                  <a:schemeClr val="tx2"/>
                </a:solidFill>
                <a:ea typeface="宋体" pitchFamily="2" charset="-122"/>
              </a:rPr>
              <a:t>|</a:t>
            </a:r>
            <a:r>
              <a:rPr lang="en-US" altLang="zh-CN" sz="2800" b="1" i="1" dirty="0" smtClean="0">
                <a:solidFill>
                  <a:schemeClr val="tx2"/>
                </a:solidFill>
                <a:ea typeface="宋体" pitchFamily="2" charset="-122"/>
              </a:rPr>
              <a:t> </a:t>
            </a:r>
            <a:r>
              <a:rPr lang="en-US" altLang="zh-CN" sz="2800" b="1" dirty="0" smtClean="0">
                <a:solidFill>
                  <a:schemeClr val="tx2"/>
                </a:solidFill>
                <a:ea typeface="宋体" pitchFamily="2" charset="-122"/>
              </a:rPr>
              <a:t>id</a:t>
            </a:r>
          </a:p>
          <a:p>
            <a:pPr lvl="1" algn="just">
              <a:buFontTx/>
              <a:buNone/>
              <a:defRPr/>
            </a:pPr>
            <a:r>
              <a:rPr lang="en-US" altLang="zh-CN" sz="2800" b="1" i="1" dirty="0" smtClean="0">
                <a:solidFill>
                  <a:schemeClr val="tx2"/>
                </a:solidFill>
                <a:ea typeface="宋体" pitchFamily="2" charset="-122"/>
              </a:rPr>
              <a:t>A </a:t>
            </a:r>
            <a:r>
              <a:rPr lang="en-US" altLang="zh-CN" sz="2800" b="1" dirty="0" smtClean="0">
                <a:solidFill>
                  <a:schemeClr val="tx2"/>
                </a:solidFill>
                <a:ea typeface="宋体" pitchFamily="2" charset="-122"/>
                <a:sym typeface="Symbol" pitchFamily="18" charset="2"/>
              </a:rPr>
              <a:t></a:t>
            </a:r>
            <a:r>
              <a:rPr lang="en-US" altLang="zh-CN" sz="2800" b="1" dirty="0" smtClean="0">
                <a:solidFill>
                  <a:schemeClr val="tx2"/>
                </a:solidFill>
                <a:ea typeface="宋体" pitchFamily="2" charset="-122"/>
              </a:rPr>
              <a:t> + | </a:t>
            </a:r>
            <a:r>
              <a:rPr lang="en-US" altLang="zh-CN" sz="2800" b="1" dirty="0" smtClean="0">
                <a:solidFill>
                  <a:schemeClr val="tx2"/>
                </a:solidFill>
                <a:latin typeface="宋体" pitchFamily="2" charset="-122"/>
                <a:ea typeface="宋体" pitchFamily="2" charset="-122"/>
              </a:rPr>
              <a:t>*</a:t>
            </a:r>
          </a:p>
          <a:p>
            <a:pPr>
              <a:defRPr/>
            </a:pPr>
            <a:endParaRPr lang="zh-CN" altLang="en-US" sz="3200" dirty="0" smtClean="0">
              <a:solidFill>
                <a:schemeClr val="tx2"/>
              </a:solidFill>
              <a:ea typeface="宋体" pitchFamily="2" charset="-122"/>
            </a:endParaRPr>
          </a:p>
        </p:txBody>
      </p:sp>
      <p:sp>
        <p:nvSpPr>
          <p:cNvPr id="1331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EFE7F197-DD72-4F9E-BD56-7C2FA25AC631}" type="slidenum">
              <a:rPr lang="en-US" altLang="zh-CN">
                <a:solidFill>
                  <a:schemeClr val="bg2"/>
                </a:solidFill>
                <a:latin typeface="Arial" charset="0"/>
              </a:rPr>
              <a:pPr/>
              <a:t>17</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9" name="Rectangle 7"/>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pitchFamily="2" charset="-122"/>
              </a:rPr>
              <a:t>3.1 上下文无关文法</a:t>
            </a:r>
          </a:p>
        </p:txBody>
      </p:sp>
      <p:sp>
        <p:nvSpPr>
          <p:cNvPr id="443395" name="Rectangle 3"/>
          <p:cNvSpPr>
            <a:spLocks noGrp="1" noChangeArrowheads="1"/>
          </p:cNvSpPr>
          <p:nvPr>
            <p:ph idx="1"/>
          </p:nvPr>
        </p:nvSpPr>
        <p:spPr>
          <a:xfrm>
            <a:off x="-180528" y="1752600"/>
            <a:ext cx="4838253" cy="4556125"/>
          </a:xfrm>
        </p:spPr>
        <p:txBody>
          <a:bodyPr/>
          <a:lstStyle/>
          <a:p>
            <a:pPr algn="ctr">
              <a:buFontTx/>
              <a:buNone/>
              <a:defRPr/>
            </a:pPr>
            <a:r>
              <a:rPr lang="zh-CN" altLang="en-US" sz="2400" b="1" dirty="0" smtClean="0">
                <a:effectLst>
                  <a:outerShdw blurRad="38100" dist="38100" dir="2700000" algn="tl">
                    <a:srgbClr val="C0C0C0"/>
                  </a:outerShdw>
                </a:effectLst>
                <a:latin typeface="宋体" pitchFamily="2" charset="-122"/>
                <a:ea typeface="宋体" pitchFamily="2" charset="-122"/>
              </a:rPr>
              <a:t>上下文无关文法</a:t>
            </a:r>
          </a:p>
          <a:p>
            <a:pPr>
              <a:buFontTx/>
              <a:buNone/>
              <a:defRPr/>
            </a:pPr>
            <a:endParaRPr lang="zh-CN" altLang="en-US" b="1" dirty="0" smtClean="0">
              <a:latin typeface="宋体" pitchFamily="2" charset="-122"/>
              <a:ea typeface="宋体" pitchFamily="2" charset="-122"/>
            </a:endParaRPr>
          </a:p>
          <a:p>
            <a:pPr lvl="1" algn="just">
              <a:buFontTx/>
              <a:buNone/>
              <a:defRPr/>
            </a:pPr>
            <a:r>
              <a:rPr lang="en-US" altLang="zh-CN" sz="2400" b="1" i="1" dirty="0" smtClean="0">
                <a:ea typeface="宋体" pitchFamily="2" charset="-122"/>
              </a:rPr>
              <a:t>E </a:t>
            </a:r>
            <a:r>
              <a:rPr lang="en-US" altLang="zh-CN" sz="2400" b="1" dirty="0" smtClean="0">
                <a:ea typeface="宋体" pitchFamily="2" charset="-122"/>
                <a:sym typeface="Symbol" pitchFamily="18" charset="2"/>
              </a:rPr>
              <a:t></a:t>
            </a:r>
            <a:r>
              <a:rPr lang="en-US" altLang="zh-CN" sz="2400" b="1" dirty="0" smtClean="0">
                <a:ea typeface="宋体" pitchFamily="2" charset="-122"/>
              </a:rPr>
              <a:t> </a:t>
            </a:r>
            <a:r>
              <a:rPr lang="en-US" altLang="zh-CN" sz="2400" b="1" i="1" dirty="0" smtClean="0">
                <a:ea typeface="宋体" pitchFamily="2" charset="-122"/>
              </a:rPr>
              <a:t>E A E </a:t>
            </a:r>
            <a:r>
              <a:rPr lang="en-US" altLang="zh-CN" sz="2400" b="1" dirty="0" smtClean="0">
                <a:ea typeface="宋体" pitchFamily="2" charset="-122"/>
              </a:rPr>
              <a:t>|</a:t>
            </a:r>
            <a:r>
              <a:rPr lang="en-US" altLang="zh-CN" sz="2400" b="1" i="1" dirty="0" smtClean="0">
                <a:ea typeface="宋体" pitchFamily="2" charset="-122"/>
              </a:rPr>
              <a:t> </a:t>
            </a:r>
            <a:r>
              <a:rPr lang="en-US" altLang="zh-CN" sz="2400" b="1" dirty="0" smtClean="0">
                <a:ea typeface="宋体" pitchFamily="2" charset="-122"/>
              </a:rPr>
              <a:t>(</a:t>
            </a:r>
            <a:r>
              <a:rPr lang="en-US" altLang="zh-CN" sz="2400" b="1" i="1" dirty="0" smtClean="0">
                <a:ea typeface="宋体" pitchFamily="2" charset="-122"/>
              </a:rPr>
              <a:t>E </a:t>
            </a:r>
            <a:r>
              <a:rPr lang="en-US" altLang="zh-CN" sz="2400" b="1" dirty="0" smtClean="0">
                <a:ea typeface="宋体" pitchFamily="2" charset="-122"/>
              </a:rPr>
              <a:t>)</a:t>
            </a:r>
            <a:r>
              <a:rPr lang="en-US" altLang="zh-CN" sz="2400" b="1" i="1" dirty="0" smtClean="0">
                <a:ea typeface="宋体" pitchFamily="2" charset="-122"/>
              </a:rPr>
              <a:t> </a:t>
            </a:r>
            <a:r>
              <a:rPr lang="en-US" altLang="zh-CN" sz="2400" b="1" dirty="0" smtClean="0">
                <a:ea typeface="宋体" pitchFamily="2" charset="-122"/>
              </a:rPr>
              <a:t>|</a:t>
            </a:r>
            <a:r>
              <a:rPr lang="en-US" altLang="zh-CN" sz="2400" b="1" i="1" dirty="0" smtClean="0">
                <a:ea typeface="宋体" pitchFamily="2" charset="-122"/>
              </a:rPr>
              <a:t> </a:t>
            </a:r>
            <a:r>
              <a:rPr lang="en-US" altLang="zh-CN" sz="2400" b="1" dirty="0" smtClean="0">
                <a:ea typeface="宋体" pitchFamily="2" charset="-122"/>
                <a:sym typeface="Symbol" pitchFamily="18" charset="2"/>
              </a:rPr>
              <a:t></a:t>
            </a:r>
            <a:r>
              <a:rPr lang="en-US" altLang="zh-CN" sz="2400" b="1" i="1" dirty="0" smtClean="0">
                <a:ea typeface="宋体" pitchFamily="2" charset="-122"/>
              </a:rPr>
              <a:t>E </a:t>
            </a:r>
            <a:r>
              <a:rPr lang="en-US" altLang="zh-CN" sz="2400" b="1" dirty="0" smtClean="0">
                <a:ea typeface="宋体" pitchFamily="2" charset="-122"/>
              </a:rPr>
              <a:t>|</a:t>
            </a:r>
            <a:r>
              <a:rPr lang="en-US" altLang="zh-CN" sz="2400" b="1" i="1" dirty="0" smtClean="0">
                <a:ea typeface="宋体" pitchFamily="2" charset="-122"/>
              </a:rPr>
              <a:t> </a:t>
            </a:r>
            <a:r>
              <a:rPr lang="en-US" altLang="zh-CN" sz="2400" b="1" dirty="0" smtClean="0">
                <a:ea typeface="宋体" pitchFamily="2" charset="-122"/>
              </a:rPr>
              <a:t>id</a:t>
            </a:r>
          </a:p>
          <a:p>
            <a:pPr lvl="1" algn="just">
              <a:buFontTx/>
              <a:buNone/>
              <a:defRPr/>
            </a:pPr>
            <a:r>
              <a:rPr lang="en-US" altLang="zh-CN" sz="2400" b="1" i="1" dirty="0" smtClean="0">
                <a:ea typeface="宋体" pitchFamily="2" charset="-122"/>
              </a:rPr>
              <a:t>A </a:t>
            </a:r>
            <a:r>
              <a:rPr lang="en-US" altLang="zh-CN" sz="2400" b="1" dirty="0" smtClean="0">
                <a:ea typeface="宋体" pitchFamily="2" charset="-122"/>
                <a:sym typeface="Symbol" pitchFamily="18" charset="2"/>
              </a:rPr>
              <a:t></a:t>
            </a:r>
            <a:r>
              <a:rPr lang="en-US" altLang="zh-CN" sz="2400" b="1" dirty="0" smtClean="0">
                <a:ea typeface="宋体" pitchFamily="2" charset="-122"/>
              </a:rPr>
              <a:t> + | </a:t>
            </a:r>
            <a:r>
              <a:rPr lang="en-US" altLang="zh-CN" sz="2400" b="1" dirty="0" smtClean="0">
                <a:latin typeface="宋体" pitchFamily="2" charset="-122"/>
                <a:ea typeface="宋体" pitchFamily="2" charset="-122"/>
              </a:rPr>
              <a:t>*</a:t>
            </a:r>
          </a:p>
          <a:p>
            <a:pPr lvl="1">
              <a:defRPr/>
            </a:pPr>
            <a:endParaRPr lang="zh-CN" altLang="en-US" sz="2400" b="1" dirty="0" smtClean="0">
              <a:ea typeface="宋体" pitchFamily="2" charset="-122"/>
            </a:endParaRPr>
          </a:p>
        </p:txBody>
      </p:sp>
      <p:sp>
        <p:nvSpPr>
          <p:cNvPr id="1433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F2EDCA96-D5DF-4500-B637-EAE545ACDC9B}" type="slidenum">
              <a:rPr lang="en-US" altLang="zh-CN">
                <a:solidFill>
                  <a:schemeClr val="bg2"/>
                </a:solidFill>
                <a:latin typeface="Arial" charset="0"/>
              </a:rPr>
              <a:pPr/>
              <a:t>18</a:t>
            </a:fld>
            <a:endParaRPr lang="en-US" altLang="zh-CN">
              <a:solidFill>
                <a:schemeClr val="bg2"/>
              </a:solidFill>
              <a:latin typeface="Arial" charset="0"/>
            </a:endParaRPr>
          </a:p>
        </p:txBody>
      </p:sp>
      <p:sp>
        <p:nvSpPr>
          <p:cNvPr id="14340" name="Line 4"/>
          <p:cNvSpPr>
            <a:spLocks noChangeShapeType="1"/>
          </p:cNvSpPr>
          <p:nvPr/>
        </p:nvSpPr>
        <p:spPr bwMode="auto">
          <a:xfrm>
            <a:off x="4716463" y="1628775"/>
            <a:ext cx="0" cy="50403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3397" name="Rectangle 5"/>
          <p:cNvSpPr>
            <a:spLocks noChangeArrowheads="1"/>
          </p:cNvSpPr>
          <p:nvPr/>
        </p:nvSpPr>
        <p:spPr bwMode="auto">
          <a:xfrm>
            <a:off x="4737100" y="1752600"/>
            <a:ext cx="4227513" cy="51054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zh-CN" altLang="en-US" sz="2400" b="1" dirty="0">
                <a:solidFill>
                  <a:schemeClr val="tx2"/>
                </a:solidFill>
                <a:effectLst>
                  <a:outerShdw blurRad="38100" dist="38100" dir="2700000" algn="tl">
                    <a:srgbClr val="C0C0C0"/>
                  </a:outerShdw>
                </a:effectLst>
                <a:latin typeface="宋体" pitchFamily="2" charset="-122"/>
                <a:ea typeface="宋体" pitchFamily="2" charset="-122"/>
              </a:rPr>
              <a:t>正规式定义</a:t>
            </a:r>
          </a:p>
          <a:p>
            <a:pPr marL="342900" indent="-342900" eaLnBrk="0" hangingPunct="0">
              <a:spcBef>
                <a:spcPct val="20000"/>
              </a:spcBef>
              <a:defRPr/>
            </a:pPr>
            <a:endParaRPr lang="zh-CN" altLang="en-US" sz="3200" b="1" dirty="0">
              <a:solidFill>
                <a:schemeClr val="tx2"/>
              </a:solidFill>
              <a:latin typeface="宋体" pitchFamily="2" charset="-122"/>
              <a:ea typeface="宋体" pitchFamily="2" charset="-122"/>
            </a:endParaRPr>
          </a:p>
          <a:p>
            <a:pPr marL="742950" lvl="1" indent="-285750" eaLnBrk="0" hangingPunct="0">
              <a:spcBef>
                <a:spcPct val="20000"/>
              </a:spcBef>
              <a:defRPr/>
            </a:pPr>
            <a:r>
              <a:rPr lang="en-US" altLang="zh-CN" sz="2400" b="1" dirty="0">
                <a:solidFill>
                  <a:schemeClr val="tx2"/>
                </a:solidFill>
                <a:ea typeface="宋体" pitchFamily="2" charset="-122"/>
              </a:rPr>
              <a:t>letter </a:t>
            </a:r>
            <a:r>
              <a:rPr lang="en-US" altLang="zh-CN" sz="2400" b="1" dirty="0">
                <a:solidFill>
                  <a:schemeClr val="tx2"/>
                </a:solidFill>
                <a:ea typeface="宋体" pitchFamily="2" charset="-122"/>
                <a:sym typeface="Symbol" pitchFamily="18" charset="2"/>
              </a:rPr>
              <a:t>[A-</a:t>
            </a:r>
            <a:r>
              <a:rPr lang="en-US" altLang="zh-CN" sz="2400" b="1" dirty="0" err="1">
                <a:solidFill>
                  <a:schemeClr val="tx2"/>
                </a:solidFill>
                <a:ea typeface="宋体" pitchFamily="2" charset="-122"/>
                <a:sym typeface="Symbol" pitchFamily="18" charset="2"/>
              </a:rPr>
              <a:t>Za</a:t>
            </a:r>
            <a:r>
              <a:rPr lang="en-US" altLang="zh-CN" sz="2400" b="1" dirty="0">
                <a:solidFill>
                  <a:schemeClr val="tx2"/>
                </a:solidFill>
                <a:ea typeface="宋体" pitchFamily="2" charset="-122"/>
                <a:sym typeface="Symbol" pitchFamily="18" charset="2"/>
              </a:rPr>
              <a:t>-z]</a:t>
            </a:r>
          </a:p>
          <a:p>
            <a:pPr marL="742950" lvl="1" indent="-285750" eaLnBrk="0" hangingPunct="0">
              <a:spcBef>
                <a:spcPct val="20000"/>
              </a:spcBef>
              <a:defRPr/>
            </a:pPr>
            <a:r>
              <a:rPr lang="en-US" altLang="zh-CN" sz="2400" b="1" dirty="0">
                <a:solidFill>
                  <a:schemeClr val="tx2"/>
                </a:solidFill>
                <a:ea typeface="宋体" pitchFamily="2" charset="-122"/>
                <a:sym typeface="Symbol" pitchFamily="18" charset="2"/>
              </a:rPr>
              <a:t>digit [0-9]</a:t>
            </a:r>
          </a:p>
          <a:p>
            <a:pPr marL="742950" lvl="1" indent="-285750" eaLnBrk="0" hangingPunct="0">
              <a:spcBef>
                <a:spcPct val="20000"/>
              </a:spcBef>
              <a:defRPr/>
            </a:pPr>
            <a:r>
              <a:rPr lang="en-US" altLang="zh-CN" sz="2400" b="1" dirty="0">
                <a:solidFill>
                  <a:schemeClr val="tx2"/>
                </a:solidFill>
                <a:ea typeface="宋体" pitchFamily="2" charset="-122"/>
                <a:sym typeface="Symbol" pitchFamily="18" charset="2"/>
              </a:rPr>
              <a:t>id letter(</a:t>
            </a:r>
            <a:r>
              <a:rPr lang="en-US" altLang="zh-CN" sz="2400" b="1" dirty="0" err="1">
                <a:solidFill>
                  <a:schemeClr val="tx2"/>
                </a:solidFill>
                <a:ea typeface="宋体" pitchFamily="2" charset="-122"/>
                <a:sym typeface="Symbol" pitchFamily="18" charset="2"/>
              </a:rPr>
              <a:t>letter|digit</a:t>
            </a:r>
            <a:r>
              <a:rPr lang="en-US" altLang="zh-CN" sz="2400" b="1" dirty="0">
                <a:solidFill>
                  <a:schemeClr val="tx2"/>
                </a:solidFill>
                <a:ea typeface="宋体" pitchFamily="2" charset="-122"/>
                <a:sym typeface="Symbol" pitchFamily="18" charset="2"/>
              </a:rPr>
              <a:t>)*</a:t>
            </a:r>
          </a:p>
        </p:txBody>
      </p:sp>
      <p:sp>
        <p:nvSpPr>
          <p:cNvPr id="443398" name="Text Box 6" descr="Green marble"/>
          <p:cNvSpPr txBox="1">
            <a:spLocks noChangeArrowheads="1"/>
          </p:cNvSpPr>
          <p:nvPr/>
        </p:nvSpPr>
        <p:spPr bwMode="auto">
          <a:xfrm>
            <a:off x="1835150" y="1052513"/>
            <a:ext cx="5040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800" b="1" dirty="0">
                <a:effectLst>
                  <a:outerShdw blurRad="38100" dist="38100" dir="2700000" algn="tl">
                    <a:srgbClr val="C0C0C0"/>
                  </a:outerShdw>
                </a:effectLst>
                <a:latin typeface="Tahoma" pitchFamily="34" charset="0"/>
                <a:ea typeface="宋体" pitchFamily="2" charset="-122"/>
              </a:rPr>
              <a:t>上下文无关文法与正规式比较</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pitchFamily="2" charset="-122"/>
              </a:rPr>
              <a:t>上下文无关文法</a:t>
            </a:r>
          </a:p>
        </p:txBody>
      </p:sp>
      <p:sp>
        <p:nvSpPr>
          <p:cNvPr id="15364" name="Rectangle 3"/>
          <p:cNvSpPr>
            <a:spLocks noGrp="1" noChangeArrowheads="1"/>
          </p:cNvSpPr>
          <p:nvPr>
            <p:ph idx="1"/>
          </p:nvPr>
        </p:nvSpPr>
        <p:spPr/>
        <p:txBody>
          <a:bodyPr/>
          <a:lstStyle/>
          <a:p>
            <a:r>
              <a:rPr lang="zh-CN" altLang="en-US" smtClean="0">
                <a:ea typeface="宋体" charset="-122"/>
              </a:rPr>
              <a:t>主要内容</a:t>
            </a:r>
          </a:p>
        </p:txBody>
      </p:sp>
      <p:sp>
        <p:nvSpPr>
          <p:cNvPr id="1536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234F70BD-9740-4F41-9CBB-ED4ACC484EBF}" type="slidenum">
              <a:rPr lang="en-US" altLang="zh-CN">
                <a:solidFill>
                  <a:schemeClr val="bg2"/>
                </a:solidFill>
                <a:latin typeface="Arial" charset="0"/>
              </a:rPr>
              <a:pPr/>
              <a:t>19</a:t>
            </a:fld>
            <a:endParaRPr lang="en-US" altLang="zh-CN">
              <a:solidFill>
                <a:schemeClr val="bg2"/>
              </a:solidFill>
              <a:latin typeface="Arial" charset="0"/>
            </a:endParaRPr>
          </a:p>
        </p:txBody>
      </p:sp>
      <p:sp>
        <p:nvSpPr>
          <p:cNvPr id="449543" name="Text Box 7" descr="Green marble"/>
          <p:cNvSpPr txBox="1">
            <a:spLocks noChangeArrowheads="1"/>
          </p:cNvSpPr>
          <p:nvPr/>
        </p:nvSpPr>
        <p:spPr bwMode="auto">
          <a:xfrm>
            <a:off x="1258888" y="3529013"/>
            <a:ext cx="58340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400" dirty="0">
                <a:solidFill>
                  <a:srgbClr val="FF3300"/>
                </a:solidFill>
                <a:latin typeface="微软雅黑" pitchFamily="34" charset="-122"/>
                <a:ea typeface="微软雅黑" pitchFamily="34" charset="-122"/>
              </a:rPr>
              <a:t>推导：是从文法推出文法所描述的语言中 </a:t>
            </a:r>
          </a:p>
          <a:p>
            <a:pPr>
              <a:defRPr/>
            </a:pPr>
            <a:r>
              <a:rPr lang="zh-CN" altLang="en-US" sz="2400" dirty="0">
                <a:solidFill>
                  <a:srgbClr val="FF3300"/>
                </a:solidFill>
                <a:latin typeface="微软雅黑" pitchFamily="34" charset="-122"/>
                <a:ea typeface="微软雅黑" pitchFamily="34" charset="-122"/>
              </a:rPr>
              <a:t>      所包含的合法串集合的动作</a:t>
            </a:r>
          </a:p>
        </p:txBody>
      </p:sp>
      <p:grpSp>
        <p:nvGrpSpPr>
          <p:cNvPr id="2" name="组合 1"/>
          <p:cNvGrpSpPr/>
          <p:nvPr/>
        </p:nvGrpSpPr>
        <p:grpSpPr>
          <a:xfrm>
            <a:off x="1651000" y="2420938"/>
            <a:ext cx="4865688" cy="1111924"/>
            <a:chOff x="1651000" y="2420938"/>
            <a:chExt cx="4865688" cy="1111924"/>
          </a:xfrm>
          <a:solidFill>
            <a:schemeClr val="bg1">
              <a:lumMod val="95000"/>
            </a:schemeClr>
          </a:solidFill>
        </p:grpSpPr>
        <p:sp>
          <p:nvSpPr>
            <p:cNvPr id="449540" name="Rectangle 4" descr="Green marble"/>
            <p:cNvSpPr>
              <a:spLocks noChangeArrowheads="1"/>
            </p:cNvSpPr>
            <p:nvPr/>
          </p:nvSpPr>
          <p:spPr bwMode="auto">
            <a:xfrm>
              <a:off x="1651000" y="2420938"/>
              <a:ext cx="806450" cy="409575"/>
            </a:xfrm>
            <a:prstGeom prst="rect">
              <a:avLst/>
            </a:prstGeom>
            <a:grpFill/>
            <a:ln w="12700">
              <a:solidFill>
                <a:schemeClr val="tx1"/>
              </a:solidFill>
              <a:miter lim="800000"/>
              <a:headEnd type="none" w="sm" len="sm"/>
              <a:tailEnd type="none" w="sm" len="sm"/>
            </a:ln>
            <a:effectLst/>
            <a:extLst/>
          </p:spPr>
          <p:txBody>
            <a:bodyPr anchor="ctr">
              <a:spAutoFit/>
            </a:bodyPr>
            <a:lstStyle/>
            <a:p>
              <a:pPr algn="ctr">
                <a:defRPr/>
              </a:pPr>
              <a:r>
                <a:rPr lang="zh-CN" altLang="en-US" b="1">
                  <a:effectLst>
                    <a:outerShdw blurRad="38100" dist="38100" dir="2700000" algn="tl">
                      <a:srgbClr val="FFFFFF"/>
                    </a:outerShdw>
                  </a:effectLst>
                  <a:latin typeface="微软雅黑" pitchFamily="34" charset="-122"/>
                  <a:ea typeface="微软雅黑" pitchFamily="34" charset="-122"/>
                </a:rPr>
                <a:t>定义 </a:t>
              </a:r>
            </a:p>
          </p:txBody>
        </p:sp>
        <p:sp>
          <p:nvSpPr>
            <p:cNvPr id="449541" name="Rectangle 5" descr="Green marble"/>
            <p:cNvSpPr>
              <a:spLocks noChangeArrowheads="1"/>
            </p:cNvSpPr>
            <p:nvPr/>
          </p:nvSpPr>
          <p:spPr bwMode="auto">
            <a:xfrm>
              <a:off x="3424238" y="2422525"/>
              <a:ext cx="1381125" cy="409575"/>
            </a:xfrm>
            <a:prstGeom prst="rect">
              <a:avLst/>
            </a:prstGeom>
            <a:grpFill/>
            <a:ln w="12700">
              <a:solidFill>
                <a:schemeClr val="tx1"/>
              </a:solidFill>
              <a:miter lim="800000"/>
              <a:headEnd type="none" w="sm" len="sm"/>
              <a:tailEnd type="none" w="sm" len="sm"/>
            </a:ln>
            <a:effectLst/>
            <a:extLst/>
          </p:spPr>
          <p:txBody>
            <a:bodyPr anchor="ctr">
              <a:spAutoFit/>
            </a:bodyPr>
            <a:lstStyle/>
            <a:p>
              <a:pPr algn="ctr">
                <a:defRPr/>
              </a:pPr>
              <a:r>
                <a:rPr lang="zh-CN" altLang="en-US" b="1">
                  <a:effectLst>
                    <a:outerShdw blurRad="38100" dist="38100" dir="2700000" algn="tl">
                      <a:srgbClr val="FFFFFF"/>
                    </a:outerShdw>
                  </a:effectLst>
                  <a:latin typeface="微软雅黑" pitchFamily="34" charset="-122"/>
                  <a:ea typeface="微软雅黑" pitchFamily="34" charset="-122"/>
                </a:rPr>
                <a:t>文法推导 </a:t>
              </a:r>
            </a:p>
          </p:txBody>
        </p:sp>
        <p:sp>
          <p:nvSpPr>
            <p:cNvPr id="449542" name="Rectangle 6" descr="Green marble"/>
            <p:cNvSpPr>
              <a:spLocks noChangeArrowheads="1"/>
            </p:cNvSpPr>
            <p:nvPr/>
          </p:nvSpPr>
          <p:spPr bwMode="auto">
            <a:xfrm>
              <a:off x="5424488" y="2422525"/>
              <a:ext cx="1092200" cy="409575"/>
            </a:xfrm>
            <a:prstGeom prst="rect">
              <a:avLst/>
            </a:prstGeom>
            <a:grpFill/>
            <a:ln w="12700">
              <a:solidFill>
                <a:schemeClr val="tx1"/>
              </a:solidFill>
              <a:miter lim="800000"/>
              <a:headEnd type="none" w="sm" len="sm"/>
              <a:tailEnd type="none" w="sm" len="sm"/>
            </a:ln>
            <a:effectLst/>
            <a:extLst/>
          </p:spPr>
          <p:txBody>
            <a:bodyPr anchor="ctr">
              <a:spAutoFit/>
            </a:bodyPr>
            <a:lstStyle/>
            <a:p>
              <a:pPr algn="ctr">
                <a:defRPr/>
              </a:pPr>
              <a:r>
                <a:rPr lang="zh-CN" altLang="en-US" b="1">
                  <a:effectLst>
                    <a:outerShdw blurRad="38100" dist="38100" dir="2700000" algn="tl">
                      <a:srgbClr val="FFFFFF"/>
                    </a:outerShdw>
                  </a:effectLst>
                  <a:latin typeface="微软雅黑" pitchFamily="34" charset="-122"/>
                  <a:ea typeface="微软雅黑" pitchFamily="34" charset="-122"/>
                </a:rPr>
                <a:t>二义性 </a:t>
              </a:r>
            </a:p>
          </p:txBody>
        </p:sp>
        <p:sp>
          <p:nvSpPr>
            <p:cNvPr id="449544" name="AutoShape 8"/>
            <p:cNvSpPr>
              <a:spLocks noChangeArrowheads="1"/>
            </p:cNvSpPr>
            <p:nvPr/>
          </p:nvSpPr>
          <p:spPr bwMode="auto">
            <a:xfrm>
              <a:off x="3851275" y="3090188"/>
              <a:ext cx="366960" cy="442674"/>
            </a:xfrm>
            <a:prstGeom prst="downArrow">
              <a:avLst>
                <a:gd name="adj1" fmla="val 50000"/>
                <a:gd name="adj2" fmla="val 25000"/>
              </a:avLst>
            </a:prstGeom>
            <a:grpFill/>
            <a:ln w="12700" algn="ctr">
              <a:solidFill>
                <a:schemeClr val="tx1"/>
              </a:solidFill>
              <a:miter lim="800000"/>
              <a:headEnd type="none" w="sm" len="sm"/>
              <a:tailEnd type="none" w="sm" len="sm"/>
            </a:ln>
            <a:effectLst/>
            <a:extLst/>
          </p:spPr>
          <p:txBody>
            <a:bodyPr wrap="none" anchor="ctr">
              <a:spAutoFit/>
            </a:bodyPr>
            <a:lstStyle/>
            <a:p>
              <a:endParaRPr lang="zh-CN" altLang="en-US" b="1">
                <a:latin typeface="微软雅黑" pitchFamily="34" charset="-122"/>
                <a:ea typeface="微软雅黑"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49543"/>
                                        </p:tgtEl>
                                        <p:attrNameLst>
                                          <p:attrName>style.visibility</p:attrName>
                                        </p:attrNameLst>
                                      </p:cBhvr>
                                      <p:to>
                                        <p:strVal val="visible"/>
                                      </p:to>
                                    </p:set>
                                    <p:animEffect transition="in" filter="blinds(vertical)">
                                      <p:cBhvr>
                                        <p:cTn id="7" dur="500"/>
                                        <p:tgtEl>
                                          <p:spTgt spid="449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5" name="Rectangle 18"/>
          <p:cNvSpPr>
            <a:spLocks noGrp="1" noChangeArrowheads="1"/>
          </p:cNvSpPr>
          <p:nvPr>
            <p:ph type="title"/>
          </p:nvPr>
        </p:nvSpPr>
        <p:spPr/>
        <p:txBody>
          <a:bodyPr/>
          <a:lstStyle/>
          <a:p>
            <a:r>
              <a:rPr lang="zh-CN" altLang="en-US" b="1" smtClean="0">
                <a:ea typeface="宋体" charset="-122"/>
              </a:rPr>
              <a:t>有 限 自 动 机 </a:t>
            </a:r>
          </a:p>
        </p:txBody>
      </p:sp>
      <p:sp>
        <p:nvSpPr>
          <p:cNvPr id="4098" name="灯片编号占位符 5"/>
          <p:cNvSpPr>
            <a:spLocks noGrp="1"/>
          </p:cNvSpPr>
          <p:nvPr>
            <p:ph type="sldNum" sz="quarter" idx="11"/>
          </p:nvPr>
        </p:nvSpPr>
        <p:spPr>
          <a:noFill/>
          <a:ln w="9525">
            <a:noFill/>
            <a:miter lim="800000"/>
            <a:headEnd/>
            <a:tailEnd/>
          </a:ln>
          <a:effectLst/>
          <a:extLst/>
        </p:spPr>
        <p:txBody>
          <a:bodyPr vert="horz" wrap="square" lIns="91440" tIns="45720" rIns="91440" bIns="45720" numCol="1" anchor="t" anchorCtr="0" compatLnSpc="1">
            <a:prstTxWarp prst="textNoShape">
              <a:avLst/>
            </a:prstTxWarp>
          </a:bodyPr>
          <a:lstStyle/>
          <a:p>
            <a:fld id="{C6065CB3-0198-46C4-8BD7-3DEE0238A1F2}" type="slidenum">
              <a:rPr lang="en-US" altLang="zh-CN">
                <a:solidFill>
                  <a:srgbClr val="C0C0C0">
                    <a:lumMod val="40000"/>
                    <a:lumOff val="60000"/>
                  </a:srgbClr>
                </a:solidFill>
              </a:rPr>
              <a:pPr/>
              <a:t>2</a:t>
            </a:fld>
            <a:endParaRPr lang="en-US" altLang="zh-CN">
              <a:solidFill>
                <a:srgbClr val="C0C0C0">
                  <a:lumMod val="40000"/>
                  <a:lumOff val="60000"/>
                </a:srgbClr>
              </a:solidFill>
            </a:endParaRPr>
          </a:p>
        </p:txBody>
      </p:sp>
      <p:sp>
        <p:nvSpPr>
          <p:cNvPr id="4099" name="Text Box 2"/>
          <p:cNvSpPr txBox="1">
            <a:spLocks noChangeArrowheads="1"/>
          </p:cNvSpPr>
          <p:nvPr/>
        </p:nvSpPr>
        <p:spPr bwMode="auto">
          <a:xfrm>
            <a:off x="1331913" y="1987550"/>
            <a:ext cx="1081087" cy="431800"/>
          </a:xfrm>
          <a:prstGeom prst="rect">
            <a:avLst/>
          </a:prstGeom>
          <a:solidFill>
            <a:schemeClr val="accent1">
              <a:alpha val="2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 tIns="28800" rIns="54000" bIns="28800">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spcBef>
                <a:spcPct val="50000"/>
              </a:spcBef>
            </a:pPr>
            <a:r>
              <a:rPr lang="zh-CN" altLang="en-US" sz="2400" b="1">
                <a:solidFill>
                  <a:srgbClr val="996633"/>
                </a:solidFill>
                <a:latin typeface="Tahoma" pitchFamily="34" charset="0"/>
              </a:rPr>
              <a:t>正规式</a:t>
            </a:r>
          </a:p>
        </p:txBody>
      </p:sp>
      <p:sp>
        <p:nvSpPr>
          <p:cNvPr id="4100" name="AutoShape 3"/>
          <p:cNvSpPr>
            <a:spLocks noChangeArrowheads="1"/>
          </p:cNvSpPr>
          <p:nvPr/>
        </p:nvSpPr>
        <p:spPr bwMode="auto">
          <a:xfrm>
            <a:off x="2555875" y="1916113"/>
            <a:ext cx="1152525" cy="576262"/>
          </a:xfrm>
          <a:custGeom>
            <a:avLst/>
            <a:gdLst>
              <a:gd name="T0" fmla="*/ 46122023 w 21600"/>
              <a:gd name="T1" fmla="*/ 0 h 21600"/>
              <a:gd name="T2" fmla="*/ 0 w 21600"/>
              <a:gd name="T3" fmla="*/ 7686988 h 21600"/>
              <a:gd name="T4" fmla="*/ 46122023 w 21600"/>
              <a:gd name="T5" fmla="*/ 15373977 h 21600"/>
              <a:gd name="T6" fmla="*/ 61496013 w 21600"/>
              <a:gd name="T7" fmla="*/ 7686988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FF">
              <a:alpha val="20000"/>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54000" tIns="28800" rIns="54000" bIns="28800" anchor="ctr"/>
          <a:lstStyle/>
          <a:p>
            <a:endParaRPr lang="zh-CN" altLang="en-US"/>
          </a:p>
        </p:txBody>
      </p:sp>
      <p:sp>
        <p:nvSpPr>
          <p:cNvPr id="543748" name="Text Box 4"/>
          <p:cNvSpPr txBox="1">
            <a:spLocks noChangeArrowheads="1"/>
          </p:cNvSpPr>
          <p:nvPr/>
        </p:nvSpPr>
        <p:spPr bwMode="auto">
          <a:xfrm>
            <a:off x="6875463" y="1771650"/>
            <a:ext cx="1223962" cy="7969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 tIns="28800" rIns="54000" bIns="28800">
            <a:spAutoFit/>
          </a:bodyPr>
          <a:lstStyle/>
          <a:p>
            <a:pPr>
              <a:spcBef>
                <a:spcPct val="50000"/>
              </a:spcBef>
              <a:defRPr/>
            </a:pPr>
            <a:r>
              <a:rPr lang="zh-CN" altLang="en-US" sz="2400" b="1">
                <a:solidFill>
                  <a:srgbClr val="996633"/>
                </a:solidFill>
                <a:effectLst>
                  <a:outerShdw blurRad="38100" dist="38100" dir="2700000" algn="tl">
                    <a:srgbClr val="C0C0C0"/>
                  </a:outerShdw>
                </a:effectLst>
                <a:latin typeface="Tahoma" pitchFamily="34" charset="0"/>
                <a:ea typeface="宋体" pitchFamily="2" charset="-122"/>
              </a:rPr>
              <a:t>计算机实现</a:t>
            </a:r>
          </a:p>
        </p:txBody>
      </p:sp>
      <p:sp>
        <p:nvSpPr>
          <p:cNvPr id="4102" name="Text Box 5"/>
          <p:cNvSpPr txBox="1">
            <a:spLocks noChangeArrowheads="1"/>
          </p:cNvSpPr>
          <p:nvPr/>
        </p:nvSpPr>
        <p:spPr bwMode="auto">
          <a:xfrm>
            <a:off x="3851275" y="1987550"/>
            <a:ext cx="1728788" cy="431800"/>
          </a:xfrm>
          <a:prstGeom prst="rect">
            <a:avLst/>
          </a:prstGeom>
          <a:solidFill>
            <a:schemeClr val="accent1">
              <a:alpha val="2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 tIns="28800" rIns="54000" bIns="28800">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spcBef>
                <a:spcPct val="50000"/>
              </a:spcBef>
            </a:pPr>
            <a:r>
              <a:rPr lang="zh-CN" altLang="en-US" sz="2400" b="1">
                <a:solidFill>
                  <a:srgbClr val="996633"/>
                </a:solidFill>
                <a:latin typeface="Tahoma" pitchFamily="34" charset="0"/>
              </a:rPr>
              <a:t>状态转换图</a:t>
            </a:r>
          </a:p>
        </p:txBody>
      </p:sp>
      <p:sp>
        <p:nvSpPr>
          <p:cNvPr id="4103" name="AutoShape 6"/>
          <p:cNvSpPr>
            <a:spLocks noChangeArrowheads="1"/>
          </p:cNvSpPr>
          <p:nvPr/>
        </p:nvSpPr>
        <p:spPr bwMode="auto">
          <a:xfrm>
            <a:off x="5580063" y="1916113"/>
            <a:ext cx="1223962" cy="576262"/>
          </a:xfrm>
          <a:prstGeom prst="rightArrow">
            <a:avLst>
              <a:gd name="adj1" fmla="val 50000"/>
              <a:gd name="adj2" fmla="val 5309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54000" tIns="28800" rIns="54000" bIns="28800" anchor="ctr"/>
          <a:lstStyle/>
          <a:p>
            <a:endParaRPr lang="zh-CN" altLang="en-US"/>
          </a:p>
        </p:txBody>
      </p:sp>
      <p:sp>
        <p:nvSpPr>
          <p:cNvPr id="543751" name="Text Box 7"/>
          <p:cNvSpPr txBox="1">
            <a:spLocks noChangeArrowheads="1"/>
          </p:cNvSpPr>
          <p:nvPr/>
        </p:nvSpPr>
        <p:spPr bwMode="auto">
          <a:xfrm>
            <a:off x="2843213" y="1700213"/>
            <a:ext cx="647700" cy="879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 tIns="28800" rIns="54000" bIns="28800">
            <a:spAutoFit/>
          </a:bodyPr>
          <a:lstStyle/>
          <a:p>
            <a:pPr>
              <a:spcBef>
                <a:spcPct val="50000"/>
              </a:spcBef>
              <a:defRPr/>
            </a:pPr>
            <a:r>
              <a:rPr lang="zh-CN" altLang="en-US" sz="5400" b="1">
                <a:solidFill>
                  <a:srgbClr val="FF0000"/>
                </a:solidFill>
                <a:effectLst>
                  <a:outerShdw blurRad="38100" dist="38100" dir="2700000" algn="tl">
                    <a:srgbClr val="C0C0C0"/>
                  </a:outerShdw>
                </a:effectLst>
                <a:latin typeface="Tahoma" pitchFamily="34" charset="0"/>
                <a:ea typeface="宋体" pitchFamily="2" charset="-122"/>
              </a:rPr>
              <a:t>？</a:t>
            </a:r>
          </a:p>
        </p:txBody>
      </p:sp>
      <p:sp>
        <p:nvSpPr>
          <p:cNvPr id="4105" name="Line 8"/>
          <p:cNvSpPr>
            <a:spLocks noChangeShapeType="1"/>
          </p:cNvSpPr>
          <p:nvPr/>
        </p:nvSpPr>
        <p:spPr bwMode="auto">
          <a:xfrm>
            <a:off x="4643438" y="2420938"/>
            <a:ext cx="0" cy="719137"/>
          </a:xfrm>
          <a:prstGeom prst="line">
            <a:avLst/>
          </a:prstGeom>
          <a:noFill/>
          <a:ln w="34925">
            <a:solidFill>
              <a:srgbClr val="FF0000"/>
            </a:solidFill>
            <a:round/>
            <a:headEnd/>
            <a:tailEnd type="stealth"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 tIns="28800" rIns="54000" bIns="28800"/>
          <a:lstStyle/>
          <a:p>
            <a:endParaRPr lang="zh-CN" altLang="en-US"/>
          </a:p>
        </p:txBody>
      </p:sp>
      <p:sp>
        <p:nvSpPr>
          <p:cNvPr id="543753" name="Text Box 9"/>
          <p:cNvSpPr txBox="1">
            <a:spLocks noChangeArrowheads="1"/>
          </p:cNvSpPr>
          <p:nvPr/>
        </p:nvSpPr>
        <p:spPr bwMode="auto">
          <a:xfrm>
            <a:off x="3922713" y="3140075"/>
            <a:ext cx="1800225" cy="431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 tIns="28800" rIns="54000" bIns="28800">
            <a:spAutoFit/>
          </a:bodyPr>
          <a:lstStyle/>
          <a:p>
            <a:pPr>
              <a:spcBef>
                <a:spcPct val="50000"/>
              </a:spcBef>
              <a:defRPr/>
            </a:pPr>
            <a:r>
              <a:rPr lang="zh-CN" altLang="en-US" sz="2400" b="1">
                <a:solidFill>
                  <a:srgbClr val="996633"/>
                </a:solidFill>
                <a:effectLst>
                  <a:outerShdw blurRad="38100" dist="38100" dir="2700000" algn="tl">
                    <a:srgbClr val="C0C0C0"/>
                  </a:outerShdw>
                </a:effectLst>
                <a:latin typeface="Tahoma" pitchFamily="34" charset="0"/>
                <a:ea typeface="宋体" pitchFamily="2" charset="-122"/>
              </a:rPr>
              <a:t>有限自动机</a:t>
            </a:r>
          </a:p>
        </p:txBody>
      </p:sp>
      <p:sp>
        <p:nvSpPr>
          <p:cNvPr id="4107" name="Line 10"/>
          <p:cNvSpPr>
            <a:spLocks noChangeShapeType="1"/>
          </p:cNvSpPr>
          <p:nvPr/>
        </p:nvSpPr>
        <p:spPr bwMode="auto">
          <a:xfrm flipH="1">
            <a:off x="3779838" y="3571875"/>
            <a:ext cx="863600" cy="649288"/>
          </a:xfrm>
          <a:prstGeom prst="line">
            <a:avLst/>
          </a:prstGeom>
          <a:noFill/>
          <a:ln w="34925">
            <a:solidFill>
              <a:srgbClr val="FF0000"/>
            </a:solidFill>
            <a:round/>
            <a:headEnd/>
            <a:tailEnd type="stealth"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 tIns="28800" rIns="54000" bIns="28800"/>
          <a:lstStyle/>
          <a:p>
            <a:endParaRPr lang="zh-CN" altLang="en-US"/>
          </a:p>
        </p:txBody>
      </p:sp>
      <p:sp>
        <p:nvSpPr>
          <p:cNvPr id="543755" name="Text Box 11"/>
          <p:cNvSpPr txBox="1">
            <a:spLocks noChangeArrowheads="1"/>
          </p:cNvSpPr>
          <p:nvPr/>
        </p:nvSpPr>
        <p:spPr bwMode="auto">
          <a:xfrm>
            <a:off x="2555875" y="4221163"/>
            <a:ext cx="1511300" cy="7969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 tIns="28800" rIns="54000" bIns="28800">
            <a:spAutoFit/>
          </a:bodyPr>
          <a:lstStyle/>
          <a:p>
            <a:pPr>
              <a:spcBef>
                <a:spcPct val="50000"/>
              </a:spcBef>
              <a:defRPr/>
            </a:pPr>
            <a:r>
              <a:rPr lang="zh-CN" altLang="en-US" sz="2400" b="1">
                <a:solidFill>
                  <a:srgbClr val="996633"/>
                </a:solidFill>
                <a:effectLst>
                  <a:outerShdw blurRad="38100" dist="38100" dir="2700000" algn="tl">
                    <a:srgbClr val="C0C0C0"/>
                  </a:outerShdw>
                </a:effectLst>
                <a:latin typeface="Tahoma" pitchFamily="34" charset="0"/>
                <a:ea typeface="宋体" pitchFamily="2" charset="-122"/>
              </a:rPr>
              <a:t>不确定有限自动机</a:t>
            </a:r>
          </a:p>
        </p:txBody>
      </p:sp>
      <p:sp>
        <p:nvSpPr>
          <p:cNvPr id="543756" name="Text Box 12"/>
          <p:cNvSpPr txBox="1">
            <a:spLocks noChangeArrowheads="1"/>
          </p:cNvSpPr>
          <p:nvPr/>
        </p:nvSpPr>
        <p:spPr bwMode="auto">
          <a:xfrm>
            <a:off x="5148263" y="4221163"/>
            <a:ext cx="1511300" cy="7969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 tIns="28800" rIns="54000" bIns="28800">
            <a:spAutoFit/>
          </a:bodyPr>
          <a:lstStyle/>
          <a:p>
            <a:pPr>
              <a:spcBef>
                <a:spcPct val="50000"/>
              </a:spcBef>
              <a:defRPr/>
            </a:pPr>
            <a:r>
              <a:rPr lang="zh-CN" altLang="en-US" sz="2400" b="1">
                <a:solidFill>
                  <a:srgbClr val="996633"/>
                </a:solidFill>
                <a:effectLst>
                  <a:outerShdw blurRad="38100" dist="38100" dir="2700000" algn="tl">
                    <a:srgbClr val="C0C0C0"/>
                  </a:outerShdw>
                </a:effectLst>
                <a:latin typeface="Tahoma" pitchFamily="34" charset="0"/>
                <a:ea typeface="宋体" pitchFamily="2" charset="-122"/>
              </a:rPr>
              <a:t>确定有限自动机</a:t>
            </a:r>
          </a:p>
        </p:txBody>
      </p:sp>
      <p:sp>
        <p:nvSpPr>
          <p:cNvPr id="4110" name="Line 13"/>
          <p:cNvSpPr>
            <a:spLocks noChangeShapeType="1"/>
          </p:cNvSpPr>
          <p:nvPr/>
        </p:nvSpPr>
        <p:spPr bwMode="auto">
          <a:xfrm>
            <a:off x="5003800" y="3571875"/>
            <a:ext cx="936625" cy="649288"/>
          </a:xfrm>
          <a:prstGeom prst="line">
            <a:avLst/>
          </a:prstGeom>
          <a:noFill/>
          <a:ln w="34925">
            <a:solidFill>
              <a:srgbClr val="FF0000"/>
            </a:solidFill>
            <a:round/>
            <a:headEnd/>
            <a:tailEnd type="stealth"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 tIns="28800" rIns="54000" bIns="28800"/>
          <a:lstStyle/>
          <a:p>
            <a:endParaRPr lang="zh-CN" altLang="en-US"/>
          </a:p>
        </p:txBody>
      </p:sp>
      <p:sp>
        <p:nvSpPr>
          <p:cNvPr id="4111" name="AutoShape 14"/>
          <p:cNvSpPr>
            <a:spLocks noChangeArrowheads="1"/>
          </p:cNvSpPr>
          <p:nvPr/>
        </p:nvSpPr>
        <p:spPr bwMode="auto">
          <a:xfrm rot="-1867463">
            <a:off x="5772150" y="2281238"/>
            <a:ext cx="576263" cy="2068512"/>
          </a:xfrm>
          <a:prstGeom prst="upDownArrow">
            <a:avLst>
              <a:gd name="adj1" fmla="val 50000"/>
              <a:gd name="adj2" fmla="val 71791"/>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54000" tIns="28800" rIns="54000" bIns="28800" anchor="ctr"/>
          <a:lstStyle/>
          <a:p>
            <a:endParaRPr lang="zh-CN" altLang="en-US"/>
          </a:p>
        </p:txBody>
      </p:sp>
      <p:sp>
        <p:nvSpPr>
          <p:cNvPr id="543759" name="Text Box 15"/>
          <p:cNvSpPr txBox="1">
            <a:spLocks noChangeArrowheads="1"/>
          </p:cNvSpPr>
          <p:nvPr/>
        </p:nvSpPr>
        <p:spPr bwMode="auto">
          <a:xfrm>
            <a:off x="6156325" y="2997200"/>
            <a:ext cx="1223963" cy="361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 tIns="28800" rIns="54000" bIns="28800">
            <a:spAutoFit/>
          </a:bodyPr>
          <a:lstStyle/>
          <a:p>
            <a:pPr>
              <a:spcBef>
                <a:spcPct val="50000"/>
              </a:spcBef>
              <a:defRPr/>
            </a:pPr>
            <a:r>
              <a:rPr lang="zh-CN" altLang="en-US" b="1">
                <a:solidFill>
                  <a:srgbClr val="996633"/>
                </a:solidFill>
                <a:effectLst>
                  <a:outerShdw blurRad="38100" dist="38100" dir="2700000" algn="tl">
                    <a:srgbClr val="C0C0C0"/>
                  </a:outerShdw>
                </a:effectLst>
                <a:latin typeface="Tahoma" pitchFamily="34" charset="0"/>
                <a:ea typeface="宋体" pitchFamily="2" charset="-122"/>
              </a:rPr>
              <a:t>等价</a:t>
            </a:r>
          </a:p>
        </p:txBody>
      </p:sp>
      <p:sp>
        <p:nvSpPr>
          <p:cNvPr id="4113" name="AutoShape 16"/>
          <p:cNvSpPr>
            <a:spLocks noChangeArrowheads="1"/>
          </p:cNvSpPr>
          <p:nvPr/>
        </p:nvSpPr>
        <p:spPr bwMode="auto">
          <a:xfrm rot="3568217">
            <a:off x="892969" y="3121819"/>
            <a:ext cx="2232025" cy="503237"/>
          </a:xfrm>
          <a:prstGeom prst="rightArrow">
            <a:avLst>
              <a:gd name="adj1" fmla="val 50000"/>
              <a:gd name="adj2" fmla="val 110883"/>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54000" tIns="28800" rIns="54000" bIns="28800" anchor="ctr"/>
          <a:lstStyle/>
          <a:p>
            <a:endParaRPr lang="zh-CN" altLang="en-US"/>
          </a:p>
        </p:txBody>
      </p:sp>
      <p:sp>
        <p:nvSpPr>
          <p:cNvPr id="4114" name="AutoShape 17"/>
          <p:cNvSpPr>
            <a:spLocks noChangeArrowheads="1"/>
          </p:cNvSpPr>
          <p:nvPr/>
        </p:nvSpPr>
        <p:spPr bwMode="auto">
          <a:xfrm>
            <a:off x="4067175" y="4364038"/>
            <a:ext cx="1079500" cy="503237"/>
          </a:xfrm>
          <a:prstGeom prst="rightArrow">
            <a:avLst>
              <a:gd name="adj1" fmla="val 50000"/>
              <a:gd name="adj2" fmla="val 53628"/>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54000" tIns="28800" rIns="54000" bIns="28800" anchor="ctr"/>
          <a:lstStyle/>
          <a:p>
            <a:endParaRPr lang="zh-CN" altLang="en-US"/>
          </a:p>
        </p:txBody>
      </p:sp>
    </p:spTree>
    <p:extLst>
      <p:ext uri="{BB962C8B-B14F-4D97-AF65-F5344CB8AC3E}">
        <p14:creationId xmlns:p14="http://schemas.microsoft.com/office/powerpoint/2010/main" val="10888664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93" name="Rectangle 9"/>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ea typeface="宋体" pitchFamily="2" charset="-122"/>
              </a:rPr>
              <a:t>3</a:t>
            </a:r>
            <a:r>
              <a:rPr lang="zh-CN" altLang="en-US" dirty="0">
                <a:effectLst>
                  <a:outerShdw blurRad="38100" dist="38100" dir="2700000" algn="tl">
                    <a:srgbClr val="C0C0C0"/>
                  </a:outerShdw>
                </a:effectLst>
                <a:ea typeface="宋体" pitchFamily="2" charset="-122"/>
              </a:rPr>
              <a:t>.1.2</a:t>
            </a:r>
            <a:r>
              <a:rPr lang="zh-CN" altLang="en-US" dirty="0">
                <a:effectLst>
                  <a:outerShdw blurRad="38100" dist="38100" dir="2700000" algn="tl">
                    <a:srgbClr val="C0C0C0"/>
                  </a:outerShdw>
                </a:effectLst>
                <a:latin typeface="宋体" pitchFamily="2" charset="-122"/>
                <a:ea typeface="宋体" pitchFamily="2" charset="-122"/>
              </a:rPr>
              <a:t> </a:t>
            </a:r>
            <a:r>
              <a:rPr lang="zh-CN" altLang="en-US" dirty="0" smtClean="0">
                <a:effectLst>
                  <a:outerShdw blurRad="38100" dist="38100" dir="2700000" algn="tl">
                    <a:srgbClr val="C0C0C0"/>
                  </a:outerShdw>
                </a:effectLst>
                <a:latin typeface="宋体" pitchFamily="2" charset="-122"/>
                <a:ea typeface="宋体" pitchFamily="2" charset="-122"/>
              </a:rPr>
              <a:t>推导</a:t>
            </a:r>
            <a:endParaRPr lang="zh-CN" altLang="en-US" dirty="0" smtClean="0">
              <a:effectLst>
                <a:outerShdw blurRad="38100" dist="38100" dir="2700000" algn="tl">
                  <a:srgbClr val="C0C0C0"/>
                </a:outerShdw>
              </a:effectLst>
              <a:ea typeface="宋体" pitchFamily="2" charset="-122"/>
            </a:endParaRPr>
          </a:p>
        </p:txBody>
      </p:sp>
      <p:sp>
        <p:nvSpPr>
          <p:cNvPr id="451594" name="Rectangle 10"/>
          <p:cNvSpPr>
            <a:spLocks noGrp="1" noChangeArrowheads="1"/>
          </p:cNvSpPr>
          <p:nvPr>
            <p:ph idx="1"/>
          </p:nvPr>
        </p:nvSpPr>
        <p:spPr>
          <a:xfrm>
            <a:off x="323528" y="1052736"/>
            <a:ext cx="8496944" cy="4896544"/>
          </a:xfrm>
        </p:spPr>
        <p:txBody>
          <a:bodyPr>
            <a:normAutofit/>
          </a:bodyPr>
          <a:lstStyle/>
          <a:p>
            <a:pPr lvl="1">
              <a:defRPr/>
            </a:pP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把产生式看成重写规则，把符号串中的非终结符用其产生式右部的串来代替。</a:t>
            </a:r>
          </a:p>
          <a:p>
            <a:pPr>
              <a:defRPr/>
            </a:pPr>
            <a:r>
              <a:rPr lang="zh-CN" altLang="en-US" sz="3200" b="1" dirty="0" smtClean="0">
                <a:solidFill>
                  <a:schemeClr val="tx2"/>
                </a:solidFill>
                <a:effectLst>
                  <a:outerShdw blurRad="38100" dist="38100" dir="2700000" algn="tl">
                    <a:srgbClr val="C0C0C0"/>
                  </a:outerShdw>
                </a:effectLst>
                <a:latin typeface="宋体" pitchFamily="2" charset="-122"/>
                <a:ea typeface="宋体" pitchFamily="2" charset="-122"/>
              </a:rPr>
              <a:t>例	</a:t>
            </a:r>
            <a:r>
              <a:rPr lang="en-US" altLang="zh-CN" sz="2400" b="1" i="1" dirty="0" smtClean="0">
                <a:solidFill>
                  <a:schemeClr val="tx2"/>
                </a:solidFill>
                <a:effectLst>
                  <a:outerShdw blurRad="38100" dist="38100" dir="2700000" algn="tl">
                    <a:srgbClr val="C0C0C0"/>
                  </a:outerShdw>
                </a:effectLst>
                <a:ea typeface="宋体" pitchFamily="2" charset="-122"/>
              </a:rPr>
              <a:t>E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E </a:t>
            </a:r>
            <a:r>
              <a:rPr lang="en-US" altLang="zh-CN" sz="2400" b="1" dirty="0" smtClean="0">
                <a:solidFill>
                  <a:schemeClr val="tx2"/>
                </a:solidFill>
                <a:effectLst>
                  <a:outerShdw blurRad="38100" dist="38100" dir="2700000" algn="tl">
                    <a:srgbClr val="C0C0C0"/>
                  </a:outerShdw>
                </a:effectLst>
                <a:ea typeface="宋体" pitchFamily="2" charset="-122"/>
              </a:rPr>
              <a:t>+</a:t>
            </a:r>
            <a:r>
              <a:rPr lang="en-US" altLang="zh-CN" sz="2400" b="1" i="1" dirty="0" smtClean="0">
                <a:solidFill>
                  <a:schemeClr val="tx2"/>
                </a:solidFill>
                <a:effectLst>
                  <a:outerShdw blurRad="38100" dist="38100" dir="2700000" algn="tl">
                    <a:srgbClr val="C0C0C0"/>
                  </a:outerShdw>
                </a:effectLst>
                <a:ea typeface="宋体" pitchFamily="2" charset="-122"/>
              </a:rPr>
              <a:t> E </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E</a:t>
            </a:r>
            <a:r>
              <a:rPr lang="en-US" altLang="zh-CN" sz="2400" b="1" i="1" dirty="0" smtClean="0">
                <a:solidFill>
                  <a:schemeClr val="tx2"/>
                </a:solidFill>
                <a:effectLst>
                  <a:outerShdw blurRad="38100" dist="38100" dir="2700000" algn="tl">
                    <a:srgbClr val="C0C0C0"/>
                  </a:outerShdw>
                </a:effectLst>
                <a:ea typeface="宋体" pitchFamily="2" charset="-122"/>
                <a:cs typeface="Times New Roman" pitchFamily="18" charset="0"/>
              </a:rPr>
              <a:t> </a:t>
            </a:r>
            <a:r>
              <a:rPr lang="en-US" altLang="zh-CN" sz="2400" b="1" dirty="0" smtClean="0">
                <a:solidFill>
                  <a:schemeClr val="tx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E</a:t>
            </a:r>
            <a:r>
              <a:rPr lang="en-US" altLang="zh-CN" sz="2400" b="1" dirty="0" smtClean="0">
                <a:solidFill>
                  <a:schemeClr val="tx2"/>
                </a:solidFill>
                <a:effectLst>
                  <a:outerShdw blurRad="38100" dist="38100" dir="2700000" algn="tl">
                    <a:srgbClr val="C0C0C0"/>
                  </a:outerShdw>
                </a:effectLst>
                <a:ea typeface="宋体" pitchFamily="2" charset="-122"/>
              </a:rPr>
              <a:t> | (</a:t>
            </a:r>
            <a:r>
              <a:rPr lang="en-US" altLang="zh-CN" sz="2400" b="1" i="1" dirty="0" smtClean="0">
                <a:solidFill>
                  <a:schemeClr val="tx2"/>
                </a:solidFill>
                <a:effectLst>
                  <a:outerShdw blurRad="38100" dist="38100" dir="2700000" algn="tl">
                    <a:srgbClr val="C0C0C0"/>
                  </a:outerShdw>
                </a:effectLst>
                <a:ea typeface="宋体" pitchFamily="2" charset="-122"/>
              </a:rPr>
              <a:t>E</a:t>
            </a:r>
            <a:r>
              <a:rPr lang="en-US" altLang="zh-CN" sz="2400" b="1" dirty="0" smtClean="0">
                <a:solidFill>
                  <a:schemeClr val="tx2"/>
                </a:solidFill>
                <a:effectLst>
                  <a:outerShdw blurRad="38100" dist="38100" dir="2700000" algn="tl">
                    <a:srgbClr val="C0C0C0"/>
                  </a:outerShdw>
                </a:effectLst>
                <a:ea typeface="宋体" pitchFamily="2" charset="-122"/>
              </a:rPr>
              <a:t> ) |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E</a:t>
            </a:r>
            <a:r>
              <a:rPr lang="en-US" altLang="zh-CN" sz="2400" b="1" dirty="0" smtClean="0">
                <a:solidFill>
                  <a:schemeClr val="tx2"/>
                </a:solidFill>
                <a:effectLst>
                  <a:outerShdw blurRad="38100" dist="38100" dir="2700000" algn="tl">
                    <a:srgbClr val="C0C0C0"/>
                  </a:outerShdw>
                </a:effectLst>
                <a:ea typeface="宋体" pitchFamily="2" charset="-122"/>
              </a:rPr>
              <a:t> | id </a:t>
            </a:r>
          </a:p>
          <a:p>
            <a:pPr>
              <a:buFontTx/>
              <a:buNone/>
              <a:defRPr/>
            </a:pPr>
            <a:r>
              <a:rPr lang="en-US" altLang="zh-CN" sz="2400" b="1" i="1" dirty="0" smtClean="0">
                <a:solidFill>
                  <a:schemeClr val="tx2"/>
                </a:solidFill>
                <a:effectLst>
                  <a:outerShdw blurRad="38100" dist="38100" dir="2700000" algn="tl">
                    <a:srgbClr val="C0C0C0"/>
                  </a:outerShdw>
                </a:effectLst>
                <a:ea typeface="宋体" pitchFamily="2" charset="-122"/>
              </a:rPr>
              <a:t>E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i="1" dirty="0" smtClean="0">
                <a:solidFill>
                  <a:schemeClr val="tx2"/>
                </a:solidFill>
                <a:effectLst>
                  <a:outerShdw blurRad="38100" dist="38100" dir="2700000" algn="tl">
                    <a:srgbClr val="C0C0C0"/>
                  </a:outerShdw>
                </a:effectLst>
                <a:ea typeface="宋体" pitchFamily="2" charset="-122"/>
              </a:rPr>
              <a:t>E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a:t>
            </a:r>
            <a:r>
              <a:rPr lang="en-US" altLang="zh-CN" sz="2400" b="1" i="1" dirty="0" smtClean="0">
                <a:solidFill>
                  <a:schemeClr val="tx2"/>
                </a:solidFill>
                <a:effectLst>
                  <a:outerShdw blurRad="38100" dist="38100" dir="2700000" algn="tl">
                    <a:srgbClr val="C0C0C0"/>
                  </a:outerShdw>
                </a:effectLst>
                <a:ea typeface="宋体" pitchFamily="2" charset="-122"/>
              </a:rPr>
              <a:t>E</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a:t>
            </a:r>
            <a:r>
              <a:rPr lang="en-US" altLang="zh-CN" sz="2400" b="1" i="1" dirty="0" smtClean="0">
                <a:solidFill>
                  <a:schemeClr val="tx2"/>
                </a:solidFill>
                <a:effectLst>
                  <a:outerShdw blurRad="38100" dist="38100" dir="2700000" algn="tl">
                    <a:srgbClr val="C0C0C0"/>
                  </a:outerShdw>
                </a:effectLst>
                <a:ea typeface="宋体" pitchFamily="2" charset="-122"/>
              </a:rPr>
              <a:t>E </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E</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(id + </a:t>
            </a:r>
            <a:r>
              <a:rPr lang="en-US" altLang="zh-CN" sz="2400" b="1" i="1" dirty="0" smtClean="0">
                <a:solidFill>
                  <a:schemeClr val="tx2"/>
                </a:solidFill>
                <a:effectLst>
                  <a:outerShdw blurRad="38100" dist="38100" dir="2700000" algn="tl">
                    <a:srgbClr val="C0C0C0"/>
                  </a:outerShdw>
                </a:effectLst>
                <a:ea typeface="宋体" pitchFamily="2" charset="-122"/>
              </a:rPr>
              <a:t>E</a:t>
            </a:r>
            <a:r>
              <a:rPr lang="en-US" altLang="zh-CN" sz="2400" b="1" dirty="0" smtClean="0">
                <a:solidFill>
                  <a:schemeClr val="tx2"/>
                </a:solidFill>
                <a:effectLst>
                  <a:outerShdw blurRad="38100" dist="38100" dir="2700000" algn="tl">
                    <a:srgbClr val="C0C0C0"/>
                  </a:outerShdw>
                </a:effectLst>
                <a:ea typeface="宋体" pitchFamily="2" charset="-122"/>
              </a:rPr>
              <a:t>)</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 </a:t>
            </a:r>
            <a:r>
              <a:rPr lang="en-US" altLang="zh-CN" sz="2400" b="1" dirty="0" smtClean="0">
                <a:solidFill>
                  <a:schemeClr val="tx2"/>
                </a:solidFill>
                <a:effectLst>
                  <a:outerShdw blurRad="38100" dist="38100" dir="2700000" algn="tl">
                    <a:srgbClr val="C0C0C0"/>
                  </a:outerShdw>
                </a:effectLst>
                <a:ea typeface="宋体" pitchFamily="2" charset="-122"/>
              </a:rPr>
              <a:t>(id + id) </a:t>
            </a:r>
          </a:p>
          <a:p>
            <a:pPr>
              <a:buFontTx/>
              <a:buNone/>
              <a:defRPr/>
            </a:pPr>
            <a:endParaRPr lang="en-US" altLang="zh-CN" sz="2400" b="1" dirty="0" smtClean="0">
              <a:solidFill>
                <a:schemeClr val="tx2"/>
              </a:solidFill>
              <a:effectLst>
                <a:outerShdw blurRad="38100" dist="38100" dir="2700000" algn="tl">
                  <a:srgbClr val="C0C0C0"/>
                </a:outerShdw>
              </a:effectLst>
              <a:ea typeface="宋体" pitchFamily="2" charset="-122"/>
            </a:endParaRPr>
          </a:p>
          <a:p>
            <a:pPr>
              <a:buFontTx/>
              <a:buNone/>
              <a:defRPr/>
            </a:pPr>
            <a:endParaRPr lang="en-US" altLang="zh-CN" sz="2400" b="1" dirty="0" smtClean="0">
              <a:solidFill>
                <a:schemeClr val="tx2"/>
              </a:solidFill>
              <a:effectLst>
                <a:outerShdw blurRad="38100" dist="38100" dir="2700000" algn="tl">
                  <a:srgbClr val="C0C0C0"/>
                </a:outerShdw>
              </a:effectLst>
              <a:ea typeface="宋体" pitchFamily="2" charset="-122"/>
            </a:endParaRPr>
          </a:p>
          <a:p>
            <a:pPr>
              <a:defRPr/>
            </a:pPr>
            <a:r>
              <a:rPr lang="zh-CN" altLang="en-US" sz="2400" b="1" dirty="0" smtClean="0">
                <a:solidFill>
                  <a:schemeClr val="tx2"/>
                </a:solidFill>
                <a:effectLst>
                  <a:outerShdw blurRad="38100" dist="38100" dir="2700000" algn="tl">
                    <a:srgbClr val="C0C0C0"/>
                  </a:outerShdw>
                </a:effectLst>
                <a:latin typeface="宋体" pitchFamily="2" charset="-122"/>
                <a:ea typeface="宋体" pitchFamily="2" charset="-122"/>
              </a:rPr>
              <a:t>记号：</a:t>
            </a:r>
            <a:r>
              <a:rPr lang="en-US" altLang="zh-CN" sz="2400" b="1" i="1" dirty="0" smtClean="0">
                <a:solidFill>
                  <a:schemeClr val="tx2"/>
                </a:solidFill>
                <a:effectLst>
                  <a:outerShdw blurRad="38100" dist="38100" dir="2700000" algn="tl">
                    <a:srgbClr val="C0C0C0"/>
                  </a:outerShdw>
                </a:effectLst>
                <a:ea typeface="宋体" pitchFamily="2" charset="-122"/>
              </a:rPr>
              <a:t>S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a:t>
            </a:r>
            <a:r>
              <a:rPr lang="en-US" altLang="zh-CN" sz="2400" b="1" i="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S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baseline="30000"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w</a:t>
            </a:r>
            <a:r>
              <a:rPr lang="en-US" altLang="zh-CN" sz="2400" b="1" dirty="0" smtClean="0">
                <a:solidFill>
                  <a:schemeClr val="tx2"/>
                </a:solidFill>
                <a:effectLst>
                  <a:outerShdw blurRad="38100" dist="38100" dir="2700000" algn="tl">
                    <a:srgbClr val="C0C0C0"/>
                  </a:outerShdw>
                </a:effectLst>
                <a:latin typeface="宋体" pitchFamily="2" charset="-122"/>
                <a:ea typeface="宋体" pitchFamily="2" charset="-122"/>
              </a:rPr>
              <a:t> </a:t>
            </a:r>
          </a:p>
          <a:p>
            <a:pPr>
              <a:defRPr/>
            </a:pPr>
            <a:r>
              <a:rPr lang="zh-CN" altLang="en-US" sz="2400" b="1" dirty="0" smtClean="0">
                <a:solidFill>
                  <a:schemeClr val="tx2"/>
                </a:solidFill>
                <a:effectLst>
                  <a:outerShdw blurRad="38100" dist="38100" dir="2700000" algn="tl">
                    <a:srgbClr val="C0C0C0"/>
                  </a:outerShdw>
                </a:effectLst>
                <a:latin typeface="宋体" pitchFamily="2" charset="-122"/>
                <a:ea typeface="宋体" pitchFamily="2" charset="-122"/>
              </a:rPr>
              <a:t>概念：</a:t>
            </a:r>
            <a:r>
              <a:rPr lang="zh-CN" altLang="en-US" sz="2400" b="1" dirty="0" smtClean="0">
                <a:solidFill>
                  <a:schemeClr val="tx2"/>
                </a:solidFill>
                <a:effectLst>
                  <a:outerShdw blurRad="38100" dist="38100" dir="2700000" algn="tl">
                    <a:srgbClr val="C0C0C0"/>
                  </a:outerShdw>
                </a:effectLst>
                <a:ea typeface="宋体" pitchFamily="2" charset="-122"/>
              </a:rPr>
              <a:t>句型、句子、上下文无关语言</a:t>
            </a:r>
            <a:r>
              <a:rPr lang="en-US" altLang="zh-CN" sz="2400" b="1" dirty="0" smtClean="0">
                <a:solidFill>
                  <a:schemeClr val="tx2"/>
                </a:solidFill>
                <a:effectLst>
                  <a:outerShdw blurRad="38100" dist="38100" dir="2700000" algn="tl">
                    <a:srgbClr val="C0C0C0"/>
                  </a:outerShdw>
                </a:effectLst>
                <a:latin typeface="宋体" pitchFamily="2" charset="-122"/>
                <a:ea typeface="宋体" pitchFamily="2" charset="-122"/>
              </a:rPr>
              <a:t>、</a:t>
            </a:r>
            <a:r>
              <a:rPr lang="zh-CN" altLang="en-US" sz="2400" b="1" dirty="0" smtClean="0">
                <a:solidFill>
                  <a:schemeClr val="tx2"/>
                </a:solidFill>
                <a:effectLst>
                  <a:outerShdw blurRad="38100" dist="38100" dir="2700000" algn="tl">
                    <a:srgbClr val="C0C0C0"/>
                  </a:outerShdw>
                </a:effectLst>
                <a:ea typeface="宋体" pitchFamily="2" charset="-122"/>
              </a:rPr>
              <a:t>等价的</a:t>
            </a:r>
            <a:r>
              <a:rPr lang="zh-CN" altLang="en-US" sz="2400" b="1" dirty="0" smtClean="0">
                <a:solidFill>
                  <a:schemeClr val="tx2"/>
                </a:solidFill>
                <a:effectLst>
                  <a:outerShdw blurRad="38100" dist="38100" dir="2700000" algn="tl">
                    <a:srgbClr val="C0C0C0"/>
                  </a:outerShdw>
                </a:effectLst>
                <a:latin typeface="宋体" pitchFamily="2" charset="-122"/>
                <a:ea typeface="宋体" pitchFamily="2" charset="-122"/>
              </a:rPr>
              <a:t>文法</a:t>
            </a:r>
          </a:p>
        </p:txBody>
      </p:sp>
      <p:sp>
        <p:nvSpPr>
          <p:cNvPr id="1638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21EDFBD9-43D6-462F-AF09-8E99292821EA}" type="slidenum">
              <a:rPr lang="en-US" altLang="zh-CN">
                <a:solidFill>
                  <a:schemeClr val="bg2"/>
                </a:solidFill>
                <a:latin typeface="Arial" charset="0"/>
              </a:rPr>
              <a:pPr/>
              <a:t>20</a:t>
            </a:fld>
            <a:endParaRPr lang="en-US" altLang="zh-CN">
              <a:solidFill>
                <a:schemeClr val="bg2"/>
              </a:solidFill>
              <a:latin typeface="Arial" charset="0"/>
            </a:endParaRPr>
          </a:p>
        </p:txBody>
      </p:sp>
      <p:sp>
        <p:nvSpPr>
          <p:cNvPr id="451588" name="Text Box 4"/>
          <p:cNvSpPr txBox="1">
            <a:spLocks noChangeArrowheads="1"/>
          </p:cNvSpPr>
          <p:nvPr/>
        </p:nvSpPr>
        <p:spPr bwMode="auto">
          <a:xfrm>
            <a:off x="539552" y="3212976"/>
            <a:ext cx="2741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2400" b="1" dirty="0">
                <a:solidFill>
                  <a:srgbClr val="FF3300"/>
                </a:solidFill>
                <a:effectLst>
                  <a:outerShdw blurRad="38100" dist="38100" dir="2700000" algn="tl">
                    <a:srgbClr val="C0C0C0"/>
                  </a:outerShdw>
                </a:effectLst>
                <a:latin typeface="Tahoma" pitchFamily="34" charset="0"/>
                <a:ea typeface="宋体" pitchFamily="2" charset="-122"/>
              </a:rPr>
              <a:t>从开始符号</a:t>
            </a:r>
            <a:r>
              <a:rPr lang="en-US" altLang="zh-CN" sz="2400" b="1" dirty="0">
                <a:solidFill>
                  <a:srgbClr val="FF3300"/>
                </a:solidFill>
                <a:effectLst>
                  <a:outerShdw blurRad="38100" dist="38100" dir="2700000" algn="tl">
                    <a:srgbClr val="C0C0C0"/>
                  </a:outerShdw>
                </a:effectLst>
                <a:latin typeface="Tahoma" pitchFamily="34" charset="0"/>
                <a:ea typeface="宋体" pitchFamily="2" charset="-122"/>
              </a:rPr>
              <a:t>E</a:t>
            </a:r>
            <a:r>
              <a:rPr lang="zh-CN" altLang="en-US" sz="2400" b="1" dirty="0">
                <a:solidFill>
                  <a:srgbClr val="FF3300"/>
                </a:solidFill>
                <a:effectLst>
                  <a:outerShdw blurRad="38100" dist="38100" dir="2700000" algn="tl">
                    <a:srgbClr val="C0C0C0"/>
                  </a:outerShdw>
                </a:effectLst>
                <a:latin typeface="Tahoma" pitchFamily="34" charset="0"/>
                <a:ea typeface="宋体" pitchFamily="2" charset="-122"/>
              </a:rPr>
              <a:t>开始 </a:t>
            </a:r>
          </a:p>
        </p:txBody>
      </p:sp>
      <p:sp>
        <p:nvSpPr>
          <p:cNvPr id="451591" name="Text Box 7"/>
          <p:cNvSpPr txBox="1">
            <a:spLocks noChangeArrowheads="1"/>
          </p:cNvSpPr>
          <p:nvPr/>
        </p:nvSpPr>
        <p:spPr bwMode="auto">
          <a:xfrm>
            <a:off x="4871657" y="3212976"/>
            <a:ext cx="2451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2400" b="1" dirty="0">
                <a:solidFill>
                  <a:srgbClr val="FF3300"/>
                </a:solidFill>
                <a:effectLst>
                  <a:outerShdw blurRad="38100" dist="38100" dir="2700000" algn="tl">
                    <a:srgbClr val="C0C0C0"/>
                  </a:outerShdw>
                </a:effectLst>
                <a:latin typeface="Tahoma" pitchFamily="34" charset="0"/>
                <a:ea typeface="宋体" pitchFamily="2" charset="-122"/>
              </a:rPr>
              <a:t>符合语法的句子 </a:t>
            </a:r>
          </a:p>
        </p:txBody>
      </p:sp>
      <p:sp>
        <p:nvSpPr>
          <p:cNvPr id="451592" name="AutoShape 8"/>
          <p:cNvSpPr>
            <a:spLocks noChangeArrowheads="1"/>
          </p:cNvSpPr>
          <p:nvPr/>
        </p:nvSpPr>
        <p:spPr bwMode="auto">
          <a:xfrm>
            <a:off x="3608144" y="3212976"/>
            <a:ext cx="976313" cy="288925"/>
          </a:xfrm>
          <a:prstGeom prst="rightArrow">
            <a:avLst>
              <a:gd name="adj1" fmla="val 54944"/>
              <a:gd name="adj2" fmla="val 55490"/>
            </a:avLst>
          </a:prstGeom>
          <a:solidFill>
            <a:schemeClr val="accent1"/>
          </a:solidFill>
          <a:ln w="12700" algn="ctr">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1588">
                                            <p:txEl>
                                              <p:pRg st="0" end="0"/>
                                            </p:txEl>
                                          </p:spTgt>
                                        </p:tgtEl>
                                        <p:attrNameLst>
                                          <p:attrName>style.visibility</p:attrName>
                                        </p:attrNameLst>
                                      </p:cBhvr>
                                      <p:to>
                                        <p:strVal val="visible"/>
                                      </p:to>
                                    </p:set>
                                    <p:animEffect transition="in" filter="blinds(horizontal)">
                                      <p:cBhvr>
                                        <p:cTn id="7" dur="500"/>
                                        <p:tgtEl>
                                          <p:spTgt spid="4515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51592"/>
                                        </p:tgtEl>
                                        <p:attrNameLst>
                                          <p:attrName>style.visibility</p:attrName>
                                        </p:attrNameLst>
                                      </p:cBhvr>
                                      <p:to>
                                        <p:strVal val="visible"/>
                                      </p:to>
                                    </p:set>
                                    <p:animEffect transition="in" filter="checkerboard(across)">
                                      <p:cBhvr>
                                        <p:cTn id="12" dur="500"/>
                                        <p:tgtEl>
                                          <p:spTgt spid="4515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51591">
                                            <p:txEl>
                                              <p:pRg st="0" end="0"/>
                                            </p:txEl>
                                          </p:spTgt>
                                        </p:tgtEl>
                                        <p:attrNameLst>
                                          <p:attrName>style.visibility</p:attrName>
                                        </p:attrNameLst>
                                      </p:cBhvr>
                                      <p:to>
                                        <p:strVal val="visible"/>
                                      </p:to>
                                    </p:set>
                                    <p:animEffect transition="in" filter="blinds(horizontal)">
                                      <p:cBhvr>
                                        <p:cTn id="17" dur="500"/>
                                        <p:tgtEl>
                                          <p:spTgt spid="45159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51594">
                                            <p:txEl>
                                              <p:pRg st="5" end="5"/>
                                            </p:txEl>
                                          </p:spTgt>
                                        </p:tgtEl>
                                        <p:attrNameLst>
                                          <p:attrName>style.visibility</p:attrName>
                                        </p:attrNameLst>
                                      </p:cBhvr>
                                      <p:to>
                                        <p:strVal val="visible"/>
                                      </p:to>
                                    </p:set>
                                    <p:animEffect transition="in" filter="blinds(horizontal)">
                                      <p:cBhvr>
                                        <p:cTn id="22" dur="500"/>
                                        <p:tgtEl>
                                          <p:spTgt spid="451594">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51594">
                                            <p:txEl>
                                              <p:pRg st="6" end="6"/>
                                            </p:txEl>
                                          </p:spTgt>
                                        </p:tgtEl>
                                        <p:attrNameLst>
                                          <p:attrName>style.visibility</p:attrName>
                                        </p:attrNameLst>
                                      </p:cBhvr>
                                      <p:to>
                                        <p:strVal val="visible"/>
                                      </p:to>
                                    </p:set>
                                    <p:animEffect transition="in" filter="blinds(horizontal)">
                                      <p:cBhvr>
                                        <p:cTn id="27" dur="500"/>
                                        <p:tgtEl>
                                          <p:spTgt spid="4515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9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type="title"/>
          </p:nvPr>
        </p:nvSpPr>
        <p:spPr/>
        <p:txBody>
          <a:bodyPr/>
          <a:lstStyle/>
          <a:p>
            <a:r>
              <a:rPr lang="zh-CN" altLang="en-US" smtClean="0">
                <a:ea typeface="宋体" charset="-122"/>
              </a:rPr>
              <a:t>推导的定义</a:t>
            </a:r>
          </a:p>
        </p:txBody>
      </p:sp>
      <p:sp>
        <p:nvSpPr>
          <p:cNvPr id="664578" name="Rectangle 2"/>
          <p:cNvSpPr>
            <a:spLocks noGrp="1" noChangeArrowheads="1"/>
          </p:cNvSpPr>
          <p:nvPr>
            <p:ph idx="1"/>
          </p:nvPr>
        </p:nvSpPr>
        <p:spPr>
          <a:xfrm>
            <a:off x="354013" y="1054100"/>
            <a:ext cx="8610600" cy="5470525"/>
          </a:xfrm>
        </p:spPr>
        <p:txBody>
          <a:bodyPr/>
          <a:lstStyle/>
          <a:p>
            <a:pPr>
              <a:buFontTx/>
              <a:buNone/>
            </a:pPr>
            <a:r>
              <a:rPr lang="zh-CN" altLang="en-US" sz="2800" b="1" dirty="0" smtClean="0">
                <a:ea typeface="宋体" charset="-122"/>
              </a:rPr>
              <a:t>直接推导</a:t>
            </a:r>
            <a:r>
              <a:rPr lang="zh-CN" altLang="en-US" sz="2800" b="1" dirty="0" smtClean="0">
                <a:ea typeface="宋体" charset="-122"/>
                <a:sym typeface="Symbol" pitchFamily="18" charset="2"/>
              </a:rPr>
              <a:t>“”</a:t>
            </a:r>
          </a:p>
          <a:p>
            <a:pPr>
              <a:buFontTx/>
              <a:buNone/>
            </a:pPr>
            <a:r>
              <a:rPr lang="en-US" altLang="zh-CN" sz="2800" b="1" i="1" dirty="0" smtClean="0">
                <a:ea typeface="宋体" charset="-122"/>
                <a:sym typeface="Symbol" pitchFamily="18" charset="2"/>
              </a:rPr>
              <a:t>A</a:t>
            </a:r>
            <a:r>
              <a:rPr lang="en-US" altLang="zh-CN" sz="2800" b="1" dirty="0" smtClean="0">
                <a:ea typeface="宋体" charset="-122"/>
              </a:rPr>
              <a:t>→ </a:t>
            </a:r>
            <a:r>
              <a:rPr lang="en-US" altLang="zh-CN" sz="2800" b="1" dirty="0" smtClean="0">
                <a:ea typeface="宋体" charset="-122"/>
                <a:sym typeface="Symbol" pitchFamily="18" charset="2"/>
              </a:rPr>
              <a:t></a:t>
            </a:r>
            <a:r>
              <a:rPr lang="en-US" altLang="zh-CN" sz="2800" b="1" dirty="0" smtClean="0">
                <a:ea typeface="宋体" charset="-122"/>
              </a:rPr>
              <a:t> </a:t>
            </a:r>
            <a:r>
              <a:rPr lang="zh-CN" altLang="en-US" sz="2800" b="1" dirty="0" smtClean="0">
                <a:ea typeface="宋体" charset="-122"/>
              </a:rPr>
              <a:t>是文法</a:t>
            </a:r>
            <a:r>
              <a:rPr lang="en-US" altLang="zh-CN" sz="2800" b="1" dirty="0" smtClean="0">
                <a:ea typeface="宋体" charset="-122"/>
              </a:rPr>
              <a:t>G</a:t>
            </a:r>
            <a:r>
              <a:rPr lang="zh-CN" altLang="en-US" sz="2800" b="1" dirty="0" smtClean="0">
                <a:ea typeface="宋体" charset="-122"/>
              </a:rPr>
              <a:t>的产生式： </a:t>
            </a:r>
            <a:r>
              <a:rPr lang="en-US" altLang="zh-CN" sz="2800" b="1" i="1" dirty="0" smtClean="0">
                <a:ea typeface="宋体" charset="-122"/>
                <a:sym typeface="Symbol" pitchFamily="18" charset="2"/>
              </a:rPr>
              <a:t> A </a:t>
            </a:r>
            <a:r>
              <a:rPr lang="en-US" altLang="zh-CN" sz="2800" b="1" dirty="0" smtClean="0">
                <a:ea typeface="宋体" charset="-122"/>
                <a:sym typeface="Symbol" pitchFamily="18" charset="2"/>
              </a:rPr>
              <a:t></a:t>
            </a:r>
            <a:r>
              <a:rPr lang="en-US" altLang="zh-CN" sz="2800" b="1" i="1" dirty="0" smtClean="0">
                <a:ea typeface="宋体" charset="-122"/>
                <a:sym typeface="Symbol" pitchFamily="18" charset="2"/>
              </a:rPr>
              <a:t></a:t>
            </a:r>
            <a:r>
              <a:rPr lang="en-US" altLang="zh-CN" sz="2800" b="1" dirty="0" smtClean="0">
                <a:ea typeface="宋体" charset="-122"/>
              </a:rPr>
              <a:t> </a:t>
            </a:r>
            <a:r>
              <a:rPr lang="en-US" altLang="zh-CN" sz="2800" b="1" dirty="0" smtClean="0">
                <a:ea typeface="宋体" charset="-122"/>
                <a:sym typeface="Symbol" pitchFamily="18" charset="2"/>
              </a:rPr>
              <a:t></a:t>
            </a:r>
            <a:r>
              <a:rPr lang="en-US" altLang="zh-CN" sz="2800" b="1" i="1" dirty="0" smtClean="0">
                <a:ea typeface="宋体" charset="-122"/>
                <a:sym typeface="Symbol" pitchFamily="18" charset="2"/>
              </a:rPr>
              <a:t></a:t>
            </a:r>
            <a:r>
              <a:rPr lang="en-US" altLang="zh-CN" sz="2800" b="1" dirty="0" smtClean="0">
                <a:ea typeface="宋体" charset="-122"/>
              </a:rPr>
              <a:t> </a:t>
            </a:r>
            <a:endParaRPr lang="zh-CN" altLang="en-US" sz="2800" b="1" dirty="0" smtClean="0">
              <a:ea typeface="宋体" charset="-122"/>
            </a:endParaRPr>
          </a:p>
          <a:p>
            <a:pPr>
              <a:buFontTx/>
              <a:buNone/>
            </a:pPr>
            <a:endParaRPr lang="zh-CN" altLang="en-US" sz="2800" b="1" dirty="0" smtClean="0">
              <a:ea typeface="宋体" charset="-122"/>
            </a:endParaRPr>
          </a:p>
          <a:p>
            <a:pPr>
              <a:buFontTx/>
              <a:buNone/>
            </a:pPr>
            <a:r>
              <a:rPr lang="zh-CN" altLang="en-US" sz="2800" b="1" dirty="0" smtClean="0">
                <a:ea typeface="宋体" charset="-122"/>
              </a:rPr>
              <a:t>例：</a:t>
            </a:r>
            <a:r>
              <a:rPr lang="en-US" altLang="zh-CN" sz="2800" b="1" dirty="0" smtClean="0">
                <a:ea typeface="宋体" charset="-122"/>
              </a:rPr>
              <a:t>G</a:t>
            </a:r>
            <a:r>
              <a:rPr lang="zh-CN" altLang="en-US" sz="2800" b="1" dirty="0" smtClean="0">
                <a:ea typeface="宋体" charset="-122"/>
              </a:rPr>
              <a:t>： </a:t>
            </a:r>
            <a:r>
              <a:rPr lang="en-US" altLang="zh-CN" sz="2800" b="1" dirty="0" smtClean="0">
                <a:ea typeface="宋体" charset="-122"/>
              </a:rPr>
              <a:t>S→0S1</a:t>
            </a:r>
            <a:r>
              <a:rPr lang="zh-CN" altLang="en-US" sz="2800" b="1" dirty="0" smtClean="0">
                <a:ea typeface="宋体" charset="-122"/>
              </a:rPr>
              <a:t>， </a:t>
            </a:r>
            <a:r>
              <a:rPr lang="en-US" altLang="zh-CN" sz="2800" b="1" dirty="0" smtClean="0">
                <a:ea typeface="宋体" charset="-122"/>
              </a:rPr>
              <a:t>S→01</a:t>
            </a:r>
          </a:p>
          <a:p>
            <a:pPr>
              <a:buFontTx/>
              <a:buNone/>
            </a:pPr>
            <a:r>
              <a:rPr lang="en-US" altLang="zh-CN" sz="2800" b="1" dirty="0" smtClean="0">
                <a:ea typeface="宋体" charset="-122"/>
              </a:rPr>
              <a:t>   </a:t>
            </a:r>
            <a:r>
              <a:rPr lang="en-US" altLang="zh-CN" sz="2800" b="1" dirty="0" smtClean="0">
                <a:ea typeface="宋体" charset="-122"/>
                <a:sym typeface="Symbol" pitchFamily="18" charset="2"/>
              </a:rPr>
              <a:t>0</a:t>
            </a:r>
            <a:r>
              <a:rPr lang="en-US" altLang="zh-CN" sz="2800" b="1" dirty="0" smtClean="0">
                <a:solidFill>
                  <a:srgbClr val="FF3300"/>
                </a:solidFill>
                <a:ea typeface="宋体" charset="-122"/>
                <a:sym typeface="Symbol" pitchFamily="18" charset="2"/>
              </a:rPr>
              <a:t>S</a:t>
            </a:r>
            <a:r>
              <a:rPr lang="en-US" altLang="zh-CN" sz="2800" b="1" dirty="0" smtClean="0">
                <a:ea typeface="宋体" charset="-122"/>
                <a:sym typeface="Symbol" pitchFamily="18" charset="2"/>
              </a:rPr>
              <a:t>1 0</a:t>
            </a:r>
            <a:r>
              <a:rPr lang="en-US" altLang="zh-CN" sz="2800" b="1" dirty="0" smtClean="0">
                <a:solidFill>
                  <a:srgbClr val="FF3300"/>
                </a:solidFill>
                <a:ea typeface="宋体" charset="-122"/>
                <a:sym typeface="Symbol" pitchFamily="18" charset="2"/>
              </a:rPr>
              <a:t>0S1</a:t>
            </a:r>
            <a:r>
              <a:rPr lang="en-US" altLang="zh-CN" sz="2800" b="1" dirty="0" smtClean="0">
                <a:ea typeface="宋体" charset="-122"/>
                <a:sym typeface="Symbol" pitchFamily="18" charset="2"/>
              </a:rPr>
              <a:t>1</a:t>
            </a:r>
          </a:p>
          <a:p>
            <a:pPr>
              <a:buFontTx/>
              <a:buNone/>
            </a:pPr>
            <a:r>
              <a:rPr lang="en-US" altLang="zh-CN" sz="2800" b="1" dirty="0" smtClean="0">
                <a:ea typeface="宋体" charset="-122"/>
                <a:sym typeface="Symbol" pitchFamily="18" charset="2"/>
              </a:rPr>
              <a:t>   00</a:t>
            </a:r>
            <a:r>
              <a:rPr lang="en-US" altLang="zh-CN" sz="2800" b="1" dirty="0" smtClean="0">
                <a:solidFill>
                  <a:srgbClr val="FF3300"/>
                </a:solidFill>
                <a:ea typeface="宋体" charset="-122"/>
                <a:sym typeface="Symbol" pitchFamily="18" charset="2"/>
              </a:rPr>
              <a:t>S</a:t>
            </a:r>
            <a:r>
              <a:rPr lang="en-US" altLang="zh-CN" sz="2800" b="1" dirty="0" smtClean="0">
                <a:ea typeface="宋体" charset="-122"/>
                <a:sym typeface="Symbol" pitchFamily="18" charset="2"/>
              </a:rPr>
              <a:t>11 00</a:t>
            </a:r>
            <a:r>
              <a:rPr lang="en-US" altLang="zh-CN" sz="2800" b="1" dirty="0" smtClean="0">
                <a:solidFill>
                  <a:srgbClr val="FF3300"/>
                </a:solidFill>
                <a:ea typeface="宋体" charset="-122"/>
                <a:sym typeface="Symbol" pitchFamily="18" charset="2"/>
              </a:rPr>
              <a:t>0S1</a:t>
            </a:r>
            <a:r>
              <a:rPr lang="en-US" altLang="zh-CN" sz="2800" b="1" dirty="0" smtClean="0">
                <a:ea typeface="宋体" charset="-122"/>
                <a:sym typeface="Symbol" pitchFamily="18" charset="2"/>
              </a:rPr>
              <a:t>11</a:t>
            </a:r>
          </a:p>
          <a:p>
            <a:pPr>
              <a:buFontTx/>
              <a:buNone/>
            </a:pPr>
            <a:r>
              <a:rPr lang="en-US" altLang="zh-CN" sz="2800" b="1" dirty="0" smtClean="0">
                <a:ea typeface="宋体" charset="-122"/>
                <a:sym typeface="Symbol" pitchFamily="18" charset="2"/>
              </a:rPr>
              <a:t>   000</a:t>
            </a:r>
            <a:r>
              <a:rPr lang="en-US" altLang="zh-CN" sz="2800" b="1" dirty="0" smtClean="0">
                <a:solidFill>
                  <a:srgbClr val="FF3300"/>
                </a:solidFill>
                <a:ea typeface="宋体" charset="-122"/>
                <a:sym typeface="Symbol" pitchFamily="18" charset="2"/>
              </a:rPr>
              <a:t>S</a:t>
            </a:r>
            <a:r>
              <a:rPr lang="en-US" altLang="zh-CN" sz="2800" b="1" dirty="0" smtClean="0">
                <a:ea typeface="宋体" charset="-122"/>
                <a:sym typeface="Symbol" pitchFamily="18" charset="2"/>
              </a:rPr>
              <a:t>111 000</a:t>
            </a:r>
            <a:r>
              <a:rPr lang="en-US" altLang="zh-CN" sz="2800" b="1" dirty="0" smtClean="0">
                <a:solidFill>
                  <a:srgbClr val="FF3300"/>
                </a:solidFill>
                <a:ea typeface="宋体" charset="-122"/>
                <a:sym typeface="Symbol" pitchFamily="18" charset="2"/>
              </a:rPr>
              <a:t>01</a:t>
            </a:r>
            <a:r>
              <a:rPr lang="en-US" altLang="zh-CN" sz="2800" b="1" dirty="0" smtClean="0">
                <a:ea typeface="宋体" charset="-122"/>
                <a:sym typeface="Symbol" pitchFamily="18" charset="2"/>
              </a:rPr>
              <a:t>111</a:t>
            </a:r>
          </a:p>
          <a:p>
            <a:pPr>
              <a:buFontTx/>
              <a:buNone/>
            </a:pPr>
            <a:r>
              <a:rPr lang="en-US" altLang="zh-CN" sz="2800" dirty="0" smtClean="0">
                <a:ea typeface="宋体" charset="-122"/>
              </a:rPr>
              <a:t>   S </a:t>
            </a:r>
            <a:r>
              <a:rPr lang="en-US" altLang="zh-CN" sz="2800" dirty="0" smtClean="0">
                <a:ea typeface="宋体" charset="-122"/>
                <a:sym typeface="Symbol" pitchFamily="18" charset="2"/>
              </a:rPr>
              <a:t>0S1</a:t>
            </a:r>
            <a:endParaRPr lang="zh-CN" altLang="en-US" sz="2800" dirty="0" smtClean="0">
              <a:ea typeface="宋体" charset="-122"/>
              <a:sym typeface="Symbol" pitchFamily="18" charset="2"/>
            </a:endParaRPr>
          </a:p>
        </p:txBody>
      </p:sp>
      <p:sp>
        <p:nvSpPr>
          <p:cNvPr id="1741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6AE7CB4A-53D9-4F63-8154-41E4C1031EF7}" type="slidenum">
              <a:rPr lang="en-US" altLang="zh-CN">
                <a:solidFill>
                  <a:schemeClr val="bg2"/>
                </a:solidFill>
                <a:latin typeface="Arial" charset="0"/>
              </a:rPr>
              <a:pPr/>
              <a:t>21</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4578">
                                            <p:txEl>
                                              <p:pRg st="3" end="3"/>
                                            </p:txEl>
                                          </p:spTgt>
                                        </p:tgtEl>
                                        <p:attrNameLst>
                                          <p:attrName>style.visibility</p:attrName>
                                        </p:attrNameLst>
                                      </p:cBhvr>
                                      <p:to>
                                        <p:strVal val="visible"/>
                                      </p:to>
                                    </p:set>
                                    <p:animEffect transition="in" filter="blinds(horizontal)">
                                      <p:cBhvr>
                                        <p:cTn id="7" dur="500"/>
                                        <p:tgtEl>
                                          <p:spTgt spid="664578">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64578">
                                            <p:txEl>
                                              <p:pRg st="4" end="4"/>
                                            </p:txEl>
                                          </p:spTgt>
                                        </p:tgtEl>
                                        <p:attrNameLst>
                                          <p:attrName>style.visibility</p:attrName>
                                        </p:attrNameLst>
                                      </p:cBhvr>
                                      <p:to>
                                        <p:strVal val="visible"/>
                                      </p:to>
                                    </p:set>
                                    <p:animEffect transition="in" filter="blinds(horizontal)">
                                      <p:cBhvr>
                                        <p:cTn id="12" dur="500"/>
                                        <p:tgtEl>
                                          <p:spTgt spid="664578">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64578">
                                            <p:txEl>
                                              <p:pRg st="5" end="5"/>
                                            </p:txEl>
                                          </p:spTgt>
                                        </p:tgtEl>
                                        <p:attrNameLst>
                                          <p:attrName>style.visibility</p:attrName>
                                        </p:attrNameLst>
                                      </p:cBhvr>
                                      <p:to>
                                        <p:strVal val="visible"/>
                                      </p:to>
                                    </p:set>
                                    <p:animEffect transition="in" filter="blinds(horizontal)">
                                      <p:cBhvr>
                                        <p:cTn id="17" dur="500"/>
                                        <p:tgtEl>
                                          <p:spTgt spid="664578">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64578">
                                            <p:txEl>
                                              <p:pRg st="6" end="6"/>
                                            </p:txEl>
                                          </p:spTgt>
                                        </p:tgtEl>
                                        <p:attrNameLst>
                                          <p:attrName>style.visibility</p:attrName>
                                        </p:attrNameLst>
                                      </p:cBhvr>
                                      <p:to>
                                        <p:strVal val="visible"/>
                                      </p:to>
                                    </p:set>
                                    <p:animEffect transition="in" filter="blinds(horizontal)">
                                      <p:cBhvr>
                                        <p:cTn id="22" dur="500"/>
                                        <p:tgtEl>
                                          <p:spTgt spid="664578">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64578">
                                            <p:txEl>
                                              <p:pRg st="7" end="7"/>
                                            </p:txEl>
                                          </p:spTgt>
                                        </p:tgtEl>
                                        <p:attrNameLst>
                                          <p:attrName>style.visibility</p:attrName>
                                        </p:attrNameLst>
                                      </p:cBhvr>
                                      <p:to>
                                        <p:strVal val="visible"/>
                                      </p:to>
                                    </p:set>
                                    <p:animEffect transition="in" filter="blinds(horizontal)">
                                      <p:cBhvr>
                                        <p:cTn id="27" dur="500"/>
                                        <p:tgtEl>
                                          <p:spTgt spid="66457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4"/>
          <p:cNvSpPr>
            <a:spLocks noGrp="1" noChangeArrowheads="1"/>
          </p:cNvSpPr>
          <p:nvPr>
            <p:ph type="title"/>
          </p:nvPr>
        </p:nvSpPr>
        <p:spPr/>
        <p:txBody>
          <a:bodyPr/>
          <a:lstStyle/>
          <a:p>
            <a:r>
              <a:rPr lang="zh-CN" altLang="en-US" dirty="0" smtClean="0">
                <a:ea typeface="宋体" charset="-122"/>
              </a:rPr>
              <a:t>等价的文法</a:t>
            </a:r>
          </a:p>
        </p:txBody>
      </p:sp>
      <p:sp>
        <p:nvSpPr>
          <p:cNvPr id="661506" name="Rectangle 2"/>
          <p:cNvSpPr>
            <a:spLocks noGrp="1" noChangeArrowheads="1"/>
          </p:cNvSpPr>
          <p:nvPr>
            <p:ph sz="half" idx="1"/>
          </p:nvPr>
        </p:nvSpPr>
        <p:spPr>
          <a:xfrm>
            <a:off x="250825" y="1125538"/>
            <a:ext cx="4205288" cy="5111750"/>
          </a:xfrm>
        </p:spPr>
        <p:txBody>
          <a:bodyPr/>
          <a:lstStyle/>
          <a:p>
            <a:pPr>
              <a:buFontTx/>
              <a:buNone/>
              <a:defRPr/>
            </a:pPr>
            <a:r>
              <a:rPr lang="en-US" altLang="zh-CN" b="1" dirty="0" smtClean="0">
                <a:solidFill>
                  <a:schemeClr val="accent2"/>
                </a:solidFill>
                <a:effectLst>
                  <a:outerShdw blurRad="38100" dist="38100" dir="2700000" algn="tl">
                    <a:srgbClr val="C0C0C0"/>
                  </a:outerShdw>
                </a:effectLst>
                <a:ea typeface="宋体" pitchFamily="2" charset="-122"/>
              </a:rPr>
              <a:t>(1)</a:t>
            </a:r>
            <a:r>
              <a:rPr lang="en-US" altLang="zh-CN" b="1" dirty="0" smtClean="0">
                <a:latin typeface="宋体" pitchFamily="2" charset="-122"/>
                <a:ea typeface="宋体" pitchFamily="2" charset="-122"/>
              </a:rPr>
              <a:t> </a:t>
            </a:r>
            <a:r>
              <a:rPr lang="en-US" altLang="zh-CN" b="1" i="1" dirty="0" smtClean="0">
                <a:solidFill>
                  <a:schemeClr val="accent2"/>
                </a:solidFill>
                <a:effectLst>
                  <a:outerShdw blurRad="38100" dist="38100" dir="2700000" algn="tl">
                    <a:srgbClr val="C0C0C0"/>
                  </a:outerShdw>
                </a:effectLst>
                <a:ea typeface="宋体" pitchFamily="2" charset="-122"/>
              </a:rPr>
              <a:t>G</a:t>
            </a:r>
            <a:r>
              <a:rPr lang="zh-CN" altLang="en-US" b="1" dirty="0" smtClean="0">
                <a:solidFill>
                  <a:schemeClr val="accent2"/>
                </a:solidFill>
                <a:effectLst>
                  <a:outerShdw blurRad="38100" dist="38100" dir="2700000" algn="tl">
                    <a:srgbClr val="C0C0C0"/>
                  </a:outerShdw>
                </a:effectLst>
                <a:ea typeface="宋体" pitchFamily="2" charset="-122"/>
              </a:rPr>
              <a:t>：</a:t>
            </a:r>
            <a:r>
              <a:rPr lang="en-US" altLang="zh-CN" b="1" i="1" dirty="0" err="1" smtClean="0">
                <a:solidFill>
                  <a:schemeClr val="accent2"/>
                </a:solidFill>
                <a:effectLst>
                  <a:outerShdw blurRad="38100" dist="38100" dir="2700000" algn="tl">
                    <a:srgbClr val="C0C0C0"/>
                  </a:outerShdw>
                </a:effectLst>
                <a:ea typeface="宋体" pitchFamily="2" charset="-122"/>
              </a:rPr>
              <a:t>S→aAb</a:t>
            </a:r>
            <a:r>
              <a:rPr lang="en-US" altLang="zh-CN" b="1" i="1" dirty="0" smtClean="0">
                <a:solidFill>
                  <a:schemeClr val="accent2"/>
                </a:solidFill>
                <a:effectLst>
                  <a:outerShdw blurRad="38100" dist="38100" dir="2700000" algn="tl">
                    <a:srgbClr val="C0C0C0"/>
                  </a:outerShdw>
                </a:effectLst>
                <a:ea typeface="宋体" pitchFamily="2" charset="-122"/>
              </a:rPr>
              <a:t> </a:t>
            </a:r>
          </a:p>
          <a:p>
            <a:pPr>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i="1" dirty="0" err="1" smtClean="0">
                <a:solidFill>
                  <a:schemeClr val="accent2"/>
                </a:solidFill>
                <a:effectLst>
                  <a:outerShdw blurRad="38100" dist="38100" dir="2700000" algn="tl">
                    <a:srgbClr val="C0C0C0"/>
                  </a:outerShdw>
                </a:effectLst>
                <a:ea typeface="宋体" pitchFamily="2" charset="-122"/>
              </a:rPr>
              <a:t>A→ab</a:t>
            </a:r>
            <a:r>
              <a:rPr lang="en-US" altLang="zh-CN" b="1" i="1" dirty="0" smtClean="0">
                <a:solidFill>
                  <a:schemeClr val="accent2"/>
                </a:solidFill>
                <a:effectLst>
                  <a:outerShdw blurRad="38100" dist="38100" dir="2700000" algn="tl">
                    <a:srgbClr val="C0C0C0"/>
                  </a:outerShdw>
                </a:effectLst>
                <a:ea typeface="宋体" pitchFamily="2" charset="-122"/>
              </a:rPr>
              <a:t>    </a:t>
            </a:r>
          </a:p>
          <a:p>
            <a:pPr>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i="1" dirty="0" err="1" smtClean="0">
                <a:solidFill>
                  <a:schemeClr val="accent2"/>
                </a:solidFill>
                <a:effectLst>
                  <a:outerShdw blurRad="38100" dist="38100" dir="2700000" algn="tl">
                    <a:srgbClr val="C0C0C0"/>
                  </a:outerShdw>
                </a:effectLst>
                <a:ea typeface="宋体" pitchFamily="2" charset="-122"/>
              </a:rPr>
              <a:t>A→aAb</a:t>
            </a:r>
            <a:r>
              <a:rPr lang="en-US" altLang="zh-CN" b="1" i="1" dirty="0" smtClean="0">
                <a:solidFill>
                  <a:schemeClr val="accent2"/>
                </a:solidFill>
                <a:effectLst>
                  <a:outerShdw blurRad="38100" dist="38100" dir="2700000" algn="tl">
                    <a:srgbClr val="C0C0C0"/>
                  </a:outerShdw>
                </a:effectLst>
                <a:ea typeface="宋体" pitchFamily="2" charset="-122"/>
              </a:rPr>
              <a:t>  </a:t>
            </a:r>
          </a:p>
          <a:p>
            <a:pPr>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i="1" dirty="0" err="1" smtClean="0">
                <a:solidFill>
                  <a:schemeClr val="accent2"/>
                </a:solidFill>
                <a:effectLst>
                  <a:outerShdw blurRad="38100" dist="38100" dir="2700000" algn="tl">
                    <a:srgbClr val="C0C0C0"/>
                  </a:outerShdw>
                </a:effectLst>
                <a:ea typeface="宋体" pitchFamily="2" charset="-122"/>
              </a:rPr>
              <a:t>A→ε</a:t>
            </a:r>
            <a:endParaRPr lang="en-US" altLang="zh-CN" b="1" i="1" dirty="0" smtClean="0">
              <a:solidFill>
                <a:schemeClr val="accent2"/>
              </a:solidFill>
              <a:effectLst>
                <a:outerShdw blurRad="38100" dist="38100" dir="2700000" algn="tl">
                  <a:srgbClr val="C0C0C0"/>
                </a:outerShdw>
              </a:effectLst>
              <a:ea typeface="宋体" pitchFamily="2" charset="-122"/>
            </a:endParaRPr>
          </a:p>
          <a:p>
            <a:pPr>
              <a:defRPr/>
            </a:pPr>
            <a:endParaRPr lang="zh-CN" altLang="en-US" b="1" i="1" dirty="0" smtClean="0">
              <a:solidFill>
                <a:schemeClr val="accent2"/>
              </a:solidFill>
              <a:effectLst>
                <a:outerShdw blurRad="38100" dist="38100" dir="2700000" algn="tl">
                  <a:srgbClr val="C0C0C0"/>
                </a:outerShdw>
              </a:effectLst>
              <a:ea typeface="宋体" pitchFamily="2" charset="-122"/>
            </a:endParaRPr>
          </a:p>
        </p:txBody>
      </p:sp>
      <p:sp>
        <p:nvSpPr>
          <p:cNvPr id="661507" name="Rectangle 3"/>
          <p:cNvSpPr>
            <a:spLocks noGrp="1" noChangeArrowheads="1"/>
          </p:cNvSpPr>
          <p:nvPr>
            <p:ph sz="half" idx="2"/>
          </p:nvPr>
        </p:nvSpPr>
        <p:spPr>
          <a:xfrm>
            <a:off x="3501325" y="1700808"/>
            <a:ext cx="5040560" cy="4244975"/>
          </a:xfrm>
        </p:spPr>
        <p:txBody>
          <a:bodyPr/>
          <a:lstStyle/>
          <a:p>
            <a:pPr>
              <a:buFontTx/>
              <a:buNone/>
              <a:defRPr/>
            </a:pPr>
            <a:r>
              <a:rPr lang="zh-CN" altLang="en-US" b="1" i="1" dirty="0" smtClean="0">
                <a:solidFill>
                  <a:schemeClr val="accent2"/>
                </a:solidFill>
                <a:effectLst>
                  <a:outerShdw blurRad="38100" dist="38100" dir="2700000" algn="tl">
                    <a:srgbClr val="C0C0C0"/>
                  </a:outerShdw>
                </a:effectLst>
                <a:ea typeface="宋体" pitchFamily="2" charset="-122"/>
              </a:rPr>
              <a:t>  </a:t>
            </a:r>
            <a:r>
              <a:rPr lang="en-US" altLang="zh-CN" b="1" dirty="0" smtClean="0">
                <a:solidFill>
                  <a:schemeClr val="accent2"/>
                </a:solidFill>
                <a:effectLst>
                  <a:outerShdw blurRad="38100" dist="38100" dir="2700000" algn="tl">
                    <a:srgbClr val="C0C0C0"/>
                  </a:outerShdw>
                </a:effectLst>
                <a:ea typeface="宋体" pitchFamily="2" charset="-122"/>
              </a:rPr>
              <a:t>(2)</a:t>
            </a:r>
            <a:r>
              <a:rPr lang="en-US" altLang="zh-CN" b="1" dirty="0" smtClean="0">
                <a:latin typeface="宋体" pitchFamily="2" charset="-122"/>
                <a:ea typeface="宋体" pitchFamily="2" charset="-122"/>
              </a:rPr>
              <a:t> </a:t>
            </a:r>
            <a:r>
              <a:rPr lang="en-US" altLang="zh-CN" b="1" i="1" dirty="0" smtClean="0">
                <a:solidFill>
                  <a:schemeClr val="accent2"/>
                </a:solidFill>
                <a:effectLst>
                  <a:outerShdw blurRad="38100" dist="38100" dir="2700000" algn="tl">
                    <a:srgbClr val="C0C0C0"/>
                  </a:outerShdw>
                </a:effectLst>
                <a:ea typeface="宋体" pitchFamily="2" charset="-122"/>
              </a:rPr>
              <a:t>G </a:t>
            </a:r>
            <a:r>
              <a:rPr lang="en-US" altLang="zh-CN" b="1" dirty="0" smtClean="0">
                <a:solidFill>
                  <a:schemeClr val="accent2"/>
                </a:solidFill>
                <a:effectLst>
                  <a:outerShdw blurRad="38100" dist="38100" dir="2700000" algn="tl">
                    <a:srgbClr val="C0C0C0"/>
                  </a:outerShdw>
                </a:effectLst>
                <a:ea typeface="宋体" pitchFamily="2" charset="-122"/>
              </a:rPr>
              <a:t>[</a:t>
            </a:r>
            <a:r>
              <a:rPr lang="en-US" altLang="zh-CN" b="1" i="1" dirty="0" smtClean="0">
                <a:solidFill>
                  <a:schemeClr val="accent2"/>
                </a:solidFill>
                <a:effectLst>
                  <a:outerShdw blurRad="38100" dist="38100" dir="2700000" algn="tl">
                    <a:srgbClr val="C0C0C0"/>
                  </a:outerShdw>
                </a:effectLst>
                <a:ea typeface="宋体" pitchFamily="2" charset="-122"/>
              </a:rPr>
              <a:t>S </a:t>
            </a:r>
            <a:r>
              <a:rPr lang="en-US" altLang="zh-CN" b="1" dirty="0" smtClean="0">
                <a:solidFill>
                  <a:schemeClr val="accent2"/>
                </a:solidFill>
                <a:effectLst>
                  <a:outerShdw blurRad="38100" dist="38100" dir="2700000" algn="tl">
                    <a:srgbClr val="C0C0C0"/>
                  </a:outerShdw>
                </a:effectLst>
                <a:ea typeface="宋体" pitchFamily="2" charset="-122"/>
              </a:rPr>
              <a:t>]</a:t>
            </a:r>
            <a:r>
              <a:rPr lang="zh-CN" altLang="en-US" b="1" dirty="0" smtClean="0">
                <a:solidFill>
                  <a:schemeClr val="accent2"/>
                </a:solidFill>
                <a:effectLst>
                  <a:outerShdw blurRad="38100" dist="38100" dir="2700000" algn="tl">
                    <a:srgbClr val="C0C0C0"/>
                  </a:outerShdw>
                </a:effectLst>
                <a:ea typeface="宋体" pitchFamily="2" charset="-122"/>
              </a:rPr>
              <a:t>：</a:t>
            </a:r>
            <a:r>
              <a:rPr lang="zh-CN" altLang="en-US" b="1" i="1" dirty="0" smtClean="0">
                <a:solidFill>
                  <a:schemeClr val="accent2"/>
                </a:solidFill>
                <a:effectLst>
                  <a:outerShdw blurRad="38100" dist="38100" dir="2700000" algn="tl">
                    <a:srgbClr val="C0C0C0"/>
                  </a:outerShdw>
                </a:effectLst>
                <a:ea typeface="宋体" pitchFamily="2" charset="-122"/>
              </a:rPr>
              <a:t> </a:t>
            </a:r>
            <a:r>
              <a:rPr lang="en-US" altLang="zh-CN" b="1" i="1" dirty="0" err="1" smtClean="0">
                <a:solidFill>
                  <a:schemeClr val="accent2"/>
                </a:solidFill>
                <a:effectLst>
                  <a:outerShdw blurRad="38100" dist="38100" dir="2700000" algn="tl">
                    <a:srgbClr val="C0C0C0"/>
                  </a:outerShdw>
                </a:effectLst>
                <a:ea typeface="宋体" pitchFamily="2" charset="-122"/>
              </a:rPr>
              <a:t>A→ab</a:t>
            </a:r>
            <a:r>
              <a:rPr lang="en-US" altLang="zh-CN" b="1" i="1" dirty="0" smtClean="0">
                <a:solidFill>
                  <a:schemeClr val="accent2"/>
                </a:solidFill>
                <a:effectLst>
                  <a:outerShdw blurRad="38100" dist="38100" dir="2700000" algn="tl">
                    <a:srgbClr val="C0C0C0"/>
                  </a:outerShdw>
                </a:effectLst>
                <a:ea typeface="宋体" pitchFamily="2" charset="-122"/>
              </a:rPr>
              <a:t>  </a:t>
            </a:r>
          </a:p>
          <a:p>
            <a:pPr algn="ctr">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i="1" dirty="0" err="1" smtClean="0">
                <a:solidFill>
                  <a:schemeClr val="accent2"/>
                </a:solidFill>
                <a:effectLst>
                  <a:outerShdw blurRad="38100" dist="38100" dir="2700000" algn="tl">
                    <a:srgbClr val="C0C0C0"/>
                  </a:outerShdw>
                </a:effectLst>
                <a:ea typeface="宋体" pitchFamily="2" charset="-122"/>
              </a:rPr>
              <a:t>A→aAb</a:t>
            </a:r>
            <a:r>
              <a:rPr lang="en-US" altLang="zh-CN" b="1" i="1" dirty="0" smtClean="0">
                <a:solidFill>
                  <a:schemeClr val="accent2"/>
                </a:solidFill>
                <a:effectLst>
                  <a:outerShdw blurRad="38100" dist="38100" dir="2700000" algn="tl">
                    <a:srgbClr val="C0C0C0"/>
                  </a:outerShdw>
                </a:effectLst>
                <a:ea typeface="宋体" pitchFamily="2" charset="-122"/>
              </a:rPr>
              <a:t>      </a:t>
            </a:r>
          </a:p>
          <a:p>
            <a:pPr algn="ctr">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i="1" dirty="0" err="1" smtClean="0">
                <a:solidFill>
                  <a:schemeClr val="accent2"/>
                </a:solidFill>
                <a:effectLst>
                  <a:outerShdw blurRad="38100" dist="38100" dir="2700000" algn="tl">
                    <a:srgbClr val="C0C0C0"/>
                  </a:outerShdw>
                </a:effectLst>
                <a:ea typeface="宋体" pitchFamily="2" charset="-122"/>
              </a:rPr>
              <a:t>A→ε</a:t>
            </a:r>
            <a:r>
              <a:rPr lang="en-US" altLang="zh-CN" b="1" i="1" dirty="0" smtClean="0">
                <a:solidFill>
                  <a:schemeClr val="accent2"/>
                </a:solidFill>
                <a:effectLst>
                  <a:outerShdw blurRad="38100" dist="38100" dir="2700000" algn="tl">
                    <a:srgbClr val="C0C0C0"/>
                  </a:outerShdw>
                </a:effectLst>
                <a:ea typeface="宋体" pitchFamily="2" charset="-122"/>
              </a:rPr>
              <a:t> </a:t>
            </a:r>
          </a:p>
          <a:p>
            <a:pPr algn="ctr">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i="1" dirty="0" err="1" smtClean="0">
                <a:solidFill>
                  <a:schemeClr val="accent2"/>
                </a:solidFill>
                <a:effectLst>
                  <a:outerShdw blurRad="38100" dist="38100" dir="2700000" algn="tl">
                    <a:srgbClr val="C0C0C0"/>
                  </a:outerShdw>
                </a:effectLst>
                <a:ea typeface="宋体" pitchFamily="2" charset="-122"/>
              </a:rPr>
              <a:t>S→aAb</a:t>
            </a:r>
            <a:endParaRPr lang="en-US" altLang="zh-CN" b="1" i="1" dirty="0" smtClean="0">
              <a:solidFill>
                <a:schemeClr val="accent2"/>
              </a:solidFill>
              <a:effectLst>
                <a:outerShdw blurRad="38100" dist="38100" dir="2700000" algn="tl">
                  <a:srgbClr val="C0C0C0"/>
                </a:outerShdw>
              </a:effectLst>
              <a:ea typeface="宋体" pitchFamily="2" charset="-122"/>
            </a:endParaRPr>
          </a:p>
          <a:p>
            <a:pPr>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   </a:t>
            </a:r>
          </a:p>
          <a:p>
            <a:pPr>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dirty="0" smtClean="0">
                <a:solidFill>
                  <a:schemeClr val="accent2"/>
                </a:solidFill>
                <a:effectLst>
                  <a:outerShdw blurRad="38100" dist="38100" dir="2700000" algn="tl">
                    <a:srgbClr val="C0C0C0"/>
                  </a:outerShdw>
                </a:effectLst>
                <a:ea typeface="宋体" pitchFamily="2" charset="-122"/>
              </a:rPr>
              <a:t>(3)</a:t>
            </a:r>
            <a:r>
              <a:rPr lang="en-US" altLang="zh-CN" b="1" i="1" dirty="0" smtClean="0">
                <a:solidFill>
                  <a:schemeClr val="accent2"/>
                </a:solidFill>
                <a:effectLst>
                  <a:outerShdw blurRad="38100" dist="38100" dir="2700000" algn="tl">
                    <a:srgbClr val="C0C0C0"/>
                  </a:outerShdw>
                </a:effectLst>
                <a:ea typeface="宋体" pitchFamily="2" charset="-122"/>
              </a:rPr>
              <a:t> G </a:t>
            </a:r>
            <a:r>
              <a:rPr lang="en-US" altLang="zh-CN" b="1" dirty="0" smtClean="0">
                <a:solidFill>
                  <a:schemeClr val="accent2"/>
                </a:solidFill>
                <a:effectLst>
                  <a:outerShdw blurRad="38100" dist="38100" dir="2700000" algn="tl">
                    <a:srgbClr val="C0C0C0"/>
                  </a:outerShdw>
                </a:effectLst>
                <a:ea typeface="宋体" pitchFamily="2" charset="-122"/>
              </a:rPr>
              <a:t>[</a:t>
            </a:r>
            <a:r>
              <a:rPr lang="en-US" altLang="zh-CN" b="1" i="1" dirty="0" smtClean="0">
                <a:solidFill>
                  <a:schemeClr val="accent2"/>
                </a:solidFill>
                <a:effectLst>
                  <a:outerShdw blurRad="38100" dist="38100" dir="2700000" algn="tl">
                    <a:srgbClr val="C0C0C0"/>
                  </a:outerShdw>
                </a:effectLst>
                <a:ea typeface="宋体" pitchFamily="2" charset="-122"/>
              </a:rPr>
              <a:t>S </a:t>
            </a:r>
            <a:r>
              <a:rPr lang="en-US" altLang="zh-CN" b="1" dirty="0" smtClean="0">
                <a:solidFill>
                  <a:schemeClr val="accent2"/>
                </a:solidFill>
                <a:effectLst>
                  <a:outerShdw blurRad="38100" dist="38100" dir="2700000" algn="tl">
                    <a:srgbClr val="C0C0C0"/>
                  </a:outerShdw>
                </a:effectLst>
                <a:ea typeface="宋体" pitchFamily="2" charset="-122"/>
              </a:rPr>
              <a:t>]:    </a:t>
            </a:r>
            <a:r>
              <a:rPr lang="en-US" altLang="zh-CN" b="1" i="1" dirty="0" err="1" smtClean="0">
                <a:solidFill>
                  <a:schemeClr val="accent2"/>
                </a:solidFill>
                <a:effectLst>
                  <a:outerShdw blurRad="38100" dist="38100" dir="2700000" algn="tl">
                    <a:srgbClr val="C0C0C0"/>
                  </a:outerShdw>
                </a:effectLst>
                <a:ea typeface="宋体" pitchFamily="2" charset="-122"/>
              </a:rPr>
              <a:t>A→ab</a:t>
            </a: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dirty="0" smtClean="0">
                <a:solidFill>
                  <a:schemeClr val="accent2"/>
                </a:solidFill>
                <a:effectLst>
                  <a:outerShdw blurRad="38100" dist="38100" dir="2700000" algn="tl">
                    <a:srgbClr val="C0C0C0"/>
                  </a:outerShdw>
                </a:effectLst>
                <a:ea typeface="宋体" pitchFamily="2" charset="-122"/>
              </a:rPr>
              <a:t>|</a:t>
            </a:r>
            <a:r>
              <a:rPr lang="en-US" altLang="zh-CN" b="1" i="1" dirty="0" err="1" smtClean="0">
                <a:solidFill>
                  <a:schemeClr val="accent2"/>
                </a:solidFill>
                <a:effectLst>
                  <a:outerShdw blurRad="38100" dist="38100" dir="2700000" algn="tl">
                    <a:srgbClr val="C0C0C0"/>
                  </a:outerShdw>
                </a:effectLst>
                <a:ea typeface="宋体" pitchFamily="2" charset="-122"/>
              </a:rPr>
              <a:t>aAb</a:t>
            </a: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dirty="0" smtClean="0">
                <a:solidFill>
                  <a:schemeClr val="accent2"/>
                </a:solidFill>
                <a:effectLst>
                  <a:outerShdw blurRad="38100" dist="38100" dir="2700000" algn="tl">
                    <a:srgbClr val="C0C0C0"/>
                  </a:outerShdw>
                </a:effectLst>
                <a:ea typeface="宋体" pitchFamily="2" charset="-122"/>
              </a:rPr>
              <a:t>|</a:t>
            </a:r>
            <a:r>
              <a:rPr lang="en-US" altLang="zh-CN" b="1" i="1" dirty="0" smtClean="0">
                <a:solidFill>
                  <a:schemeClr val="accent2"/>
                </a:solidFill>
                <a:effectLst>
                  <a:outerShdw blurRad="38100" dist="38100" dir="2700000" algn="tl">
                    <a:srgbClr val="C0C0C0"/>
                  </a:outerShdw>
                </a:effectLst>
                <a:ea typeface="宋体" pitchFamily="2" charset="-122"/>
              </a:rPr>
              <a:t>ε</a:t>
            </a:r>
          </a:p>
          <a:p>
            <a:pPr algn="ctr">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i="1" dirty="0" err="1" smtClean="0">
                <a:solidFill>
                  <a:schemeClr val="accent2"/>
                </a:solidFill>
                <a:effectLst>
                  <a:outerShdw blurRad="38100" dist="38100" dir="2700000" algn="tl">
                    <a:srgbClr val="C0C0C0"/>
                  </a:outerShdw>
                </a:effectLst>
                <a:ea typeface="宋体" pitchFamily="2" charset="-122"/>
              </a:rPr>
              <a:t>S→aAb</a:t>
            </a:r>
            <a:endParaRPr lang="en-US" altLang="zh-CN" b="1" i="1" dirty="0" smtClean="0">
              <a:solidFill>
                <a:schemeClr val="accent2"/>
              </a:solidFill>
              <a:effectLst>
                <a:outerShdw blurRad="38100" dist="38100" dir="2700000" algn="tl">
                  <a:srgbClr val="C0C0C0"/>
                </a:outerShdw>
              </a:effectLst>
              <a:ea typeface="宋体" pitchFamily="2" charset="-122"/>
            </a:endParaRPr>
          </a:p>
        </p:txBody>
      </p:sp>
      <p:sp>
        <p:nvSpPr>
          <p:cNvPr id="18434" name="灯片编号占位符 6"/>
          <p:cNvSpPr>
            <a:spLocks noGrp="1"/>
          </p:cNvSpPr>
          <p:nvPr>
            <p:ph type="sldNum" sz="quarter" idx="11"/>
          </p:nvPr>
        </p:nvSpPr>
        <p:spPr>
          <a:xfrm>
            <a:off x="7524328" y="5517232"/>
            <a:ext cx="1584176" cy="1196752"/>
          </a:xfr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CFA9315D-478E-431B-BF78-D0962C28BBE9}" type="slidenum">
              <a:rPr lang="en-US" altLang="zh-CN" sz="6600">
                <a:solidFill>
                  <a:schemeClr val="bg2"/>
                </a:solidFill>
                <a:latin typeface="Arial" charset="0"/>
              </a:rPr>
              <a:pPr/>
              <a:t>22</a:t>
            </a:fld>
            <a:endParaRPr lang="en-US" altLang="zh-CN" sz="6600" dirty="0">
              <a:solidFill>
                <a:schemeClr val="bg2"/>
              </a:solidFill>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1507">
                                            <p:txEl>
                                              <p:pRg st="5" end="5"/>
                                            </p:txEl>
                                          </p:spTgt>
                                        </p:tgtEl>
                                        <p:attrNameLst>
                                          <p:attrName>style.visibility</p:attrName>
                                        </p:attrNameLst>
                                      </p:cBhvr>
                                      <p:to>
                                        <p:strVal val="visible"/>
                                      </p:to>
                                    </p:set>
                                    <p:animEffect transition="in" filter="blinds(horizontal)">
                                      <p:cBhvr>
                                        <p:cTn id="7" dur="500"/>
                                        <p:tgtEl>
                                          <p:spTgt spid="661507">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61507">
                                            <p:txEl>
                                              <p:pRg st="6" end="6"/>
                                            </p:txEl>
                                          </p:spTgt>
                                        </p:tgtEl>
                                        <p:attrNameLst>
                                          <p:attrName>style.visibility</p:attrName>
                                        </p:attrNameLst>
                                      </p:cBhvr>
                                      <p:to>
                                        <p:strVal val="visible"/>
                                      </p:to>
                                    </p:set>
                                    <p:animEffect transition="in" filter="blinds(horizontal)">
                                      <p:cBhvr>
                                        <p:cTn id="10" dur="500"/>
                                        <p:tgtEl>
                                          <p:spTgt spid="66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41" name="Rectangle 9"/>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ea typeface="宋体" pitchFamily="2" charset="-122"/>
              </a:rPr>
              <a:t>最左推导与最右</a:t>
            </a:r>
            <a:r>
              <a:rPr lang="zh-CN" altLang="en-US" dirty="0" smtClean="0">
                <a:effectLst>
                  <a:outerShdw blurRad="38100" dist="38100" dir="2700000" algn="tl">
                    <a:srgbClr val="C0C0C0"/>
                  </a:outerShdw>
                </a:effectLst>
                <a:ea typeface="宋体" pitchFamily="2" charset="-122"/>
              </a:rPr>
              <a:t>推导</a:t>
            </a:r>
          </a:p>
        </p:txBody>
      </p:sp>
      <p:sp>
        <p:nvSpPr>
          <p:cNvPr id="453635" name="Rectangle 3"/>
          <p:cNvSpPr>
            <a:spLocks noGrp="1" noChangeArrowheads="1"/>
          </p:cNvSpPr>
          <p:nvPr>
            <p:ph idx="1"/>
          </p:nvPr>
        </p:nvSpPr>
        <p:spPr>
          <a:xfrm>
            <a:off x="381000" y="1052736"/>
            <a:ext cx="8305800" cy="5105400"/>
          </a:xfrm>
        </p:spPr>
        <p:txBody>
          <a:bodyPr/>
          <a:lstStyle/>
          <a:p>
            <a:pPr>
              <a:defRPr/>
            </a:pP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 E </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i="1" dirty="0" smtClean="0">
                <a:solidFill>
                  <a:schemeClr val="accent2"/>
                </a:solidFill>
                <a:effectLst>
                  <a:outerShdw blurRad="38100" dist="38100" dir="2700000" algn="tl">
                    <a:srgbClr val="C0C0C0"/>
                  </a:outerShdw>
                </a:effectLst>
                <a:ea typeface="宋体" pitchFamily="2" charset="-122"/>
                <a:cs typeface="Times New Roman" pitchFamily="18" charset="0"/>
              </a:rPr>
              <a:t>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id </a:t>
            </a:r>
            <a:endParaRPr lang="zh-CN" altLang="en-US" sz="2400" b="1" dirty="0" smtClean="0">
              <a:solidFill>
                <a:schemeClr val="accent2"/>
              </a:solidFill>
              <a:effectLst>
                <a:outerShdw blurRad="38100" dist="38100" dir="2700000" algn="tl">
                  <a:srgbClr val="C0C0C0"/>
                </a:outerShdw>
              </a:effectLst>
              <a:ea typeface="宋体" pitchFamily="2" charset="-122"/>
            </a:endParaRPr>
          </a:p>
          <a:p>
            <a:pPr>
              <a:buFontTx/>
              <a:buNone/>
              <a:defRPr/>
            </a:pPr>
            <a:r>
              <a:rPr lang="en-US" altLang="zh-CN" sz="2400" b="1" i="1" dirty="0" smtClean="0">
                <a:solidFill>
                  <a:schemeClr val="accent2"/>
                </a:solidFill>
                <a:effectLst>
                  <a:outerShdw blurRad="38100" dist="38100" dir="2700000" algn="tl">
                    <a:srgbClr val="C0C0C0"/>
                  </a:outerShdw>
                </a:effectLst>
                <a:ea typeface="宋体" pitchFamily="2" charset="-122"/>
              </a:rPr>
              <a:t>	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p>
          <a:p>
            <a:pPr>
              <a:defRPr/>
            </a:pPr>
            <a:endParaRPr lang="en-US" altLang="zh-CN" sz="2400" b="1" dirty="0" smtClean="0">
              <a:solidFill>
                <a:schemeClr val="accent2"/>
              </a:solidFill>
              <a:effectLst>
                <a:outerShdw blurRad="38100" dist="38100" dir="2700000" algn="tl">
                  <a:srgbClr val="C0C0C0"/>
                </a:outerShdw>
              </a:effectLst>
              <a:ea typeface="宋体" pitchFamily="2" charset="-122"/>
            </a:endParaRPr>
          </a:p>
          <a:p>
            <a:pPr>
              <a:defRPr/>
            </a:pPr>
            <a:r>
              <a:rPr lang="zh-CN" altLang="en-US" sz="2400" b="1" dirty="0" smtClean="0">
                <a:solidFill>
                  <a:schemeClr val="accent2"/>
                </a:solidFill>
                <a:effectLst>
                  <a:outerShdw blurRad="38100" dist="38100" dir="2700000" algn="tl">
                    <a:srgbClr val="C0C0C0"/>
                  </a:outerShdw>
                </a:effectLst>
                <a:ea typeface="宋体" pitchFamily="2" charset="-122"/>
              </a:rPr>
              <a:t>最左</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推导</a:t>
            </a:r>
          </a:p>
          <a:p>
            <a:pPr>
              <a:buFontTx/>
              <a:buNone/>
              <a:defRPr/>
            </a:pPr>
            <a:r>
              <a:rPr lang="en-US" altLang="zh-CN" sz="2400" b="1" i="1" dirty="0" smtClean="0">
                <a:solidFill>
                  <a:schemeClr val="accent2"/>
                </a:solidFill>
                <a:effectLst>
                  <a:outerShdw blurRad="38100" dist="38100" dir="2700000" algn="tl">
                    <a:srgbClr val="C0C0C0"/>
                  </a:outerShdw>
                </a:effectLst>
                <a:ea typeface="宋体" pitchFamily="2" charset="-122"/>
              </a:rPr>
              <a:t>	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baseline="-30000" dirty="0" smtClean="0">
                <a:solidFill>
                  <a:schemeClr val="accent2"/>
                </a:solidFill>
                <a:effectLst>
                  <a:outerShdw blurRad="38100" dist="38100" dir="2700000" algn="tl">
                    <a:srgbClr val="C0C0C0"/>
                  </a:outerShdw>
                </a:effectLst>
                <a:ea typeface="宋体" pitchFamily="2" charset="-122"/>
                <a:sym typeface="Symbol" pitchFamily="18" charset="2"/>
              </a:rPr>
              <a:t>lm</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baseline="-30000" dirty="0" smtClean="0">
                <a:solidFill>
                  <a:schemeClr val="accent2"/>
                </a:solidFill>
                <a:effectLst>
                  <a:outerShdw blurRad="38100" dist="38100" dir="2700000" algn="tl">
                    <a:srgbClr val="C0C0C0"/>
                  </a:outerShdw>
                </a:effectLst>
                <a:ea typeface="宋体" pitchFamily="2" charset="-122"/>
                <a:sym typeface="Symbol" pitchFamily="18" charset="2"/>
              </a:rPr>
              <a:t>lm</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baseline="-30000" dirty="0" smtClean="0">
                <a:solidFill>
                  <a:schemeClr val="accent2"/>
                </a:solidFill>
                <a:effectLst>
                  <a:outerShdw blurRad="38100" dist="38100" dir="2700000" algn="tl">
                    <a:srgbClr val="C0C0C0"/>
                  </a:outerShdw>
                </a:effectLst>
                <a:ea typeface="宋体" pitchFamily="2" charset="-122"/>
                <a:sym typeface="Symbol" pitchFamily="18" charset="2"/>
              </a:rPr>
              <a:t>lm</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a:t>
            </a:r>
          </a:p>
          <a:p>
            <a:pPr>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baseline="-30000" dirty="0" smtClean="0">
                <a:solidFill>
                  <a:schemeClr val="accent2"/>
                </a:solidFill>
                <a:effectLst>
                  <a:outerShdw blurRad="38100" dist="38100" dir="2700000" algn="tl">
                    <a:srgbClr val="C0C0C0"/>
                  </a:outerShdw>
                </a:effectLst>
                <a:ea typeface="宋体" pitchFamily="2" charset="-122"/>
                <a:sym typeface="Symbol" pitchFamily="18" charset="2"/>
              </a:rPr>
              <a:t>lm</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(id +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baseline="-30000" dirty="0" smtClean="0">
                <a:solidFill>
                  <a:schemeClr val="accent2"/>
                </a:solidFill>
                <a:effectLst>
                  <a:outerShdw blurRad="38100" dist="38100" dir="2700000" algn="tl">
                    <a:srgbClr val="C0C0C0"/>
                  </a:outerShdw>
                </a:effectLst>
                <a:ea typeface="宋体" pitchFamily="2" charset="-122"/>
                <a:sym typeface="Symbol" pitchFamily="18" charset="2"/>
              </a:rPr>
              <a:t>lm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dirty="0" smtClean="0">
                <a:solidFill>
                  <a:schemeClr val="accent2"/>
                </a:solidFill>
                <a:effectLst>
                  <a:outerShdw blurRad="38100" dist="38100" dir="2700000" algn="tl">
                    <a:srgbClr val="C0C0C0"/>
                  </a:outerShdw>
                </a:effectLst>
                <a:ea typeface="宋体" pitchFamily="2" charset="-122"/>
              </a:rPr>
              <a:t>(id + id)</a:t>
            </a:r>
            <a:endPar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endParaRPr>
          </a:p>
          <a:p>
            <a:pPr>
              <a:defRPr/>
            </a:pPr>
            <a:r>
              <a:rPr lang="zh-CN" altLang="en-US" sz="2400" b="1" dirty="0" smtClean="0">
                <a:solidFill>
                  <a:schemeClr val="accent2"/>
                </a:solidFill>
                <a:effectLst>
                  <a:outerShdw blurRad="38100" dist="38100" dir="2700000" algn="tl">
                    <a:srgbClr val="C0C0C0"/>
                  </a:outerShdw>
                </a:effectLst>
                <a:ea typeface="宋体" pitchFamily="2" charset="-122"/>
              </a:rPr>
              <a:t>最右</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推导（规范推导）</a:t>
            </a:r>
            <a:endParaRPr lang="zh-CN" altLang="en-US" sz="2400" b="1" dirty="0" smtClean="0">
              <a:solidFill>
                <a:schemeClr val="accent2"/>
              </a:solidFill>
              <a:effectLst>
                <a:outerShdw blurRad="38100" dist="38100" dir="2700000" algn="tl">
                  <a:srgbClr val="C0C0C0"/>
                </a:outerShdw>
              </a:effectLst>
              <a:ea typeface="宋体" pitchFamily="2" charset="-122"/>
            </a:endParaRPr>
          </a:p>
          <a:p>
            <a:pPr>
              <a:buFontTx/>
              <a:buNone/>
              <a:defRPr/>
            </a:pPr>
            <a:r>
              <a:rPr lang="en-US" altLang="zh-CN" sz="2400" b="1" i="1" dirty="0" smtClean="0">
                <a:solidFill>
                  <a:schemeClr val="accent2"/>
                </a:solidFill>
                <a:effectLst>
                  <a:outerShdw blurRad="38100" dist="38100" dir="2700000" algn="tl">
                    <a:srgbClr val="C0C0C0"/>
                  </a:outerShdw>
                </a:effectLst>
                <a:ea typeface="宋体" pitchFamily="2" charset="-122"/>
              </a:rPr>
              <a:t>	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baseline="-30000" dirty="0" err="1" smtClean="0">
                <a:solidFill>
                  <a:schemeClr val="accent2"/>
                </a:solidFill>
                <a:effectLst>
                  <a:outerShdw blurRad="38100" dist="38100" dir="2700000" algn="tl">
                    <a:srgbClr val="C0C0C0"/>
                  </a:outerShdw>
                </a:effectLst>
                <a:ea typeface="宋体" pitchFamily="2" charset="-122"/>
                <a:sym typeface="Symbol" pitchFamily="18" charset="2"/>
              </a:rPr>
              <a:t>rm</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baseline="-30000" dirty="0" err="1" smtClean="0">
                <a:solidFill>
                  <a:schemeClr val="accent2"/>
                </a:solidFill>
                <a:effectLst>
                  <a:outerShdw blurRad="38100" dist="38100" dir="2700000" algn="tl">
                    <a:srgbClr val="C0C0C0"/>
                  </a:outerShdw>
                </a:effectLst>
                <a:ea typeface="宋体" pitchFamily="2" charset="-122"/>
                <a:sym typeface="Symbol" pitchFamily="18" charset="2"/>
              </a:rPr>
              <a:t>rm</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baseline="-30000" dirty="0" err="1" smtClean="0">
                <a:solidFill>
                  <a:schemeClr val="accent2"/>
                </a:solidFill>
                <a:effectLst>
                  <a:outerShdw blurRad="38100" dist="38100" dir="2700000" algn="tl">
                    <a:srgbClr val="C0C0C0"/>
                  </a:outerShdw>
                </a:effectLst>
                <a:ea typeface="宋体" pitchFamily="2" charset="-122"/>
                <a:sym typeface="Symbol" pitchFamily="18" charset="2"/>
              </a:rPr>
              <a:t>rm</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a:t>
            </a:r>
          </a:p>
          <a:p>
            <a:pPr>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baseline="-30000" dirty="0" err="1" smtClean="0">
                <a:solidFill>
                  <a:schemeClr val="accent2"/>
                </a:solidFill>
                <a:effectLst>
                  <a:outerShdw blurRad="38100" dist="38100" dir="2700000" algn="tl">
                    <a:srgbClr val="C0C0C0"/>
                  </a:outerShdw>
                </a:effectLst>
                <a:ea typeface="宋体" pitchFamily="2" charset="-122"/>
                <a:sym typeface="Symbol" pitchFamily="18" charset="2"/>
              </a:rPr>
              <a:t>rm</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id)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baseline="-30000" dirty="0" err="1" smtClean="0">
                <a:solidFill>
                  <a:schemeClr val="accent2"/>
                </a:solidFill>
                <a:effectLst>
                  <a:outerShdw blurRad="38100" dist="38100" dir="2700000" algn="tl">
                    <a:srgbClr val="C0C0C0"/>
                  </a:outerShdw>
                </a:effectLst>
                <a:ea typeface="宋体" pitchFamily="2" charset="-122"/>
                <a:sym typeface="Symbol" pitchFamily="18" charset="2"/>
              </a:rPr>
              <a:t>rm</a:t>
            </a:r>
            <a:r>
              <a:rPr lang="en-US" altLang="zh-CN" sz="2400" b="1" i="1" baseline="-30000"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dirty="0" smtClean="0">
                <a:solidFill>
                  <a:schemeClr val="accent2"/>
                </a:solidFill>
                <a:effectLst>
                  <a:outerShdw blurRad="38100" dist="38100" dir="2700000" algn="tl">
                    <a:srgbClr val="C0C0C0"/>
                  </a:outerShdw>
                </a:effectLst>
                <a:ea typeface="宋体" pitchFamily="2" charset="-122"/>
              </a:rPr>
              <a:t>(id + id)</a:t>
            </a:r>
            <a:endParaRPr lang="zh-CN" altLang="en-US" sz="2400" b="1" dirty="0" smtClean="0">
              <a:solidFill>
                <a:schemeClr val="accent2"/>
              </a:solidFill>
              <a:effectLst>
                <a:outerShdw blurRad="38100" dist="38100" dir="2700000" algn="tl">
                  <a:srgbClr val="C0C0C0"/>
                </a:outerShdw>
              </a:effectLst>
              <a:ea typeface="宋体" pitchFamily="2" charset="-122"/>
            </a:endParaRPr>
          </a:p>
        </p:txBody>
      </p:sp>
      <p:sp>
        <p:nvSpPr>
          <p:cNvPr id="1945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02221787-54E5-4098-A8AE-630367D7E8B8}" type="slidenum">
              <a:rPr lang="en-US" altLang="zh-CN">
                <a:solidFill>
                  <a:schemeClr val="bg2"/>
                </a:solidFill>
                <a:latin typeface="Arial" charset="0"/>
              </a:rPr>
              <a:pPr/>
              <a:t>23</a:t>
            </a:fld>
            <a:endParaRPr lang="en-US" altLang="zh-CN">
              <a:solidFill>
                <a:schemeClr val="bg2"/>
              </a:solidFill>
              <a:latin typeface="Arial" charset="0"/>
            </a:endParaRPr>
          </a:p>
        </p:txBody>
      </p:sp>
      <p:sp>
        <p:nvSpPr>
          <p:cNvPr id="19461" name="Line 5"/>
          <p:cNvSpPr>
            <a:spLocks noChangeShapeType="1"/>
          </p:cNvSpPr>
          <p:nvPr/>
        </p:nvSpPr>
        <p:spPr bwMode="auto">
          <a:xfrm flipH="1">
            <a:off x="3852813" y="1916832"/>
            <a:ext cx="287338" cy="431800"/>
          </a:xfrm>
          <a:prstGeom prst="line">
            <a:avLst/>
          </a:prstGeom>
          <a:noFill/>
          <a:ln w="381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2" name="Line 6"/>
          <p:cNvSpPr>
            <a:spLocks noChangeShapeType="1"/>
          </p:cNvSpPr>
          <p:nvPr/>
        </p:nvSpPr>
        <p:spPr bwMode="auto">
          <a:xfrm>
            <a:off x="4787851" y="1916832"/>
            <a:ext cx="217487" cy="431800"/>
          </a:xfrm>
          <a:prstGeom prst="line">
            <a:avLst/>
          </a:prstGeom>
          <a:noFill/>
          <a:ln w="381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39" name="Text Box 7" descr="Green marble"/>
          <p:cNvSpPr txBox="1">
            <a:spLocks noChangeArrowheads="1"/>
          </p:cNvSpPr>
          <p:nvPr/>
        </p:nvSpPr>
        <p:spPr bwMode="auto">
          <a:xfrm>
            <a:off x="3563888" y="2277195"/>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a:solidFill>
                  <a:srgbClr val="FF0000"/>
                </a:solidFill>
                <a:effectLst>
                  <a:outerShdw blurRad="38100" dist="38100" dir="2700000" algn="tl">
                    <a:srgbClr val="C0C0C0"/>
                  </a:outerShdw>
                </a:effectLst>
                <a:latin typeface="Tahoma" pitchFamily="34" charset="0"/>
                <a:ea typeface="宋体" pitchFamily="2" charset="-122"/>
              </a:rPr>
              <a:t>？</a:t>
            </a:r>
          </a:p>
        </p:txBody>
      </p:sp>
      <p:sp>
        <p:nvSpPr>
          <p:cNvPr id="453640" name="Text Box 8" descr="Green marble"/>
          <p:cNvSpPr txBox="1">
            <a:spLocks noChangeArrowheads="1"/>
          </p:cNvSpPr>
          <p:nvPr/>
        </p:nvSpPr>
        <p:spPr bwMode="auto">
          <a:xfrm>
            <a:off x="4787851" y="2277195"/>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a:solidFill>
                  <a:srgbClr val="FF0000"/>
                </a:solidFill>
                <a:effectLst>
                  <a:outerShdw blurRad="38100" dist="38100" dir="2700000" algn="tl">
                    <a:srgbClr val="C0C0C0"/>
                  </a:outerShdw>
                </a:effectLst>
                <a:latin typeface="Tahoma" pitchFamily="34" charset="0"/>
                <a:ea typeface="宋体"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453635">
                                            <p:txEl>
                                              <p:pRg st="3" end="3"/>
                                            </p:txEl>
                                          </p:spTgt>
                                        </p:tgtEl>
                                        <p:attrNameLst>
                                          <p:attrName>style.visibility</p:attrName>
                                        </p:attrNameLst>
                                      </p:cBhvr>
                                      <p:to>
                                        <p:strVal val="visible"/>
                                      </p:to>
                                    </p:set>
                                    <p:animEffect transition="in" filter="blinds(vertical)">
                                      <p:cBhvr>
                                        <p:cTn id="7" dur="500"/>
                                        <p:tgtEl>
                                          <p:spTgt spid="453635">
                                            <p:txEl>
                                              <p:pRg st="3" end="3"/>
                                            </p:txEl>
                                          </p:spTgt>
                                        </p:tgtEl>
                                      </p:cBhvr>
                                    </p:animEffect>
                                  </p:childTnLst>
                                </p:cTn>
                              </p:par>
                              <p:par>
                                <p:cTn id="8" presetID="3" presetClass="entr" presetSubtype="5" fill="hold" nodeType="withEffect">
                                  <p:stCondLst>
                                    <p:cond delay="0"/>
                                  </p:stCondLst>
                                  <p:childTnLst>
                                    <p:set>
                                      <p:cBhvr>
                                        <p:cTn id="9" dur="1" fill="hold">
                                          <p:stCondLst>
                                            <p:cond delay="0"/>
                                          </p:stCondLst>
                                        </p:cTn>
                                        <p:tgtEl>
                                          <p:spTgt spid="453635">
                                            <p:txEl>
                                              <p:pRg st="4" end="4"/>
                                            </p:txEl>
                                          </p:spTgt>
                                        </p:tgtEl>
                                        <p:attrNameLst>
                                          <p:attrName>style.visibility</p:attrName>
                                        </p:attrNameLst>
                                      </p:cBhvr>
                                      <p:to>
                                        <p:strVal val="visible"/>
                                      </p:to>
                                    </p:set>
                                    <p:animEffect transition="in" filter="blinds(vertical)">
                                      <p:cBhvr>
                                        <p:cTn id="10" dur="500"/>
                                        <p:tgtEl>
                                          <p:spTgt spid="453635">
                                            <p:txEl>
                                              <p:pRg st="4" end="4"/>
                                            </p:txEl>
                                          </p:spTgt>
                                        </p:tgtEl>
                                      </p:cBhvr>
                                    </p:animEffect>
                                  </p:childTnLst>
                                </p:cTn>
                              </p:par>
                              <p:par>
                                <p:cTn id="11" presetID="3" presetClass="entr" presetSubtype="5" fill="hold" nodeType="withEffect">
                                  <p:stCondLst>
                                    <p:cond delay="0"/>
                                  </p:stCondLst>
                                  <p:childTnLst>
                                    <p:set>
                                      <p:cBhvr>
                                        <p:cTn id="12" dur="1" fill="hold">
                                          <p:stCondLst>
                                            <p:cond delay="0"/>
                                          </p:stCondLst>
                                        </p:cTn>
                                        <p:tgtEl>
                                          <p:spTgt spid="453635">
                                            <p:txEl>
                                              <p:pRg st="5" end="5"/>
                                            </p:txEl>
                                          </p:spTgt>
                                        </p:tgtEl>
                                        <p:attrNameLst>
                                          <p:attrName>style.visibility</p:attrName>
                                        </p:attrNameLst>
                                      </p:cBhvr>
                                      <p:to>
                                        <p:strVal val="visible"/>
                                      </p:to>
                                    </p:set>
                                    <p:animEffect transition="in" filter="blinds(vertical)">
                                      <p:cBhvr>
                                        <p:cTn id="13" dur="500"/>
                                        <p:tgtEl>
                                          <p:spTgt spid="453635">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5" fill="hold" nodeType="clickEffect">
                                  <p:stCondLst>
                                    <p:cond delay="0"/>
                                  </p:stCondLst>
                                  <p:childTnLst>
                                    <p:set>
                                      <p:cBhvr>
                                        <p:cTn id="17" dur="1" fill="hold">
                                          <p:stCondLst>
                                            <p:cond delay="0"/>
                                          </p:stCondLst>
                                        </p:cTn>
                                        <p:tgtEl>
                                          <p:spTgt spid="453635">
                                            <p:txEl>
                                              <p:pRg st="6" end="6"/>
                                            </p:txEl>
                                          </p:spTgt>
                                        </p:tgtEl>
                                        <p:attrNameLst>
                                          <p:attrName>style.visibility</p:attrName>
                                        </p:attrNameLst>
                                      </p:cBhvr>
                                      <p:to>
                                        <p:strVal val="visible"/>
                                      </p:to>
                                    </p:set>
                                    <p:animEffect transition="in" filter="blinds(vertical)">
                                      <p:cBhvr>
                                        <p:cTn id="18" dur="500"/>
                                        <p:tgtEl>
                                          <p:spTgt spid="453635">
                                            <p:txEl>
                                              <p:pRg st="6" end="6"/>
                                            </p:txEl>
                                          </p:spTgt>
                                        </p:tgtEl>
                                      </p:cBhvr>
                                    </p:animEffect>
                                  </p:childTnLst>
                                </p:cTn>
                              </p:par>
                              <p:par>
                                <p:cTn id="19" presetID="3" presetClass="entr" presetSubtype="5" fill="hold" nodeType="withEffect">
                                  <p:stCondLst>
                                    <p:cond delay="0"/>
                                  </p:stCondLst>
                                  <p:childTnLst>
                                    <p:set>
                                      <p:cBhvr>
                                        <p:cTn id="20" dur="1" fill="hold">
                                          <p:stCondLst>
                                            <p:cond delay="0"/>
                                          </p:stCondLst>
                                        </p:cTn>
                                        <p:tgtEl>
                                          <p:spTgt spid="453635">
                                            <p:txEl>
                                              <p:pRg st="7" end="7"/>
                                            </p:txEl>
                                          </p:spTgt>
                                        </p:tgtEl>
                                        <p:attrNameLst>
                                          <p:attrName>style.visibility</p:attrName>
                                        </p:attrNameLst>
                                      </p:cBhvr>
                                      <p:to>
                                        <p:strVal val="visible"/>
                                      </p:to>
                                    </p:set>
                                    <p:animEffect transition="in" filter="blinds(vertical)">
                                      <p:cBhvr>
                                        <p:cTn id="21" dur="500"/>
                                        <p:tgtEl>
                                          <p:spTgt spid="453635">
                                            <p:txEl>
                                              <p:pRg st="7" end="7"/>
                                            </p:txEl>
                                          </p:spTgt>
                                        </p:tgtEl>
                                      </p:cBhvr>
                                    </p:animEffect>
                                  </p:childTnLst>
                                </p:cTn>
                              </p:par>
                              <p:par>
                                <p:cTn id="22" presetID="3" presetClass="entr" presetSubtype="5" fill="hold" nodeType="withEffect">
                                  <p:stCondLst>
                                    <p:cond delay="0"/>
                                  </p:stCondLst>
                                  <p:childTnLst>
                                    <p:set>
                                      <p:cBhvr>
                                        <p:cTn id="23" dur="1" fill="hold">
                                          <p:stCondLst>
                                            <p:cond delay="0"/>
                                          </p:stCondLst>
                                        </p:cTn>
                                        <p:tgtEl>
                                          <p:spTgt spid="453635">
                                            <p:txEl>
                                              <p:pRg st="8" end="8"/>
                                            </p:txEl>
                                          </p:spTgt>
                                        </p:tgtEl>
                                        <p:attrNameLst>
                                          <p:attrName>style.visibility</p:attrName>
                                        </p:attrNameLst>
                                      </p:cBhvr>
                                      <p:to>
                                        <p:strVal val="visible"/>
                                      </p:to>
                                    </p:set>
                                    <p:animEffect transition="in" filter="blinds(vertical)">
                                      <p:cBhvr>
                                        <p:cTn id="24" dur="500"/>
                                        <p:tgtEl>
                                          <p:spTgt spid="4536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846" name="Rectangle 166"/>
          <p:cNvSpPr>
            <a:spLocks noGrp="1" noChangeArrowheads="1"/>
          </p:cNvSpPr>
          <p:nvPr>
            <p:ph type="title"/>
          </p:nvPr>
        </p:nvSpPr>
        <p:spPr/>
        <p:txBody>
          <a:bodyPr/>
          <a:lstStyle/>
          <a:p>
            <a:pPr>
              <a:defRPr/>
            </a:pPr>
            <a:r>
              <a:rPr lang="en-US" altLang="zh-CN" dirty="0">
                <a:effectLst>
                  <a:outerShdw blurRad="38100" dist="38100" dir="2700000" algn="tl">
                    <a:srgbClr val="C0C0C0"/>
                  </a:outerShdw>
                </a:effectLst>
                <a:ea typeface="宋体" pitchFamily="2" charset="-122"/>
              </a:rPr>
              <a:t>3.1.3 </a:t>
            </a:r>
            <a:r>
              <a:rPr lang="zh-CN" altLang="en-US" dirty="0" smtClean="0">
                <a:effectLst>
                  <a:outerShdw blurRad="38100" dist="38100" dir="2700000" algn="tl">
                    <a:srgbClr val="C0C0C0"/>
                  </a:outerShdw>
                </a:effectLst>
                <a:ea typeface="宋体" pitchFamily="2" charset="-122"/>
              </a:rPr>
              <a:t>分析树</a:t>
            </a:r>
          </a:p>
        </p:txBody>
      </p:sp>
      <p:sp>
        <p:nvSpPr>
          <p:cNvPr id="2048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C0DEAA12-FA6F-4C83-893C-BE7943FCF94C}" type="slidenum">
              <a:rPr lang="en-US" altLang="zh-CN">
                <a:solidFill>
                  <a:schemeClr val="bg2"/>
                </a:solidFill>
                <a:latin typeface="Arial" charset="0"/>
              </a:rPr>
              <a:pPr/>
              <a:t>24</a:t>
            </a:fld>
            <a:endParaRPr lang="en-US" altLang="zh-CN">
              <a:solidFill>
                <a:schemeClr val="bg2"/>
              </a:solidFill>
              <a:latin typeface="Arial" charset="0"/>
            </a:endParaRPr>
          </a:p>
        </p:txBody>
      </p:sp>
      <p:sp>
        <p:nvSpPr>
          <p:cNvPr id="20484" name="Line 4"/>
          <p:cNvSpPr>
            <a:spLocks noChangeShapeType="1"/>
          </p:cNvSpPr>
          <p:nvPr/>
        </p:nvSpPr>
        <p:spPr bwMode="auto">
          <a:xfrm>
            <a:off x="4427538" y="1412776"/>
            <a:ext cx="0" cy="38877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5685" name="Rectangle 5" descr="Green marble"/>
          <p:cNvSpPr>
            <a:spLocks noChangeArrowheads="1"/>
          </p:cNvSpPr>
          <p:nvPr/>
        </p:nvSpPr>
        <p:spPr bwMode="auto">
          <a:xfrm>
            <a:off x="179388" y="1340768"/>
            <a:ext cx="41767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1800" b="1" i="1" dirty="0">
                <a:solidFill>
                  <a:schemeClr val="accent2"/>
                </a:solidFill>
                <a:effectLst>
                  <a:outerShdw blurRad="38100" dist="38100" dir="2700000" algn="tl">
                    <a:srgbClr val="C0C0C0"/>
                  </a:outerShdw>
                </a:effectLst>
                <a:latin typeface="Tahoma" pitchFamily="34" charset="0"/>
                <a:ea typeface="宋体" pitchFamily="2" charset="-122"/>
              </a:rPr>
              <a:t>E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000" b="1" i="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lm</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1800" b="1" i="1" dirty="0">
                <a:solidFill>
                  <a:schemeClr val="accent2"/>
                </a:solidFill>
                <a:effectLst>
                  <a:outerShdw blurRad="38100" dist="38100" dir="2700000" algn="tl">
                    <a:srgbClr val="C0C0C0"/>
                  </a:outerShdw>
                </a:effectLst>
                <a:latin typeface="Tahoma" pitchFamily="34" charset="0"/>
                <a:ea typeface="宋体" pitchFamily="2" charset="-122"/>
              </a:rPr>
              <a:t>E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000" b="1" i="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lm</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a:t>
            </a:r>
            <a:r>
              <a:rPr lang="en-US" altLang="zh-CN" sz="1800" b="1" i="1" dirty="0">
                <a:solidFill>
                  <a:schemeClr val="accent2"/>
                </a:solidFill>
                <a:effectLst>
                  <a:outerShdw blurRad="38100" dist="38100" dir="2700000" algn="tl">
                    <a:srgbClr val="C0C0C0"/>
                  </a:outerShdw>
                </a:effectLst>
                <a:latin typeface="Tahoma" pitchFamily="34" charset="0"/>
                <a:ea typeface="宋体" pitchFamily="2" charset="-122"/>
              </a:rPr>
              <a:t>E</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000" b="1" i="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lm</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a:t>
            </a:r>
            <a:r>
              <a:rPr lang="en-US" altLang="zh-CN" sz="1800" b="1" i="1" dirty="0">
                <a:solidFill>
                  <a:schemeClr val="accent2"/>
                </a:solidFill>
                <a:effectLst>
                  <a:outerShdw blurRad="38100" dist="38100" dir="2700000" algn="tl">
                    <a:srgbClr val="C0C0C0"/>
                  </a:outerShdw>
                </a:effectLst>
                <a:latin typeface="Tahoma" pitchFamily="34" charset="0"/>
                <a:ea typeface="宋体" pitchFamily="2" charset="-122"/>
              </a:rPr>
              <a:t>E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i="1" dirty="0">
                <a:solidFill>
                  <a:schemeClr val="accent2"/>
                </a:solidFill>
                <a:effectLst>
                  <a:outerShdw blurRad="38100" dist="38100" dir="2700000" algn="tl">
                    <a:srgbClr val="C0C0C0"/>
                  </a:outerShdw>
                </a:effectLst>
                <a:latin typeface="Tahoma" pitchFamily="34" charset="0"/>
                <a:ea typeface="宋体" pitchFamily="2" charset="-122"/>
              </a:rPr>
              <a:t>E</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a:t>
            </a:r>
          </a:p>
          <a:p>
            <a:pPr>
              <a:defRPr/>
            </a:pP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000" b="1" i="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lm</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(id + </a:t>
            </a:r>
            <a:r>
              <a:rPr lang="en-US" altLang="zh-CN" sz="1800" b="1" i="1" dirty="0">
                <a:solidFill>
                  <a:schemeClr val="accent2"/>
                </a:solidFill>
                <a:effectLst>
                  <a:outerShdw blurRad="38100" dist="38100" dir="2700000" algn="tl">
                    <a:srgbClr val="C0C0C0"/>
                  </a:outerShdw>
                </a:effectLst>
                <a:latin typeface="Tahoma" pitchFamily="34" charset="0"/>
                <a:ea typeface="宋体" pitchFamily="2" charset="-122"/>
              </a:rPr>
              <a:t>E</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1000" b="1" i="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lm</a:t>
            </a:r>
            <a:r>
              <a:rPr lang="en-US" altLang="zh-CN" sz="1800" b="1" i="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(id + id)</a:t>
            </a:r>
            <a:endParaRPr lang="zh-CN" altLang="en-US" sz="1800" b="1" dirty="0">
              <a:solidFill>
                <a:schemeClr val="accent2"/>
              </a:solidFill>
              <a:effectLst>
                <a:outerShdw blurRad="38100" dist="38100" dir="2700000" algn="tl">
                  <a:srgbClr val="C0C0C0"/>
                </a:outerShdw>
              </a:effectLst>
              <a:latin typeface="Tahoma" pitchFamily="34" charset="0"/>
              <a:ea typeface="宋体" pitchFamily="2" charset="-122"/>
            </a:endParaRPr>
          </a:p>
        </p:txBody>
      </p:sp>
      <p:sp>
        <p:nvSpPr>
          <p:cNvPr id="455686" name="Rectangle 6" descr="Green marble"/>
          <p:cNvSpPr>
            <a:spLocks noChangeArrowheads="1"/>
          </p:cNvSpPr>
          <p:nvPr/>
        </p:nvSpPr>
        <p:spPr bwMode="auto">
          <a:xfrm>
            <a:off x="4572000" y="1340768"/>
            <a:ext cx="4572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1800" b="1" i="1">
                <a:solidFill>
                  <a:schemeClr val="accent2"/>
                </a:solidFill>
                <a:effectLst>
                  <a:outerShdw blurRad="38100" dist="38100" dir="2700000" algn="tl">
                    <a:srgbClr val="C0C0C0"/>
                  </a:outerShdw>
                </a:effectLst>
                <a:latin typeface="Tahoma" pitchFamily="34" charset="0"/>
                <a:ea typeface="宋体" pitchFamily="2" charset="-122"/>
              </a:rPr>
              <a:t>E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200" b="1" i="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rm</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1800" b="1" i="1">
                <a:solidFill>
                  <a:schemeClr val="accent2"/>
                </a:solidFill>
                <a:effectLst>
                  <a:outerShdw blurRad="38100" dist="38100" dir="2700000" algn="tl">
                    <a:srgbClr val="C0C0C0"/>
                  </a:outerShdw>
                </a:effectLst>
                <a:latin typeface="Tahoma" pitchFamily="34" charset="0"/>
                <a:ea typeface="宋体" pitchFamily="2" charset="-122"/>
              </a:rPr>
              <a:t>E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200" b="1" i="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rm</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a:t>
            </a:r>
            <a:r>
              <a:rPr lang="en-US" altLang="zh-CN" sz="1800" b="1" i="1">
                <a:solidFill>
                  <a:schemeClr val="accent2"/>
                </a:solidFill>
                <a:effectLst>
                  <a:outerShdw blurRad="38100" dist="38100" dir="2700000" algn="tl">
                    <a:srgbClr val="C0C0C0"/>
                  </a:outerShdw>
                </a:effectLst>
                <a:latin typeface="Tahoma" pitchFamily="34" charset="0"/>
                <a:ea typeface="宋体" pitchFamily="2" charset="-122"/>
              </a:rPr>
              <a:t>E</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200" b="1" i="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rm</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a:t>
            </a:r>
            <a:r>
              <a:rPr lang="en-US" altLang="zh-CN" sz="1800" b="1" i="1">
                <a:solidFill>
                  <a:schemeClr val="accent2"/>
                </a:solidFill>
                <a:effectLst>
                  <a:outerShdw blurRad="38100" dist="38100" dir="2700000" algn="tl">
                    <a:srgbClr val="C0C0C0"/>
                  </a:outerShdw>
                </a:effectLst>
                <a:latin typeface="Tahoma" pitchFamily="34" charset="0"/>
                <a:ea typeface="宋体" pitchFamily="2" charset="-122"/>
              </a:rPr>
              <a:t>E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i="1">
                <a:solidFill>
                  <a:schemeClr val="accent2"/>
                </a:solidFill>
                <a:effectLst>
                  <a:outerShdw blurRad="38100" dist="38100" dir="2700000" algn="tl">
                    <a:srgbClr val="C0C0C0"/>
                  </a:outerShdw>
                </a:effectLst>
                <a:latin typeface="Tahoma" pitchFamily="34" charset="0"/>
                <a:ea typeface="宋体" pitchFamily="2" charset="-122"/>
              </a:rPr>
              <a:t>E</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a:t>
            </a:r>
          </a:p>
          <a:p>
            <a:pPr>
              <a:defRPr/>
            </a:pPr>
            <a:r>
              <a:rPr lang="en-US" altLang="zh-CN" sz="1800" b="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200" b="1" i="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rm</a:t>
            </a:r>
            <a:r>
              <a:rPr lang="en-US" altLang="zh-CN" sz="1200" b="1">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a:t>
            </a:r>
            <a:r>
              <a:rPr lang="en-US" altLang="zh-CN" sz="1800" b="1" i="1">
                <a:solidFill>
                  <a:schemeClr val="accent2"/>
                </a:solidFill>
                <a:effectLst>
                  <a:outerShdw blurRad="38100" dist="38100" dir="2700000" algn="tl">
                    <a:srgbClr val="C0C0C0"/>
                  </a:outerShdw>
                </a:effectLst>
                <a:latin typeface="Tahoma" pitchFamily="34" charset="0"/>
                <a:ea typeface="宋体" pitchFamily="2" charset="-122"/>
              </a:rPr>
              <a:t>E</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 + id)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200" b="1" i="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rm</a:t>
            </a:r>
            <a:r>
              <a:rPr lang="en-US" altLang="zh-CN" sz="1800" b="1" i="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(id + id)</a:t>
            </a:r>
            <a:endParaRPr lang="zh-CN" altLang="en-US" sz="1800" b="1">
              <a:solidFill>
                <a:schemeClr val="accent2"/>
              </a:solidFill>
              <a:effectLst>
                <a:outerShdw blurRad="38100" dist="38100" dir="2700000" algn="tl">
                  <a:srgbClr val="C0C0C0"/>
                </a:outerShdw>
              </a:effectLst>
              <a:latin typeface="Tahoma" pitchFamily="34" charset="0"/>
              <a:ea typeface="宋体" pitchFamily="2" charset="-122"/>
            </a:endParaRPr>
          </a:p>
        </p:txBody>
      </p:sp>
      <p:grpSp>
        <p:nvGrpSpPr>
          <p:cNvPr id="20487" name="Group 7"/>
          <p:cNvGrpSpPr>
            <a:grpSpLocks/>
          </p:cNvGrpSpPr>
          <p:nvPr/>
        </p:nvGrpSpPr>
        <p:grpSpPr bwMode="auto">
          <a:xfrm>
            <a:off x="0" y="2277393"/>
            <a:ext cx="8964613" cy="2808288"/>
            <a:chOff x="0" y="2069"/>
            <a:chExt cx="5647" cy="1769"/>
          </a:xfrm>
        </p:grpSpPr>
        <p:sp>
          <p:nvSpPr>
            <p:cNvPr id="20491" name="Rectangle 8"/>
            <p:cNvSpPr>
              <a:spLocks noChangeArrowheads="1"/>
            </p:cNvSpPr>
            <p:nvPr/>
          </p:nvSpPr>
          <p:spPr bwMode="auto">
            <a:xfrm>
              <a:off x="316" y="2070"/>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492" name="Rectangle 9"/>
            <p:cNvSpPr>
              <a:spLocks noChangeArrowheads="1"/>
            </p:cNvSpPr>
            <p:nvPr/>
          </p:nvSpPr>
          <p:spPr bwMode="auto">
            <a:xfrm>
              <a:off x="734" y="2070"/>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a:solidFill>
                    <a:schemeClr val="tx2"/>
                  </a:solidFill>
                  <a:latin typeface="Times New Roman" pitchFamily="18" charset="0"/>
                  <a:sym typeface="Symbol" pitchFamily="18" charset="2"/>
                </a:rPr>
                <a:t></a:t>
              </a:r>
              <a:endParaRPr lang="zh-CN" altLang="en-US" sz="1800">
                <a:solidFill>
                  <a:schemeClr val="tx2"/>
                </a:solidFill>
                <a:latin typeface="Times New Roman" pitchFamily="18" charset="0"/>
              </a:endParaRPr>
            </a:p>
          </p:txBody>
        </p:sp>
        <p:sp>
          <p:nvSpPr>
            <p:cNvPr id="20493" name="Rectangle 10"/>
            <p:cNvSpPr>
              <a:spLocks noChangeArrowheads="1"/>
            </p:cNvSpPr>
            <p:nvPr/>
          </p:nvSpPr>
          <p:spPr bwMode="auto">
            <a:xfrm>
              <a:off x="1700" y="2077"/>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a:solidFill>
                    <a:schemeClr val="tx2"/>
                  </a:solidFill>
                  <a:latin typeface="Times New Roman" pitchFamily="18" charset="0"/>
                  <a:sym typeface="Symbol" pitchFamily="18" charset="2"/>
                </a:rPr>
                <a:t></a:t>
              </a:r>
              <a:endParaRPr lang="zh-CN" altLang="en-US" sz="1800">
                <a:solidFill>
                  <a:schemeClr val="tx2"/>
                </a:solidFill>
                <a:latin typeface="Times New Roman" pitchFamily="18" charset="0"/>
              </a:endParaRPr>
            </a:p>
          </p:txBody>
        </p:sp>
        <p:sp>
          <p:nvSpPr>
            <p:cNvPr id="20494" name="Rectangle 11"/>
            <p:cNvSpPr>
              <a:spLocks noChangeArrowheads="1"/>
            </p:cNvSpPr>
            <p:nvPr/>
          </p:nvSpPr>
          <p:spPr bwMode="auto">
            <a:xfrm>
              <a:off x="0" y="2777"/>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495" name="Rectangle 12"/>
            <p:cNvSpPr>
              <a:spLocks noChangeArrowheads="1"/>
            </p:cNvSpPr>
            <p:nvPr/>
          </p:nvSpPr>
          <p:spPr bwMode="auto">
            <a:xfrm>
              <a:off x="1248" y="2069"/>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496" name="Rectangle 13"/>
            <p:cNvSpPr>
              <a:spLocks noChangeArrowheads="1"/>
            </p:cNvSpPr>
            <p:nvPr/>
          </p:nvSpPr>
          <p:spPr bwMode="auto">
            <a:xfrm>
              <a:off x="1406" y="2229"/>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497" name="Line 14"/>
            <p:cNvSpPr>
              <a:spLocks noChangeShapeType="1"/>
            </p:cNvSpPr>
            <p:nvPr/>
          </p:nvSpPr>
          <p:spPr bwMode="auto">
            <a:xfrm flipH="1">
              <a:off x="1152" y="2229"/>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498" name="Line 15"/>
            <p:cNvSpPr>
              <a:spLocks noChangeShapeType="1"/>
            </p:cNvSpPr>
            <p:nvPr/>
          </p:nvSpPr>
          <p:spPr bwMode="auto">
            <a:xfrm>
              <a:off x="1327" y="2229"/>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499" name="Rectangle 16"/>
            <p:cNvSpPr>
              <a:spLocks noChangeArrowheads="1"/>
            </p:cNvSpPr>
            <p:nvPr/>
          </p:nvSpPr>
          <p:spPr bwMode="auto">
            <a:xfrm>
              <a:off x="1073" y="2220"/>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500" name="Rectangle 17"/>
            <p:cNvSpPr>
              <a:spLocks noChangeArrowheads="1"/>
            </p:cNvSpPr>
            <p:nvPr/>
          </p:nvSpPr>
          <p:spPr bwMode="auto">
            <a:xfrm>
              <a:off x="2226" y="2077"/>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01" name="Rectangle 18"/>
            <p:cNvSpPr>
              <a:spLocks noChangeArrowheads="1"/>
            </p:cNvSpPr>
            <p:nvPr/>
          </p:nvSpPr>
          <p:spPr bwMode="auto">
            <a:xfrm>
              <a:off x="2395" y="2221"/>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02" name="Line 19"/>
            <p:cNvSpPr>
              <a:spLocks noChangeShapeType="1"/>
            </p:cNvSpPr>
            <p:nvPr/>
          </p:nvSpPr>
          <p:spPr bwMode="auto">
            <a:xfrm flipH="1">
              <a:off x="2130" y="2237"/>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03" name="Line 20"/>
            <p:cNvSpPr>
              <a:spLocks noChangeShapeType="1"/>
            </p:cNvSpPr>
            <p:nvPr/>
          </p:nvSpPr>
          <p:spPr bwMode="auto">
            <a:xfrm>
              <a:off x="2305" y="2237"/>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04" name="Rectangle 21"/>
            <p:cNvSpPr>
              <a:spLocks noChangeArrowheads="1"/>
            </p:cNvSpPr>
            <p:nvPr/>
          </p:nvSpPr>
          <p:spPr bwMode="auto">
            <a:xfrm>
              <a:off x="2050" y="2229"/>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505" name="Rectangle 22"/>
            <p:cNvSpPr>
              <a:spLocks noChangeArrowheads="1"/>
            </p:cNvSpPr>
            <p:nvPr/>
          </p:nvSpPr>
          <p:spPr bwMode="auto">
            <a:xfrm>
              <a:off x="2248" y="2412"/>
              <a:ext cx="11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06" name="Line 23"/>
            <p:cNvSpPr>
              <a:spLocks noChangeShapeType="1"/>
            </p:cNvSpPr>
            <p:nvPr/>
          </p:nvSpPr>
          <p:spPr bwMode="auto">
            <a:xfrm flipH="1">
              <a:off x="2311" y="2389"/>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07" name="Line 24"/>
            <p:cNvSpPr>
              <a:spLocks noChangeShapeType="1"/>
            </p:cNvSpPr>
            <p:nvPr/>
          </p:nvSpPr>
          <p:spPr bwMode="auto">
            <a:xfrm>
              <a:off x="2479" y="2389"/>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08" name="Line 25"/>
            <p:cNvSpPr>
              <a:spLocks noChangeShapeType="1"/>
            </p:cNvSpPr>
            <p:nvPr/>
          </p:nvSpPr>
          <p:spPr bwMode="auto">
            <a:xfrm>
              <a:off x="2434" y="2395"/>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09" name="Rectangle 26"/>
            <p:cNvSpPr>
              <a:spLocks noChangeArrowheads="1"/>
            </p:cNvSpPr>
            <p:nvPr/>
          </p:nvSpPr>
          <p:spPr bwMode="auto">
            <a:xfrm>
              <a:off x="2569" y="2412"/>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10" name="Rectangle 27"/>
            <p:cNvSpPr>
              <a:spLocks noChangeArrowheads="1"/>
            </p:cNvSpPr>
            <p:nvPr/>
          </p:nvSpPr>
          <p:spPr bwMode="auto">
            <a:xfrm>
              <a:off x="2400" y="2428"/>
              <a:ext cx="11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11" name="Rectangle 28"/>
            <p:cNvSpPr>
              <a:spLocks noChangeArrowheads="1"/>
            </p:cNvSpPr>
            <p:nvPr/>
          </p:nvSpPr>
          <p:spPr bwMode="auto">
            <a:xfrm>
              <a:off x="293" y="2768"/>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12" name="Rectangle 29"/>
            <p:cNvSpPr>
              <a:spLocks noChangeArrowheads="1"/>
            </p:cNvSpPr>
            <p:nvPr/>
          </p:nvSpPr>
          <p:spPr bwMode="auto">
            <a:xfrm>
              <a:off x="463" y="2912"/>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13" name="Line 30"/>
            <p:cNvSpPr>
              <a:spLocks noChangeShapeType="1"/>
            </p:cNvSpPr>
            <p:nvPr/>
          </p:nvSpPr>
          <p:spPr bwMode="auto">
            <a:xfrm flipH="1">
              <a:off x="198" y="2928"/>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14" name="Line 31"/>
            <p:cNvSpPr>
              <a:spLocks noChangeShapeType="1"/>
            </p:cNvSpPr>
            <p:nvPr/>
          </p:nvSpPr>
          <p:spPr bwMode="auto">
            <a:xfrm>
              <a:off x="372" y="2928"/>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15" name="Rectangle 32"/>
            <p:cNvSpPr>
              <a:spLocks noChangeArrowheads="1"/>
            </p:cNvSpPr>
            <p:nvPr/>
          </p:nvSpPr>
          <p:spPr bwMode="auto">
            <a:xfrm>
              <a:off x="118" y="2919"/>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516" name="Rectangle 33"/>
            <p:cNvSpPr>
              <a:spLocks noChangeArrowheads="1"/>
            </p:cNvSpPr>
            <p:nvPr/>
          </p:nvSpPr>
          <p:spPr bwMode="auto">
            <a:xfrm>
              <a:off x="315" y="3103"/>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17" name="Line 34"/>
            <p:cNvSpPr>
              <a:spLocks noChangeShapeType="1"/>
            </p:cNvSpPr>
            <p:nvPr/>
          </p:nvSpPr>
          <p:spPr bwMode="auto">
            <a:xfrm flipH="1">
              <a:off x="379" y="3079"/>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18" name="Line 35"/>
            <p:cNvSpPr>
              <a:spLocks noChangeShapeType="1"/>
            </p:cNvSpPr>
            <p:nvPr/>
          </p:nvSpPr>
          <p:spPr bwMode="auto">
            <a:xfrm>
              <a:off x="547" y="3079"/>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19" name="Line 36"/>
            <p:cNvSpPr>
              <a:spLocks noChangeShapeType="1"/>
            </p:cNvSpPr>
            <p:nvPr/>
          </p:nvSpPr>
          <p:spPr bwMode="auto">
            <a:xfrm>
              <a:off x="502" y="3085"/>
              <a:ext cx="0"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20" name="Rectangle 37"/>
            <p:cNvSpPr>
              <a:spLocks noChangeArrowheads="1"/>
            </p:cNvSpPr>
            <p:nvPr/>
          </p:nvSpPr>
          <p:spPr bwMode="auto">
            <a:xfrm>
              <a:off x="637" y="3103"/>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21" name="Rectangle 38"/>
            <p:cNvSpPr>
              <a:spLocks noChangeArrowheads="1"/>
            </p:cNvSpPr>
            <p:nvPr/>
          </p:nvSpPr>
          <p:spPr bwMode="auto">
            <a:xfrm>
              <a:off x="468" y="3118"/>
              <a:ext cx="11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22" name="Rectangle 39"/>
            <p:cNvSpPr>
              <a:spLocks noChangeArrowheads="1"/>
            </p:cNvSpPr>
            <p:nvPr/>
          </p:nvSpPr>
          <p:spPr bwMode="auto">
            <a:xfrm>
              <a:off x="309" y="3340"/>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i="1">
                  <a:solidFill>
                    <a:schemeClr val="tx2"/>
                  </a:solidFill>
                  <a:latin typeface="Times New Roman" pitchFamily="18" charset="0"/>
                </a:rPr>
                <a:t>E</a:t>
              </a:r>
            </a:p>
          </p:txBody>
        </p:sp>
        <p:sp>
          <p:nvSpPr>
            <p:cNvPr id="20523" name="Line 40"/>
            <p:cNvSpPr>
              <a:spLocks noChangeShapeType="1"/>
            </p:cNvSpPr>
            <p:nvPr/>
          </p:nvSpPr>
          <p:spPr bwMode="auto">
            <a:xfrm flipH="1">
              <a:off x="372" y="3317"/>
              <a:ext cx="79"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24" name="Line 41"/>
            <p:cNvSpPr>
              <a:spLocks noChangeShapeType="1"/>
            </p:cNvSpPr>
            <p:nvPr/>
          </p:nvSpPr>
          <p:spPr bwMode="auto">
            <a:xfrm>
              <a:off x="541" y="3317"/>
              <a:ext cx="79"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25" name="Line 42"/>
            <p:cNvSpPr>
              <a:spLocks noChangeShapeType="1"/>
            </p:cNvSpPr>
            <p:nvPr/>
          </p:nvSpPr>
          <p:spPr bwMode="auto">
            <a:xfrm>
              <a:off x="496" y="3324"/>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26" name="Rectangle 43"/>
            <p:cNvSpPr>
              <a:spLocks noChangeArrowheads="1"/>
            </p:cNvSpPr>
            <p:nvPr/>
          </p:nvSpPr>
          <p:spPr bwMode="auto">
            <a:xfrm>
              <a:off x="631" y="3340"/>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27" name="Rectangle 44"/>
            <p:cNvSpPr>
              <a:spLocks noChangeArrowheads="1"/>
            </p:cNvSpPr>
            <p:nvPr/>
          </p:nvSpPr>
          <p:spPr bwMode="auto">
            <a:xfrm>
              <a:off x="466" y="3349"/>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a:solidFill>
                    <a:schemeClr val="tx2"/>
                  </a:solidFill>
                  <a:latin typeface="Times New Roman" pitchFamily="18" charset="0"/>
                </a:rPr>
                <a:t>+</a:t>
              </a:r>
            </a:p>
          </p:txBody>
        </p:sp>
        <p:sp>
          <p:nvSpPr>
            <p:cNvPr id="20528" name="Rectangle 45"/>
            <p:cNvSpPr>
              <a:spLocks noChangeArrowheads="1"/>
            </p:cNvSpPr>
            <p:nvPr/>
          </p:nvSpPr>
          <p:spPr bwMode="auto">
            <a:xfrm>
              <a:off x="729" y="2784"/>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529" name="Rectangle 46"/>
            <p:cNvSpPr>
              <a:spLocks noChangeArrowheads="1"/>
            </p:cNvSpPr>
            <p:nvPr/>
          </p:nvSpPr>
          <p:spPr bwMode="auto">
            <a:xfrm>
              <a:off x="1705" y="2785"/>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a:solidFill>
                    <a:schemeClr val="tx2"/>
                  </a:solidFill>
                  <a:latin typeface="Times New Roman" pitchFamily="18" charset="0"/>
                  <a:sym typeface="Symbol" pitchFamily="18" charset="2"/>
                </a:rPr>
                <a:t></a:t>
              </a:r>
              <a:endParaRPr lang="zh-CN" altLang="en-US" sz="1800">
                <a:solidFill>
                  <a:schemeClr val="tx2"/>
                </a:solidFill>
                <a:latin typeface="Times New Roman" pitchFamily="18" charset="0"/>
              </a:endParaRPr>
            </a:p>
          </p:txBody>
        </p:sp>
        <p:sp>
          <p:nvSpPr>
            <p:cNvPr id="20530" name="Rectangle 47"/>
            <p:cNvSpPr>
              <a:spLocks noChangeArrowheads="1"/>
            </p:cNvSpPr>
            <p:nvPr/>
          </p:nvSpPr>
          <p:spPr bwMode="auto">
            <a:xfrm>
              <a:off x="1236" y="2761"/>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31" name="Rectangle 48"/>
            <p:cNvSpPr>
              <a:spLocks noChangeArrowheads="1"/>
            </p:cNvSpPr>
            <p:nvPr/>
          </p:nvSpPr>
          <p:spPr bwMode="auto">
            <a:xfrm>
              <a:off x="1406" y="2905"/>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32" name="Line 49"/>
            <p:cNvSpPr>
              <a:spLocks noChangeShapeType="1"/>
            </p:cNvSpPr>
            <p:nvPr/>
          </p:nvSpPr>
          <p:spPr bwMode="auto">
            <a:xfrm flipH="1">
              <a:off x="1141" y="2921"/>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33" name="Line 50"/>
            <p:cNvSpPr>
              <a:spLocks noChangeShapeType="1"/>
            </p:cNvSpPr>
            <p:nvPr/>
          </p:nvSpPr>
          <p:spPr bwMode="auto">
            <a:xfrm>
              <a:off x="1315" y="2921"/>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34" name="Rectangle 51"/>
            <p:cNvSpPr>
              <a:spLocks noChangeArrowheads="1"/>
            </p:cNvSpPr>
            <p:nvPr/>
          </p:nvSpPr>
          <p:spPr bwMode="auto">
            <a:xfrm>
              <a:off x="1061" y="2912"/>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535" name="Rectangle 52"/>
            <p:cNvSpPr>
              <a:spLocks noChangeArrowheads="1"/>
            </p:cNvSpPr>
            <p:nvPr/>
          </p:nvSpPr>
          <p:spPr bwMode="auto">
            <a:xfrm>
              <a:off x="1258" y="3095"/>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36" name="Line 53"/>
            <p:cNvSpPr>
              <a:spLocks noChangeShapeType="1"/>
            </p:cNvSpPr>
            <p:nvPr/>
          </p:nvSpPr>
          <p:spPr bwMode="auto">
            <a:xfrm flipH="1">
              <a:off x="1321" y="3072"/>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37" name="Line 54"/>
            <p:cNvSpPr>
              <a:spLocks noChangeShapeType="1"/>
            </p:cNvSpPr>
            <p:nvPr/>
          </p:nvSpPr>
          <p:spPr bwMode="auto">
            <a:xfrm>
              <a:off x="1490" y="3072"/>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38" name="Line 55"/>
            <p:cNvSpPr>
              <a:spLocks noChangeShapeType="1"/>
            </p:cNvSpPr>
            <p:nvPr/>
          </p:nvSpPr>
          <p:spPr bwMode="auto">
            <a:xfrm>
              <a:off x="1445" y="3078"/>
              <a:ext cx="0"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39" name="Rectangle 56"/>
            <p:cNvSpPr>
              <a:spLocks noChangeArrowheads="1"/>
            </p:cNvSpPr>
            <p:nvPr/>
          </p:nvSpPr>
          <p:spPr bwMode="auto">
            <a:xfrm>
              <a:off x="1580" y="3095"/>
              <a:ext cx="11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40" name="Rectangle 57"/>
            <p:cNvSpPr>
              <a:spLocks noChangeArrowheads="1"/>
            </p:cNvSpPr>
            <p:nvPr/>
          </p:nvSpPr>
          <p:spPr bwMode="auto">
            <a:xfrm>
              <a:off x="1410" y="3111"/>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41" name="Rectangle 58"/>
            <p:cNvSpPr>
              <a:spLocks noChangeArrowheads="1"/>
            </p:cNvSpPr>
            <p:nvPr/>
          </p:nvSpPr>
          <p:spPr bwMode="auto">
            <a:xfrm>
              <a:off x="1252" y="3333"/>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42" name="Line 59"/>
            <p:cNvSpPr>
              <a:spLocks noChangeShapeType="1"/>
            </p:cNvSpPr>
            <p:nvPr/>
          </p:nvSpPr>
          <p:spPr bwMode="auto">
            <a:xfrm flipH="1">
              <a:off x="1315" y="3310"/>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43" name="Line 60"/>
            <p:cNvSpPr>
              <a:spLocks noChangeShapeType="1"/>
            </p:cNvSpPr>
            <p:nvPr/>
          </p:nvSpPr>
          <p:spPr bwMode="auto">
            <a:xfrm>
              <a:off x="1484" y="3310"/>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44" name="Line 61"/>
            <p:cNvSpPr>
              <a:spLocks noChangeShapeType="1"/>
            </p:cNvSpPr>
            <p:nvPr/>
          </p:nvSpPr>
          <p:spPr bwMode="auto">
            <a:xfrm>
              <a:off x="1439" y="3316"/>
              <a:ext cx="0"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45" name="Rectangle 62"/>
            <p:cNvSpPr>
              <a:spLocks noChangeArrowheads="1"/>
            </p:cNvSpPr>
            <p:nvPr/>
          </p:nvSpPr>
          <p:spPr bwMode="auto">
            <a:xfrm>
              <a:off x="1574" y="3333"/>
              <a:ext cx="11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46" name="Rectangle 63"/>
            <p:cNvSpPr>
              <a:spLocks noChangeArrowheads="1"/>
            </p:cNvSpPr>
            <p:nvPr/>
          </p:nvSpPr>
          <p:spPr bwMode="auto">
            <a:xfrm>
              <a:off x="1409" y="3342"/>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a:solidFill>
                    <a:schemeClr val="tx2"/>
                  </a:solidFill>
                  <a:latin typeface="Times New Roman" pitchFamily="18" charset="0"/>
                </a:rPr>
                <a:t>+</a:t>
              </a:r>
            </a:p>
          </p:txBody>
        </p:sp>
        <p:sp>
          <p:nvSpPr>
            <p:cNvPr id="20547" name="Line 64"/>
            <p:cNvSpPr>
              <a:spLocks noChangeShapeType="1"/>
            </p:cNvSpPr>
            <p:nvPr/>
          </p:nvSpPr>
          <p:spPr bwMode="auto">
            <a:xfrm>
              <a:off x="1287" y="3515"/>
              <a:ext cx="0"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48" name="Rectangle 65"/>
            <p:cNvSpPr>
              <a:spLocks noChangeArrowheads="1"/>
            </p:cNvSpPr>
            <p:nvPr/>
          </p:nvSpPr>
          <p:spPr bwMode="auto">
            <a:xfrm>
              <a:off x="1246" y="3572"/>
              <a:ext cx="27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a:solidFill>
                    <a:schemeClr val="tx2"/>
                  </a:solidFill>
                  <a:latin typeface="Times New Roman" pitchFamily="18" charset="0"/>
                </a:rPr>
                <a:t>id</a:t>
              </a:r>
            </a:p>
          </p:txBody>
        </p:sp>
        <p:sp>
          <p:nvSpPr>
            <p:cNvPr id="20549" name="Rectangle 66"/>
            <p:cNvSpPr>
              <a:spLocks noChangeArrowheads="1"/>
            </p:cNvSpPr>
            <p:nvPr/>
          </p:nvSpPr>
          <p:spPr bwMode="auto">
            <a:xfrm>
              <a:off x="2225" y="2770"/>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50" name="Rectangle 67"/>
            <p:cNvSpPr>
              <a:spLocks noChangeArrowheads="1"/>
            </p:cNvSpPr>
            <p:nvPr/>
          </p:nvSpPr>
          <p:spPr bwMode="auto">
            <a:xfrm>
              <a:off x="2395" y="2914"/>
              <a:ext cx="11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51" name="Line 68"/>
            <p:cNvSpPr>
              <a:spLocks noChangeShapeType="1"/>
            </p:cNvSpPr>
            <p:nvPr/>
          </p:nvSpPr>
          <p:spPr bwMode="auto">
            <a:xfrm flipH="1">
              <a:off x="2129" y="2929"/>
              <a:ext cx="79"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52" name="Line 69"/>
            <p:cNvSpPr>
              <a:spLocks noChangeShapeType="1"/>
            </p:cNvSpPr>
            <p:nvPr/>
          </p:nvSpPr>
          <p:spPr bwMode="auto">
            <a:xfrm>
              <a:off x="2304" y="2929"/>
              <a:ext cx="78"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53" name="Rectangle 70"/>
            <p:cNvSpPr>
              <a:spLocks noChangeArrowheads="1"/>
            </p:cNvSpPr>
            <p:nvPr/>
          </p:nvSpPr>
          <p:spPr bwMode="auto">
            <a:xfrm>
              <a:off x="2049" y="2921"/>
              <a:ext cx="12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554" name="Rectangle 71"/>
            <p:cNvSpPr>
              <a:spLocks noChangeArrowheads="1"/>
            </p:cNvSpPr>
            <p:nvPr/>
          </p:nvSpPr>
          <p:spPr bwMode="auto">
            <a:xfrm>
              <a:off x="2247" y="3104"/>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55" name="Line 72"/>
            <p:cNvSpPr>
              <a:spLocks noChangeShapeType="1"/>
            </p:cNvSpPr>
            <p:nvPr/>
          </p:nvSpPr>
          <p:spPr bwMode="auto">
            <a:xfrm flipH="1">
              <a:off x="2310" y="3081"/>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56" name="Line 73"/>
            <p:cNvSpPr>
              <a:spLocks noChangeShapeType="1"/>
            </p:cNvSpPr>
            <p:nvPr/>
          </p:nvSpPr>
          <p:spPr bwMode="auto">
            <a:xfrm>
              <a:off x="2479" y="3081"/>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57" name="Line 74"/>
            <p:cNvSpPr>
              <a:spLocks noChangeShapeType="1"/>
            </p:cNvSpPr>
            <p:nvPr/>
          </p:nvSpPr>
          <p:spPr bwMode="auto">
            <a:xfrm>
              <a:off x="2434" y="3087"/>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58" name="Rectangle 75"/>
            <p:cNvSpPr>
              <a:spLocks noChangeArrowheads="1"/>
            </p:cNvSpPr>
            <p:nvPr/>
          </p:nvSpPr>
          <p:spPr bwMode="auto">
            <a:xfrm>
              <a:off x="2568" y="3104"/>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59" name="Rectangle 76"/>
            <p:cNvSpPr>
              <a:spLocks noChangeArrowheads="1"/>
            </p:cNvSpPr>
            <p:nvPr/>
          </p:nvSpPr>
          <p:spPr bwMode="auto">
            <a:xfrm>
              <a:off x="2399" y="3120"/>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60" name="Rectangle 77"/>
            <p:cNvSpPr>
              <a:spLocks noChangeArrowheads="1"/>
            </p:cNvSpPr>
            <p:nvPr/>
          </p:nvSpPr>
          <p:spPr bwMode="auto">
            <a:xfrm>
              <a:off x="2241" y="3342"/>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61" name="Line 78"/>
            <p:cNvSpPr>
              <a:spLocks noChangeShapeType="1"/>
            </p:cNvSpPr>
            <p:nvPr/>
          </p:nvSpPr>
          <p:spPr bwMode="auto">
            <a:xfrm flipH="1">
              <a:off x="2304" y="3319"/>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62" name="Line 79"/>
            <p:cNvSpPr>
              <a:spLocks noChangeShapeType="1"/>
            </p:cNvSpPr>
            <p:nvPr/>
          </p:nvSpPr>
          <p:spPr bwMode="auto">
            <a:xfrm>
              <a:off x="2473" y="3319"/>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63" name="Line 80"/>
            <p:cNvSpPr>
              <a:spLocks noChangeShapeType="1"/>
            </p:cNvSpPr>
            <p:nvPr/>
          </p:nvSpPr>
          <p:spPr bwMode="auto">
            <a:xfrm>
              <a:off x="2428" y="3325"/>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64" name="Rectangle 81"/>
            <p:cNvSpPr>
              <a:spLocks noChangeArrowheads="1"/>
            </p:cNvSpPr>
            <p:nvPr/>
          </p:nvSpPr>
          <p:spPr bwMode="auto">
            <a:xfrm>
              <a:off x="2563" y="3342"/>
              <a:ext cx="11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65" name="Rectangle 82"/>
            <p:cNvSpPr>
              <a:spLocks noChangeArrowheads="1"/>
            </p:cNvSpPr>
            <p:nvPr/>
          </p:nvSpPr>
          <p:spPr bwMode="auto">
            <a:xfrm>
              <a:off x="2398" y="3350"/>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66" name="Line 83"/>
            <p:cNvSpPr>
              <a:spLocks noChangeShapeType="1"/>
            </p:cNvSpPr>
            <p:nvPr/>
          </p:nvSpPr>
          <p:spPr bwMode="auto">
            <a:xfrm>
              <a:off x="2275" y="3524"/>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67" name="Rectangle 84"/>
            <p:cNvSpPr>
              <a:spLocks noChangeArrowheads="1"/>
            </p:cNvSpPr>
            <p:nvPr/>
          </p:nvSpPr>
          <p:spPr bwMode="auto">
            <a:xfrm>
              <a:off x="2235" y="3581"/>
              <a:ext cx="23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a:solidFill>
                    <a:schemeClr val="tx2"/>
                  </a:solidFill>
                  <a:latin typeface="Times New Roman" pitchFamily="18" charset="0"/>
                </a:rPr>
                <a:t>id</a:t>
              </a:r>
            </a:p>
          </p:txBody>
        </p:sp>
        <p:sp>
          <p:nvSpPr>
            <p:cNvPr id="20568" name="Line 85"/>
            <p:cNvSpPr>
              <a:spLocks noChangeShapeType="1"/>
            </p:cNvSpPr>
            <p:nvPr/>
          </p:nvSpPr>
          <p:spPr bwMode="auto">
            <a:xfrm>
              <a:off x="2597" y="3515"/>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69" name="Rectangle 86"/>
            <p:cNvSpPr>
              <a:spLocks noChangeArrowheads="1"/>
            </p:cNvSpPr>
            <p:nvPr/>
          </p:nvSpPr>
          <p:spPr bwMode="auto">
            <a:xfrm>
              <a:off x="2563" y="3565"/>
              <a:ext cx="27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a:solidFill>
                    <a:schemeClr val="tx2"/>
                  </a:solidFill>
                  <a:latin typeface="Times New Roman" pitchFamily="18" charset="0"/>
                </a:rPr>
                <a:t>id</a:t>
              </a:r>
            </a:p>
          </p:txBody>
        </p:sp>
        <p:sp>
          <p:nvSpPr>
            <p:cNvPr id="20570" name="Rectangle 87"/>
            <p:cNvSpPr>
              <a:spLocks noChangeArrowheads="1"/>
            </p:cNvSpPr>
            <p:nvPr/>
          </p:nvSpPr>
          <p:spPr bwMode="auto">
            <a:xfrm>
              <a:off x="3196" y="2116"/>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71" name="Rectangle 88"/>
            <p:cNvSpPr>
              <a:spLocks noChangeArrowheads="1"/>
            </p:cNvSpPr>
            <p:nvPr/>
          </p:nvSpPr>
          <p:spPr bwMode="auto">
            <a:xfrm>
              <a:off x="3614" y="2116"/>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a:solidFill>
                    <a:schemeClr val="tx2"/>
                  </a:solidFill>
                  <a:latin typeface="Times New Roman" pitchFamily="18" charset="0"/>
                  <a:sym typeface="Symbol" pitchFamily="18" charset="2"/>
                </a:rPr>
                <a:t></a:t>
              </a:r>
              <a:endParaRPr lang="zh-CN" altLang="en-US" sz="1800">
                <a:solidFill>
                  <a:schemeClr val="tx2"/>
                </a:solidFill>
                <a:latin typeface="Times New Roman" pitchFamily="18" charset="0"/>
              </a:endParaRPr>
            </a:p>
          </p:txBody>
        </p:sp>
        <p:sp>
          <p:nvSpPr>
            <p:cNvPr id="20572" name="Rectangle 89"/>
            <p:cNvSpPr>
              <a:spLocks noChangeArrowheads="1"/>
            </p:cNvSpPr>
            <p:nvPr/>
          </p:nvSpPr>
          <p:spPr bwMode="auto">
            <a:xfrm>
              <a:off x="4580" y="2123"/>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a:solidFill>
                    <a:schemeClr val="tx2"/>
                  </a:solidFill>
                  <a:latin typeface="Times New Roman" pitchFamily="18" charset="0"/>
                  <a:sym typeface="Symbol" pitchFamily="18" charset="2"/>
                </a:rPr>
                <a:t></a:t>
              </a:r>
              <a:endParaRPr lang="zh-CN" altLang="en-US" sz="1800">
                <a:solidFill>
                  <a:schemeClr val="tx2"/>
                </a:solidFill>
                <a:latin typeface="Times New Roman" pitchFamily="18" charset="0"/>
              </a:endParaRPr>
            </a:p>
          </p:txBody>
        </p:sp>
        <p:sp>
          <p:nvSpPr>
            <p:cNvPr id="20573" name="Rectangle 90"/>
            <p:cNvSpPr>
              <a:spLocks noChangeArrowheads="1"/>
            </p:cNvSpPr>
            <p:nvPr/>
          </p:nvSpPr>
          <p:spPr bwMode="auto">
            <a:xfrm>
              <a:off x="2880" y="2823"/>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574" name="Rectangle 91"/>
            <p:cNvSpPr>
              <a:spLocks noChangeArrowheads="1"/>
            </p:cNvSpPr>
            <p:nvPr/>
          </p:nvSpPr>
          <p:spPr bwMode="auto">
            <a:xfrm>
              <a:off x="4128" y="2115"/>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75" name="Rectangle 92"/>
            <p:cNvSpPr>
              <a:spLocks noChangeArrowheads="1"/>
            </p:cNvSpPr>
            <p:nvPr/>
          </p:nvSpPr>
          <p:spPr bwMode="auto">
            <a:xfrm>
              <a:off x="4286" y="2275"/>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76" name="Line 93"/>
            <p:cNvSpPr>
              <a:spLocks noChangeShapeType="1"/>
            </p:cNvSpPr>
            <p:nvPr/>
          </p:nvSpPr>
          <p:spPr bwMode="auto">
            <a:xfrm flipH="1">
              <a:off x="4032" y="2275"/>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77" name="Line 94"/>
            <p:cNvSpPr>
              <a:spLocks noChangeShapeType="1"/>
            </p:cNvSpPr>
            <p:nvPr/>
          </p:nvSpPr>
          <p:spPr bwMode="auto">
            <a:xfrm>
              <a:off x="4207" y="2275"/>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78" name="Rectangle 95"/>
            <p:cNvSpPr>
              <a:spLocks noChangeArrowheads="1"/>
            </p:cNvSpPr>
            <p:nvPr/>
          </p:nvSpPr>
          <p:spPr bwMode="auto">
            <a:xfrm>
              <a:off x="3953" y="2266"/>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579" name="Rectangle 96"/>
            <p:cNvSpPr>
              <a:spLocks noChangeArrowheads="1"/>
            </p:cNvSpPr>
            <p:nvPr/>
          </p:nvSpPr>
          <p:spPr bwMode="auto">
            <a:xfrm>
              <a:off x="5106" y="2123"/>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80" name="Rectangle 97"/>
            <p:cNvSpPr>
              <a:spLocks noChangeArrowheads="1"/>
            </p:cNvSpPr>
            <p:nvPr/>
          </p:nvSpPr>
          <p:spPr bwMode="auto">
            <a:xfrm>
              <a:off x="5275" y="2267"/>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81" name="Line 98"/>
            <p:cNvSpPr>
              <a:spLocks noChangeShapeType="1"/>
            </p:cNvSpPr>
            <p:nvPr/>
          </p:nvSpPr>
          <p:spPr bwMode="auto">
            <a:xfrm flipH="1">
              <a:off x="5010" y="2283"/>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82" name="Line 99"/>
            <p:cNvSpPr>
              <a:spLocks noChangeShapeType="1"/>
            </p:cNvSpPr>
            <p:nvPr/>
          </p:nvSpPr>
          <p:spPr bwMode="auto">
            <a:xfrm>
              <a:off x="5185" y="2283"/>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83" name="Rectangle 100"/>
            <p:cNvSpPr>
              <a:spLocks noChangeArrowheads="1"/>
            </p:cNvSpPr>
            <p:nvPr/>
          </p:nvSpPr>
          <p:spPr bwMode="auto">
            <a:xfrm>
              <a:off x="4930" y="2275"/>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584" name="Rectangle 101"/>
            <p:cNvSpPr>
              <a:spLocks noChangeArrowheads="1"/>
            </p:cNvSpPr>
            <p:nvPr/>
          </p:nvSpPr>
          <p:spPr bwMode="auto">
            <a:xfrm>
              <a:off x="5128" y="2458"/>
              <a:ext cx="11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85" name="Line 102"/>
            <p:cNvSpPr>
              <a:spLocks noChangeShapeType="1"/>
            </p:cNvSpPr>
            <p:nvPr/>
          </p:nvSpPr>
          <p:spPr bwMode="auto">
            <a:xfrm flipH="1">
              <a:off x="5191" y="2435"/>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86" name="Line 103"/>
            <p:cNvSpPr>
              <a:spLocks noChangeShapeType="1"/>
            </p:cNvSpPr>
            <p:nvPr/>
          </p:nvSpPr>
          <p:spPr bwMode="auto">
            <a:xfrm>
              <a:off x="5359" y="2435"/>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87" name="Line 104"/>
            <p:cNvSpPr>
              <a:spLocks noChangeShapeType="1"/>
            </p:cNvSpPr>
            <p:nvPr/>
          </p:nvSpPr>
          <p:spPr bwMode="auto">
            <a:xfrm>
              <a:off x="5314" y="2441"/>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88" name="Rectangle 105"/>
            <p:cNvSpPr>
              <a:spLocks noChangeArrowheads="1"/>
            </p:cNvSpPr>
            <p:nvPr/>
          </p:nvSpPr>
          <p:spPr bwMode="auto">
            <a:xfrm>
              <a:off x="5449" y="2458"/>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89" name="Rectangle 106"/>
            <p:cNvSpPr>
              <a:spLocks noChangeArrowheads="1"/>
            </p:cNvSpPr>
            <p:nvPr/>
          </p:nvSpPr>
          <p:spPr bwMode="auto">
            <a:xfrm>
              <a:off x="5280" y="2474"/>
              <a:ext cx="11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90" name="Rectangle 107"/>
            <p:cNvSpPr>
              <a:spLocks noChangeArrowheads="1"/>
            </p:cNvSpPr>
            <p:nvPr/>
          </p:nvSpPr>
          <p:spPr bwMode="auto">
            <a:xfrm>
              <a:off x="3173" y="2814"/>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91" name="Rectangle 108"/>
            <p:cNvSpPr>
              <a:spLocks noChangeArrowheads="1"/>
            </p:cNvSpPr>
            <p:nvPr/>
          </p:nvSpPr>
          <p:spPr bwMode="auto">
            <a:xfrm>
              <a:off x="3343" y="2958"/>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92" name="Line 109"/>
            <p:cNvSpPr>
              <a:spLocks noChangeShapeType="1"/>
            </p:cNvSpPr>
            <p:nvPr/>
          </p:nvSpPr>
          <p:spPr bwMode="auto">
            <a:xfrm flipH="1">
              <a:off x="3078" y="2974"/>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93" name="Line 110"/>
            <p:cNvSpPr>
              <a:spLocks noChangeShapeType="1"/>
            </p:cNvSpPr>
            <p:nvPr/>
          </p:nvSpPr>
          <p:spPr bwMode="auto">
            <a:xfrm>
              <a:off x="3252" y="2974"/>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94" name="Rectangle 111"/>
            <p:cNvSpPr>
              <a:spLocks noChangeArrowheads="1"/>
            </p:cNvSpPr>
            <p:nvPr/>
          </p:nvSpPr>
          <p:spPr bwMode="auto">
            <a:xfrm>
              <a:off x="2998" y="2965"/>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595" name="Rectangle 112"/>
            <p:cNvSpPr>
              <a:spLocks noChangeArrowheads="1"/>
            </p:cNvSpPr>
            <p:nvPr/>
          </p:nvSpPr>
          <p:spPr bwMode="auto">
            <a:xfrm>
              <a:off x="3195" y="3149"/>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96" name="Line 113"/>
            <p:cNvSpPr>
              <a:spLocks noChangeShapeType="1"/>
            </p:cNvSpPr>
            <p:nvPr/>
          </p:nvSpPr>
          <p:spPr bwMode="auto">
            <a:xfrm flipH="1">
              <a:off x="3259" y="3125"/>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97" name="Line 114"/>
            <p:cNvSpPr>
              <a:spLocks noChangeShapeType="1"/>
            </p:cNvSpPr>
            <p:nvPr/>
          </p:nvSpPr>
          <p:spPr bwMode="auto">
            <a:xfrm>
              <a:off x="3427" y="3125"/>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98" name="Line 115"/>
            <p:cNvSpPr>
              <a:spLocks noChangeShapeType="1"/>
            </p:cNvSpPr>
            <p:nvPr/>
          </p:nvSpPr>
          <p:spPr bwMode="auto">
            <a:xfrm>
              <a:off x="3382" y="3131"/>
              <a:ext cx="0"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99" name="Rectangle 116"/>
            <p:cNvSpPr>
              <a:spLocks noChangeArrowheads="1"/>
            </p:cNvSpPr>
            <p:nvPr/>
          </p:nvSpPr>
          <p:spPr bwMode="auto">
            <a:xfrm>
              <a:off x="3517" y="3149"/>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600" name="Rectangle 117"/>
            <p:cNvSpPr>
              <a:spLocks noChangeArrowheads="1"/>
            </p:cNvSpPr>
            <p:nvPr/>
          </p:nvSpPr>
          <p:spPr bwMode="auto">
            <a:xfrm>
              <a:off x="3348" y="3164"/>
              <a:ext cx="11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01" name="Rectangle 118"/>
            <p:cNvSpPr>
              <a:spLocks noChangeArrowheads="1"/>
            </p:cNvSpPr>
            <p:nvPr/>
          </p:nvSpPr>
          <p:spPr bwMode="auto">
            <a:xfrm>
              <a:off x="3189" y="3386"/>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i="1">
                  <a:solidFill>
                    <a:schemeClr val="tx2"/>
                  </a:solidFill>
                  <a:latin typeface="Times New Roman" pitchFamily="18" charset="0"/>
                </a:rPr>
                <a:t>E</a:t>
              </a:r>
            </a:p>
          </p:txBody>
        </p:sp>
        <p:sp>
          <p:nvSpPr>
            <p:cNvPr id="20602" name="Line 119"/>
            <p:cNvSpPr>
              <a:spLocks noChangeShapeType="1"/>
            </p:cNvSpPr>
            <p:nvPr/>
          </p:nvSpPr>
          <p:spPr bwMode="auto">
            <a:xfrm flipH="1">
              <a:off x="3252" y="3363"/>
              <a:ext cx="79"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03" name="Line 120"/>
            <p:cNvSpPr>
              <a:spLocks noChangeShapeType="1"/>
            </p:cNvSpPr>
            <p:nvPr/>
          </p:nvSpPr>
          <p:spPr bwMode="auto">
            <a:xfrm>
              <a:off x="3421" y="3363"/>
              <a:ext cx="79"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04" name="Line 121"/>
            <p:cNvSpPr>
              <a:spLocks noChangeShapeType="1"/>
            </p:cNvSpPr>
            <p:nvPr/>
          </p:nvSpPr>
          <p:spPr bwMode="auto">
            <a:xfrm>
              <a:off x="3376" y="3370"/>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05" name="Rectangle 122"/>
            <p:cNvSpPr>
              <a:spLocks noChangeArrowheads="1"/>
            </p:cNvSpPr>
            <p:nvPr/>
          </p:nvSpPr>
          <p:spPr bwMode="auto">
            <a:xfrm>
              <a:off x="3511" y="3386"/>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06" name="Rectangle 123"/>
            <p:cNvSpPr>
              <a:spLocks noChangeArrowheads="1"/>
            </p:cNvSpPr>
            <p:nvPr/>
          </p:nvSpPr>
          <p:spPr bwMode="auto">
            <a:xfrm>
              <a:off x="3346" y="3395"/>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a:solidFill>
                    <a:schemeClr val="tx2"/>
                  </a:solidFill>
                  <a:latin typeface="Times New Roman" pitchFamily="18" charset="0"/>
                </a:rPr>
                <a:t>+</a:t>
              </a:r>
            </a:p>
          </p:txBody>
        </p:sp>
        <p:sp>
          <p:nvSpPr>
            <p:cNvPr id="20607" name="Rectangle 124"/>
            <p:cNvSpPr>
              <a:spLocks noChangeArrowheads="1"/>
            </p:cNvSpPr>
            <p:nvPr/>
          </p:nvSpPr>
          <p:spPr bwMode="auto">
            <a:xfrm>
              <a:off x="3609" y="2830"/>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608" name="Rectangle 125"/>
            <p:cNvSpPr>
              <a:spLocks noChangeArrowheads="1"/>
            </p:cNvSpPr>
            <p:nvPr/>
          </p:nvSpPr>
          <p:spPr bwMode="auto">
            <a:xfrm>
              <a:off x="4585" y="2831"/>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a:solidFill>
                    <a:schemeClr val="tx2"/>
                  </a:solidFill>
                  <a:latin typeface="Times New Roman" pitchFamily="18" charset="0"/>
                  <a:sym typeface="Symbol" pitchFamily="18" charset="2"/>
                </a:rPr>
                <a:t></a:t>
              </a:r>
              <a:endParaRPr lang="zh-CN" altLang="en-US" sz="1800">
                <a:solidFill>
                  <a:schemeClr val="tx2"/>
                </a:solidFill>
                <a:latin typeface="Times New Roman" pitchFamily="18" charset="0"/>
              </a:endParaRPr>
            </a:p>
          </p:txBody>
        </p:sp>
        <p:sp>
          <p:nvSpPr>
            <p:cNvPr id="20609" name="Rectangle 126"/>
            <p:cNvSpPr>
              <a:spLocks noChangeArrowheads="1"/>
            </p:cNvSpPr>
            <p:nvPr/>
          </p:nvSpPr>
          <p:spPr bwMode="auto">
            <a:xfrm>
              <a:off x="4116" y="2807"/>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10" name="Rectangle 127"/>
            <p:cNvSpPr>
              <a:spLocks noChangeArrowheads="1"/>
            </p:cNvSpPr>
            <p:nvPr/>
          </p:nvSpPr>
          <p:spPr bwMode="auto">
            <a:xfrm>
              <a:off x="4286" y="2951"/>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11" name="Line 128"/>
            <p:cNvSpPr>
              <a:spLocks noChangeShapeType="1"/>
            </p:cNvSpPr>
            <p:nvPr/>
          </p:nvSpPr>
          <p:spPr bwMode="auto">
            <a:xfrm flipH="1">
              <a:off x="4021" y="2967"/>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12" name="Line 129"/>
            <p:cNvSpPr>
              <a:spLocks noChangeShapeType="1"/>
            </p:cNvSpPr>
            <p:nvPr/>
          </p:nvSpPr>
          <p:spPr bwMode="auto">
            <a:xfrm>
              <a:off x="4195" y="2967"/>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13" name="Rectangle 130"/>
            <p:cNvSpPr>
              <a:spLocks noChangeArrowheads="1"/>
            </p:cNvSpPr>
            <p:nvPr/>
          </p:nvSpPr>
          <p:spPr bwMode="auto">
            <a:xfrm>
              <a:off x="3941" y="2958"/>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614" name="Rectangle 131"/>
            <p:cNvSpPr>
              <a:spLocks noChangeArrowheads="1"/>
            </p:cNvSpPr>
            <p:nvPr/>
          </p:nvSpPr>
          <p:spPr bwMode="auto">
            <a:xfrm>
              <a:off x="4138" y="3141"/>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615" name="Line 132"/>
            <p:cNvSpPr>
              <a:spLocks noChangeShapeType="1"/>
            </p:cNvSpPr>
            <p:nvPr/>
          </p:nvSpPr>
          <p:spPr bwMode="auto">
            <a:xfrm flipH="1">
              <a:off x="4201" y="3118"/>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16" name="Line 133"/>
            <p:cNvSpPr>
              <a:spLocks noChangeShapeType="1"/>
            </p:cNvSpPr>
            <p:nvPr/>
          </p:nvSpPr>
          <p:spPr bwMode="auto">
            <a:xfrm>
              <a:off x="4370" y="3118"/>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17" name="Line 134"/>
            <p:cNvSpPr>
              <a:spLocks noChangeShapeType="1"/>
            </p:cNvSpPr>
            <p:nvPr/>
          </p:nvSpPr>
          <p:spPr bwMode="auto">
            <a:xfrm>
              <a:off x="4325" y="3124"/>
              <a:ext cx="0"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18" name="Rectangle 135"/>
            <p:cNvSpPr>
              <a:spLocks noChangeArrowheads="1"/>
            </p:cNvSpPr>
            <p:nvPr/>
          </p:nvSpPr>
          <p:spPr bwMode="auto">
            <a:xfrm>
              <a:off x="4460" y="3141"/>
              <a:ext cx="11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619" name="Rectangle 136"/>
            <p:cNvSpPr>
              <a:spLocks noChangeArrowheads="1"/>
            </p:cNvSpPr>
            <p:nvPr/>
          </p:nvSpPr>
          <p:spPr bwMode="auto">
            <a:xfrm>
              <a:off x="4290" y="3157"/>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20" name="Rectangle 137"/>
            <p:cNvSpPr>
              <a:spLocks noChangeArrowheads="1"/>
            </p:cNvSpPr>
            <p:nvPr/>
          </p:nvSpPr>
          <p:spPr bwMode="auto">
            <a:xfrm>
              <a:off x="4132" y="3379"/>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21" name="Line 138"/>
            <p:cNvSpPr>
              <a:spLocks noChangeShapeType="1"/>
            </p:cNvSpPr>
            <p:nvPr/>
          </p:nvSpPr>
          <p:spPr bwMode="auto">
            <a:xfrm flipH="1">
              <a:off x="4195" y="3356"/>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22" name="Line 139"/>
            <p:cNvSpPr>
              <a:spLocks noChangeShapeType="1"/>
            </p:cNvSpPr>
            <p:nvPr/>
          </p:nvSpPr>
          <p:spPr bwMode="auto">
            <a:xfrm>
              <a:off x="4364" y="3356"/>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23" name="Line 140"/>
            <p:cNvSpPr>
              <a:spLocks noChangeShapeType="1"/>
            </p:cNvSpPr>
            <p:nvPr/>
          </p:nvSpPr>
          <p:spPr bwMode="auto">
            <a:xfrm>
              <a:off x="4319" y="3362"/>
              <a:ext cx="0"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24" name="Rectangle 141"/>
            <p:cNvSpPr>
              <a:spLocks noChangeArrowheads="1"/>
            </p:cNvSpPr>
            <p:nvPr/>
          </p:nvSpPr>
          <p:spPr bwMode="auto">
            <a:xfrm>
              <a:off x="4454" y="3379"/>
              <a:ext cx="11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25" name="Rectangle 142"/>
            <p:cNvSpPr>
              <a:spLocks noChangeArrowheads="1"/>
            </p:cNvSpPr>
            <p:nvPr/>
          </p:nvSpPr>
          <p:spPr bwMode="auto">
            <a:xfrm>
              <a:off x="4289" y="3388"/>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a:solidFill>
                    <a:schemeClr val="tx2"/>
                  </a:solidFill>
                  <a:latin typeface="Times New Roman" pitchFamily="18" charset="0"/>
                </a:rPr>
                <a:t>+</a:t>
              </a:r>
            </a:p>
          </p:txBody>
        </p:sp>
        <p:sp>
          <p:nvSpPr>
            <p:cNvPr id="20626" name="Line 143"/>
            <p:cNvSpPr>
              <a:spLocks noChangeShapeType="1"/>
            </p:cNvSpPr>
            <p:nvPr/>
          </p:nvSpPr>
          <p:spPr bwMode="auto">
            <a:xfrm>
              <a:off x="4513" y="3566"/>
              <a:ext cx="0"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27" name="Rectangle 144"/>
            <p:cNvSpPr>
              <a:spLocks noChangeArrowheads="1"/>
            </p:cNvSpPr>
            <p:nvPr/>
          </p:nvSpPr>
          <p:spPr bwMode="auto">
            <a:xfrm>
              <a:off x="4468" y="3657"/>
              <a:ext cx="25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a:solidFill>
                    <a:schemeClr val="tx2"/>
                  </a:solidFill>
                  <a:latin typeface="Times New Roman" pitchFamily="18" charset="0"/>
                </a:rPr>
                <a:t>id</a:t>
              </a:r>
            </a:p>
          </p:txBody>
        </p:sp>
        <p:sp>
          <p:nvSpPr>
            <p:cNvPr id="20628" name="Rectangle 145"/>
            <p:cNvSpPr>
              <a:spLocks noChangeArrowheads="1"/>
            </p:cNvSpPr>
            <p:nvPr/>
          </p:nvSpPr>
          <p:spPr bwMode="auto">
            <a:xfrm>
              <a:off x="5105" y="2816"/>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29" name="Rectangle 146"/>
            <p:cNvSpPr>
              <a:spLocks noChangeArrowheads="1"/>
            </p:cNvSpPr>
            <p:nvPr/>
          </p:nvSpPr>
          <p:spPr bwMode="auto">
            <a:xfrm>
              <a:off x="5275" y="2960"/>
              <a:ext cx="11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30" name="Line 147"/>
            <p:cNvSpPr>
              <a:spLocks noChangeShapeType="1"/>
            </p:cNvSpPr>
            <p:nvPr/>
          </p:nvSpPr>
          <p:spPr bwMode="auto">
            <a:xfrm flipH="1">
              <a:off x="5009" y="2975"/>
              <a:ext cx="79"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31" name="Line 148"/>
            <p:cNvSpPr>
              <a:spLocks noChangeShapeType="1"/>
            </p:cNvSpPr>
            <p:nvPr/>
          </p:nvSpPr>
          <p:spPr bwMode="auto">
            <a:xfrm>
              <a:off x="5184" y="2975"/>
              <a:ext cx="78"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32" name="Rectangle 149"/>
            <p:cNvSpPr>
              <a:spLocks noChangeArrowheads="1"/>
            </p:cNvSpPr>
            <p:nvPr/>
          </p:nvSpPr>
          <p:spPr bwMode="auto">
            <a:xfrm>
              <a:off x="4929" y="2967"/>
              <a:ext cx="12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633" name="Rectangle 150"/>
            <p:cNvSpPr>
              <a:spLocks noChangeArrowheads="1"/>
            </p:cNvSpPr>
            <p:nvPr/>
          </p:nvSpPr>
          <p:spPr bwMode="auto">
            <a:xfrm>
              <a:off x="5127" y="3150"/>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634" name="Line 151"/>
            <p:cNvSpPr>
              <a:spLocks noChangeShapeType="1"/>
            </p:cNvSpPr>
            <p:nvPr/>
          </p:nvSpPr>
          <p:spPr bwMode="auto">
            <a:xfrm flipH="1">
              <a:off x="5190" y="3127"/>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35" name="Line 152"/>
            <p:cNvSpPr>
              <a:spLocks noChangeShapeType="1"/>
            </p:cNvSpPr>
            <p:nvPr/>
          </p:nvSpPr>
          <p:spPr bwMode="auto">
            <a:xfrm>
              <a:off x="5359" y="3127"/>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36" name="Line 153"/>
            <p:cNvSpPr>
              <a:spLocks noChangeShapeType="1"/>
            </p:cNvSpPr>
            <p:nvPr/>
          </p:nvSpPr>
          <p:spPr bwMode="auto">
            <a:xfrm>
              <a:off x="5314" y="3133"/>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37" name="Rectangle 154"/>
            <p:cNvSpPr>
              <a:spLocks noChangeArrowheads="1"/>
            </p:cNvSpPr>
            <p:nvPr/>
          </p:nvSpPr>
          <p:spPr bwMode="auto">
            <a:xfrm>
              <a:off x="5448" y="3150"/>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638" name="Rectangle 155"/>
            <p:cNvSpPr>
              <a:spLocks noChangeArrowheads="1"/>
            </p:cNvSpPr>
            <p:nvPr/>
          </p:nvSpPr>
          <p:spPr bwMode="auto">
            <a:xfrm>
              <a:off x="5279" y="3166"/>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39" name="Rectangle 156"/>
            <p:cNvSpPr>
              <a:spLocks noChangeArrowheads="1"/>
            </p:cNvSpPr>
            <p:nvPr/>
          </p:nvSpPr>
          <p:spPr bwMode="auto">
            <a:xfrm>
              <a:off x="5121" y="3388"/>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40" name="Line 157"/>
            <p:cNvSpPr>
              <a:spLocks noChangeShapeType="1"/>
            </p:cNvSpPr>
            <p:nvPr/>
          </p:nvSpPr>
          <p:spPr bwMode="auto">
            <a:xfrm flipH="1">
              <a:off x="5184" y="3365"/>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41" name="Line 158"/>
            <p:cNvSpPr>
              <a:spLocks noChangeShapeType="1"/>
            </p:cNvSpPr>
            <p:nvPr/>
          </p:nvSpPr>
          <p:spPr bwMode="auto">
            <a:xfrm>
              <a:off x="5353" y="3365"/>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42" name="Line 159"/>
            <p:cNvSpPr>
              <a:spLocks noChangeShapeType="1"/>
            </p:cNvSpPr>
            <p:nvPr/>
          </p:nvSpPr>
          <p:spPr bwMode="auto">
            <a:xfrm>
              <a:off x="5308" y="3371"/>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43" name="Rectangle 160"/>
            <p:cNvSpPr>
              <a:spLocks noChangeArrowheads="1"/>
            </p:cNvSpPr>
            <p:nvPr/>
          </p:nvSpPr>
          <p:spPr bwMode="auto">
            <a:xfrm>
              <a:off x="5443" y="3388"/>
              <a:ext cx="11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44" name="Rectangle 161"/>
            <p:cNvSpPr>
              <a:spLocks noChangeArrowheads="1"/>
            </p:cNvSpPr>
            <p:nvPr/>
          </p:nvSpPr>
          <p:spPr bwMode="auto">
            <a:xfrm>
              <a:off x="5278" y="3396"/>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645" name="Line 162"/>
            <p:cNvSpPr>
              <a:spLocks noChangeShapeType="1"/>
            </p:cNvSpPr>
            <p:nvPr/>
          </p:nvSpPr>
          <p:spPr bwMode="auto">
            <a:xfrm>
              <a:off x="5155" y="3570"/>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46" name="Rectangle 163"/>
            <p:cNvSpPr>
              <a:spLocks noChangeArrowheads="1"/>
            </p:cNvSpPr>
            <p:nvPr/>
          </p:nvSpPr>
          <p:spPr bwMode="auto">
            <a:xfrm>
              <a:off x="5115" y="3627"/>
              <a:ext cx="21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a:solidFill>
                    <a:schemeClr val="tx2"/>
                  </a:solidFill>
                  <a:latin typeface="Times New Roman" pitchFamily="18" charset="0"/>
                </a:rPr>
                <a:t>id</a:t>
              </a:r>
            </a:p>
          </p:txBody>
        </p:sp>
        <p:sp>
          <p:nvSpPr>
            <p:cNvPr id="20647" name="Line 164"/>
            <p:cNvSpPr>
              <a:spLocks noChangeShapeType="1"/>
            </p:cNvSpPr>
            <p:nvPr/>
          </p:nvSpPr>
          <p:spPr bwMode="auto">
            <a:xfrm>
              <a:off x="5477" y="3561"/>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48" name="Rectangle 165"/>
            <p:cNvSpPr>
              <a:spLocks noChangeArrowheads="1"/>
            </p:cNvSpPr>
            <p:nvPr/>
          </p:nvSpPr>
          <p:spPr bwMode="auto">
            <a:xfrm>
              <a:off x="5443" y="3611"/>
              <a:ext cx="20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a:solidFill>
                    <a:schemeClr val="tx2"/>
                  </a:solidFill>
                  <a:latin typeface="Times New Roman" pitchFamily="18" charset="0"/>
                </a:rPr>
                <a:t>id</a:t>
              </a:r>
            </a:p>
          </p:txBody>
        </p:sp>
      </p:grpSp>
      <p:sp>
        <p:nvSpPr>
          <p:cNvPr id="455847" name="Oval 167"/>
          <p:cNvSpPr>
            <a:spLocks noChangeArrowheads="1"/>
          </p:cNvSpPr>
          <p:nvPr/>
        </p:nvSpPr>
        <p:spPr bwMode="auto">
          <a:xfrm>
            <a:off x="1692275" y="4006181"/>
            <a:ext cx="1295400" cy="1223962"/>
          </a:xfrm>
          <a:prstGeom prst="ellipse">
            <a:avLst/>
          </a:prstGeom>
          <a:solidFill>
            <a:schemeClr val="accent1">
              <a:alpha val="0"/>
            </a:schemeClr>
          </a:solidFill>
          <a:ln w="6350" algn="ctr">
            <a:solidFill>
              <a:srgbClr val="FF0000"/>
            </a:solidFill>
            <a:round/>
            <a:headEnd/>
            <a:tailEnd type="none" w="lg" len="lg"/>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nchor="ctr"/>
          <a:lstStyle/>
          <a:p>
            <a:endParaRPr lang="zh-CN" altLang="en-US">
              <a:solidFill>
                <a:schemeClr val="tx2"/>
              </a:solidFill>
            </a:endParaRPr>
          </a:p>
        </p:txBody>
      </p:sp>
      <p:sp>
        <p:nvSpPr>
          <p:cNvPr id="455848" name="Oval 168"/>
          <p:cNvSpPr>
            <a:spLocks noChangeArrowheads="1"/>
          </p:cNvSpPr>
          <p:nvPr/>
        </p:nvSpPr>
        <p:spPr bwMode="auto">
          <a:xfrm>
            <a:off x="6227763" y="4006181"/>
            <a:ext cx="1295400" cy="1223962"/>
          </a:xfrm>
          <a:prstGeom prst="ellipse">
            <a:avLst/>
          </a:prstGeom>
          <a:solidFill>
            <a:schemeClr val="accent1">
              <a:alpha val="0"/>
            </a:schemeClr>
          </a:solidFill>
          <a:ln w="6350" algn="ctr">
            <a:solidFill>
              <a:srgbClr val="FF0000"/>
            </a:solidFill>
            <a:round/>
            <a:headEnd/>
            <a:tailEnd type="none" w="lg" len="lg"/>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nchor="ctr"/>
          <a:lstStyle/>
          <a:p>
            <a:endParaRPr lang="zh-CN" altLang="en-US">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5847"/>
                                        </p:tgtEl>
                                        <p:attrNameLst>
                                          <p:attrName>style.visibility</p:attrName>
                                        </p:attrNameLst>
                                      </p:cBhvr>
                                      <p:to>
                                        <p:strVal val="visible"/>
                                      </p:to>
                                    </p:set>
                                    <p:animEffect transition="in" filter="blinds(horizontal)">
                                      <p:cBhvr>
                                        <p:cTn id="7" dur="500"/>
                                        <p:tgtEl>
                                          <p:spTgt spid="4558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5848"/>
                                        </p:tgtEl>
                                        <p:attrNameLst>
                                          <p:attrName>style.visibility</p:attrName>
                                        </p:attrNameLst>
                                      </p:cBhvr>
                                      <p:to>
                                        <p:strVal val="visible"/>
                                      </p:to>
                                    </p:set>
                                    <p:animEffect transition="in" filter="blinds(horizontal)">
                                      <p:cBhvr>
                                        <p:cTn id="12" dur="500"/>
                                        <p:tgtEl>
                                          <p:spTgt spid="455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847" grpId="0" animBg="1"/>
      <p:bldP spid="45584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zh-CN" altLang="en-US" smtClean="0">
                <a:ea typeface="宋体" charset="-122"/>
              </a:rPr>
              <a:t>文法、推导与分析树</a:t>
            </a:r>
          </a:p>
        </p:txBody>
      </p:sp>
      <p:sp>
        <p:nvSpPr>
          <p:cNvPr id="668675" name="Rectangle 3"/>
          <p:cNvSpPr>
            <a:spLocks noGrp="1" noChangeArrowheads="1"/>
          </p:cNvSpPr>
          <p:nvPr>
            <p:ph idx="1"/>
          </p:nvPr>
        </p:nvSpPr>
        <p:spPr/>
        <p:txBody>
          <a:bodyPr/>
          <a:lstStyle/>
          <a:p>
            <a:pPr>
              <a:defRPr/>
            </a:pPr>
            <a:r>
              <a:rPr lang="zh-CN" altLang="en-US" sz="3200" dirty="0" smtClean="0">
                <a:ea typeface="宋体" pitchFamily="2" charset="-122"/>
              </a:rPr>
              <a:t>表达式文法</a:t>
            </a:r>
          </a:p>
          <a:p>
            <a:pPr lvl="1">
              <a:buFontTx/>
              <a:buNone/>
              <a:defRPr/>
            </a:pP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 E </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i="1" dirty="0" smtClean="0">
                <a:solidFill>
                  <a:schemeClr val="accent2"/>
                </a:solidFill>
                <a:effectLst>
                  <a:outerShdw blurRad="38100" dist="38100" dir="2700000" algn="tl">
                    <a:srgbClr val="C0C0C0"/>
                  </a:outerShdw>
                </a:effectLst>
                <a:ea typeface="宋体" pitchFamily="2" charset="-122"/>
                <a:cs typeface="Times New Roman" pitchFamily="18" charset="0"/>
              </a:rPr>
              <a:t>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id</a:t>
            </a:r>
            <a:endParaRPr lang="en-US" altLang="zh-CN" dirty="0" smtClean="0">
              <a:ea typeface="宋体" pitchFamily="2" charset="-122"/>
            </a:endParaRPr>
          </a:p>
          <a:p>
            <a:pPr>
              <a:defRPr/>
            </a:pPr>
            <a:endParaRPr lang="en-US" altLang="zh-CN" sz="3200" dirty="0" smtClean="0">
              <a:ea typeface="宋体" pitchFamily="2" charset="-122"/>
            </a:endParaRPr>
          </a:p>
          <a:p>
            <a:pPr>
              <a:defRPr/>
            </a:pPr>
            <a:r>
              <a:rPr lang="zh-CN" altLang="en-US" sz="3200" dirty="0" smtClean="0">
                <a:ea typeface="宋体" pitchFamily="2" charset="-122"/>
              </a:rPr>
              <a:t>语法分析的目标是：给出一个句子，比如</a:t>
            </a:r>
            <a:r>
              <a:rPr lang="en-US" altLang="zh-CN" sz="3200" dirty="0" err="1" smtClean="0">
                <a:ea typeface="宋体" pitchFamily="2" charset="-122"/>
              </a:rPr>
              <a:t>id+id</a:t>
            </a:r>
            <a:r>
              <a:rPr lang="en-US" altLang="zh-CN" sz="3200" dirty="0" smtClean="0">
                <a:ea typeface="宋体" pitchFamily="2" charset="-122"/>
              </a:rPr>
              <a:t>*id </a:t>
            </a:r>
            <a:r>
              <a:rPr lang="zh-CN" altLang="en-US" sz="3200" dirty="0" smtClean="0">
                <a:ea typeface="宋体" pitchFamily="2" charset="-122"/>
              </a:rPr>
              <a:t>，怎么判断该句子是满足文法所描述的语法规则？</a:t>
            </a:r>
          </a:p>
          <a:p>
            <a:pPr lvl="1">
              <a:defRPr/>
            </a:pPr>
            <a:r>
              <a:rPr lang="zh-CN" altLang="en-US" sz="2800" dirty="0" smtClean="0">
                <a:ea typeface="宋体" pitchFamily="2" charset="-122"/>
              </a:rPr>
              <a:t>判断是不是存在一个推导，使得</a:t>
            </a:r>
            <a:r>
              <a:rPr lang="en-US" altLang="zh-CN" sz="2800" dirty="0" smtClean="0">
                <a:ea typeface="宋体" pitchFamily="2" charset="-122"/>
              </a:rPr>
              <a:t>E</a:t>
            </a:r>
            <a:r>
              <a:rPr lang="zh-CN" altLang="en-US" sz="2800" dirty="0" smtClean="0">
                <a:ea typeface="宋体" pitchFamily="2" charset="-122"/>
              </a:rPr>
              <a:t>推导出给定的句子</a:t>
            </a:r>
          </a:p>
        </p:txBody>
      </p:sp>
      <p:sp>
        <p:nvSpPr>
          <p:cNvPr id="2150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F9AA0E07-0DEE-44E6-B0F9-1CEDDBF12212}" type="slidenum">
              <a:rPr lang="en-US" altLang="zh-CN">
                <a:solidFill>
                  <a:schemeClr val="bg2"/>
                </a:solidFill>
                <a:latin typeface="Arial" charset="0"/>
              </a:rPr>
              <a:pPr/>
              <a:t>25</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8675">
                                            <p:txEl>
                                              <p:pRg st="3" end="3"/>
                                            </p:txEl>
                                          </p:spTgt>
                                        </p:tgtEl>
                                        <p:attrNameLst>
                                          <p:attrName>style.visibility</p:attrName>
                                        </p:attrNameLst>
                                      </p:cBhvr>
                                      <p:to>
                                        <p:strVal val="visible"/>
                                      </p:to>
                                    </p:set>
                                    <p:animEffect transition="in" filter="blinds(horizontal)">
                                      <p:cBhvr>
                                        <p:cTn id="7" dur="500"/>
                                        <p:tgtEl>
                                          <p:spTgt spid="66867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68675">
                                            <p:txEl>
                                              <p:pRg st="4" end="4"/>
                                            </p:txEl>
                                          </p:spTgt>
                                        </p:tgtEl>
                                        <p:attrNameLst>
                                          <p:attrName>style.visibility</p:attrName>
                                        </p:attrNameLst>
                                      </p:cBhvr>
                                      <p:to>
                                        <p:strVal val="visible"/>
                                      </p:to>
                                    </p:set>
                                    <p:animEffect transition="in" filter="blinds(horizontal)">
                                      <p:cBhvr>
                                        <p:cTn id="12" dur="500"/>
                                        <p:tgtEl>
                                          <p:spTgt spid="6686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zh-CN" altLang="en-US" smtClean="0">
                <a:ea typeface="宋体" charset="-122"/>
              </a:rPr>
              <a:t>文法、推导与分析树</a:t>
            </a:r>
          </a:p>
        </p:txBody>
      </p:sp>
      <p:sp>
        <p:nvSpPr>
          <p:cNvPr id="22532" name="Rectangle 3"/>
          <p:cNvSpPr>
            <a:spLocks noGrp="1" noChangeArrowheads="1"/>
          </p:cNvSpPr>
          <p:nvPr>
            <p:ph idx="1"/>
          </p:nvPr>
        </p:nvSpPr>
        <p:spPr/>
        <p:txBody>
          <a:bodyPr/>
          <a:lstStyle/>
          <a:p>
            <a:r>
              <a:rPr lang="zh-CN" altLang="en-US" dirty="0" smtClean="0">
                <a:ea typeface="宋体" charset="-122"/>
              </a:rPr>
              <a:t>推导过程 </a:t>
            </a:r>
          </a:p>
          <a:p>
            <a:pPr marL="457200" lvl="1" indent="0">
              <a:buFontTx/>
              <a:buNone/>
            </a:pPr>
            <a:r>
              <a:rPr lang="en-US" altLang="zh-CN" sz="2400" dirty="0" smtClean="0">
                <a:ea typeface="宋体" charset="-122"/>
              </a:rPr>
              <a:t>E=&gt;E+E=&gt;</a:t>
            </a:r>
            <a:r>
              <a:rPr lang="en-US" altLang="zh-CN" sz="2400" dirty="0" err="1" smtClean="0">
                <a:ea typeface="宋体" charset="-122"/>
              </a:rPr>
              <a:t>id+E</a:t>
            </a:r>
            <a:r>
              <a:rPr lang="en-US" altLang="zh-CN" sz="2400" dirty="0" smtClean="0">
                <a:ea typeface="宋体" charset="-122"/>
              </a:rPr>
              <a:t>=&gt;</a:t>
            </a:r>
            <a:r>
              <a:rPr lang="en-US" altLang="zh-CN" sz="2400" dirty="0" err="1" smtClean="0">
                <a:ea typeface="宋体" charset="-122"/>
              </a:rPr>
              <a:t>id+E</a:t>
            </a:r>
            <a:r>
              <a:rPr lang="en-US" altLang="zh-CN" sz="2400" dirty="0" smtClean="0">
                <a:ea typeface="宋体" charset="-122"/>
              </a:rPr>
              <a:t>*E=&gt;</a:t>
            </a:r>
            <a:r>
              <a:rPr lang="en-US" altLang="zh-CN" sz="2400" dirty="0" err="1" smtClean="0">
                <a:ea typeface="宋体" charset="-122"/>
              </a:rPr>
              <a:t>id+id</a:t>
            </a:r>
            <a:r>
              <a:rPr lang="en-US" altLang="zh-CN" sz="2400" dirty="0" smtClean="0">
                <a:ea typeface="宋体" charset="-122"/>
              </a:rPr>
              <a:t>*E=&gt;</a:t>
            </a:r>
            <a:r>
              <a:rPr lang="en-US" altLang="zh-CN" sz="2400" dirty="0" err="1" smtClean="0">
                <a:ea typeface="宋体" charset="-122"/>
              </a:rPr>
              <a:t>id+id</a:t>
            </a:r>
            <a:r>
              <a:rPr lang="en-US" altLang="zh-CN" sz="2400" dirty="0" smtClean="0">
                <a:ea typeface="宋体" charset="-122"/>
              </a:rPr>
              <a:t>*id</a:t>
            </a:r>
          </a:p>
        </p:txBody>
      </p:sp>
      <p:sp>
        <p:nvSpPr>
          <p:cNvPr id="2253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067779B1-A115-4320-9A25-2D62E00254BF}" type="slidenum">
              <a:rPr lang="en-US" altLang="zh-CN">
                <a:solidFill>
                  <a:schemeClr val="bg2"/>
                </a:solidFill>
                <a:latin typeface="Arial" charset="0"/>
              </a:rPr>
              <a:pPr/>
              <a:t>26</a:t>
            </a:fld>
            <a:endParaRPr lang="en-US" altLang="zh-CN">
              <a:solidFill>
                <a:schemeClr val="bg2"/>
              </a:solidFill>
              <a:latin typeface="Arial" charset="0"/>
            </a:endParaRPr>
          </a:p>
        </p:txBody>
      </p:sp>
      <p:sp>
        <p:nvSpPr>
          <p:cNvPr id="665604" name="Rectangle 4"/>
          <p:cNvSpPr>
            <a:spLocks noChangeArrowheads="1"/>
          </p:cNvSpPr>
          <p:nvPr/>
        </p:nvSpPr>
        <p:spPr bwMode="auto">
          <a:xfrm>
            <a:off x="1619250" y="2708275"/>
            <a:ext cx="433388"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a:effectLst>
                  <a:outerShdw blurRad="38100" dist="38100" dir="2700000" algn="tl">
                    <a:srgbClr val="C0C0C0"/>
                  </a:outerShdw>
                </a:effectLst>
                <a:latin typeface="Tahoma" pitchFamily="34" charset="0"/>
                <a:ea typeface="宋体" pitchFamily="2" charset="-122"/>
              </a:rPr>
              <a:t>E</a:t>
            </a:r>
          </a:p>
        </p:txBody>
      </p:sp>
      <p:sp>
        <p:nvSpPr>
          <p:cNvPr id="665605" name="Text Box 5" descr="Green marble"/>
          <p:cNvSpPr txBox="1">
            <a:spLocks noChangeArrowheads="1"/>
          </p:cNvSpPr>
          <p:nvPr/>
        </p:nvSpPr>
        <p:spPr bwMode="auto">
          <a:xfrm>
            <a:off x="4786313" y="2849563"/>
            <a:ext cx="1376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a:effectLst>
                  <a:outerShdw blurRad="38100" dist="38100" dir="2700000" algn="tl">
                    <a:srgbClr val="C0C0C0"/>
                  </a:outerShdw>
                </a:effectLst>
                <a:latin typeface="Tahoma" pitchFamily="34" charset="0"/>
                <a:ea typeface="宋体" pitchFamily="2" charset="-122"/>
              </a:rPr>
              <a:t>E-&gt;E+E</a:t>
            </a:r>
          </a:p>
        </p:txBody>
      </p:sp>
      <p:sp>
        <p:nvSpPr>
          <p:cNvPr id="665606" name="Line 6"/>
          <p:cNvSpPr>
            <a:spLocks noChangeShapeType="1"/>
          </p:cNvSpPr>
          <p:nvPr/>
        </p:nvSpPr>
        <p:spPr bwMode="auto">
          <a:xfrm flipH="1">
            <a:off x="1258888" y="2997200"/>
            <a:ext cx="433387" cy="2873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07" name="Line 7"/>
          <p:cNvSpPr>
            <a:spLocks noChangeShapeType="1"/>
          </p:cNvSpPr>
          <p:nvPr/>
        </p:nvSpPr>
        <p:spPr bwMode="auto">
          <a:xfrm>
            <a:off x="1835150" y="2997200"/>
            <a:ext cx="0" cy="2873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08" name="Line 8"/>
          <p:cNvSpPr>
            <a:spLocks noChangeShapeType="1"/>
          </p:cNvSpPr>
          <p:nvPr/>
        </p:nvSpPr>
        <p:spPr bwMode="auto">
          <a:xfrm>
            <a:off x="1979613" y="2997200"/>
            <a:ext cx="504825" cy="2873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09" name="Rectangle 9"/>
          <p:cNvSpPr>
            <a:spLocks noChangeArrowheads="1"/>
          </p:cNvSpPr>
          <p:nvPr/>
        </p:nvSpPr>
        <p:spPr bwMode="auto">
          <a:xfrm>
            <a:off x="971550" y="3286125"/>
            <a:ext cx="433388"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a:effectLst>
                  <a:outerShdw blurRad="38100" dist="38100" dir="2700000" algn="tl">
                    <a:srgbClr val="C0C0C0"/>
                  </a:outerShdw>
                </a:effectLst>
                <a:latin typeface="Tahoma" pitchFamily="34" charset="0"/>
                <a:ea typeface="宋体" pitchFamily="2" charset="-122"/>
              </a:rPr>
              <a:t>E</a:t>
            </a:r>
          </a:p>
        </p:txBody>
      </p:sp>
      <p:sp>
        <p:nvSpPr>
          <p:cNvPr id="665610" name="Rectangle 10"/>
          <p:cNvSpPr>
            <a:spLocks noChangeArrowheads="1"/>
          </p:cNvSpPr>
          <p:nvPr/>
        </p:nvSpPr>
        <p:spPr bwMode="auto">
          <a:xfrm>
            <a:off x="2266950" y="3284538"/>
            <a:ext cx="433388"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a:effectLst>
                  <a:outerShdw blurRad="38100" dist="38100" dir="2700000" algn="tl">
                    <a:srgbClr val="C0C0C0"/>
                  </a:outerShdw>
                </a:effectLst>
                <a:latin typeface="Tahoma" pitchFamily="34" charset="0"/>
                <a:ea typeface="宋体" pitchFamily="2" charset="-122"/>
              </a:rPr>
              <a:t>E</a:t>
            </a:r>
          </a:p>
        </p:txBody>
      </p:sp>
      <p:sp>
        <p:nvSpPr>
          <p:cNvPr id="665611" name="Rectangle 11"/>
          <p:cNvSpPr>
            <a:spLocks noChangeArrowheads="1"/>
          </p:cNvSpPr>
          <p:nvPr/>
        </p:nvSpPr>
        <p:spPr bwMode="auto">
          <a:xfrm>
            <a:off x="1617663" y="3284538"/>
            <a:ext cx="43338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a:effectLst>
                  <a:outerShdw blurRad="38100" dist="38100" dir="2700000" algn="tl">
                    <a:srgbClr val="C0C0C0"/>
                  </a:outerShdw>
                </a:effectLst>
                <a:latin typeface="Tahoma" pitchFamily="34" charset="0"/>
                <a:ea typeface="宋体" pitchFamily="2" charset="-122"/>
              </a:rPr>
              <a:t>+</a:t>
            </a:r>
          </a:p>
        </p:txBody>
      </p:sp>
      <p:sp>
        <p:nvSpPr>
          <p:cNvPr id="665612" name="Line 12"/>
          <p:cNvSpPr>
            <a:spLocks noChangeShapeType="1"/>
          </p:cNvSpPr>
          <p:nvPr/>
        </p:nvSpPr>
        <p:spPr bwMode="auto">
          <a:xfrm flipH="1">
            <a:off x="1978025" y="3573463"/>
            <a:ext cx="433388" cy="2873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13" name="Line 13"/>
          <p:cNvSpPr>
            <a:spLocks noChangeShapeType="1"/>
          </p:cNvSpPr>
          <p:nvPr/>
        </p:nvSpPr>
        <p:spPr bwMode="auto">
          <a:xfrm>
            <a:off x="2484438" y="3573463"/>
            <a:ext cx="0" cy="2873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14" name="Line 14"/>
          <p:cNvSpPr>
            <a:spLocks noChangeShapeType="1"/>
          </p:cNvSpPr>
          <p:nvPr/>
        </p:nvSpPr>
        <p:spPr bwMode="auto">
          <a:xfrm>
            <a:off x="2554288" y="3573463"/>
            <a:ext cx="504825" cy="2873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15" name="Rectangle 15"/>
          <p:cNvSpPr>
            <a:spLocks noChangeArrowheads="1"/>
          </p:cNvSpPr>
          <p:nvPr/>
        </p:nvSpPr>
        <p:spPr bwMode="auto">
          <a:xfrm>
            <a:off x="1690688" y="3860800"/>
            <a:ext cx="433387"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a:effectLst>
                  <a:outerShdw blurRad="38100" dist="38100" dir="2700000" algn="tl">
                    <a:srgbClr val="C0C0C0"/>
                  </a:outerShdw>
                </a:effectLst>
                <a:latin typeface="Tahoma" pitchFamily="34" charset="0"/>
                <a:ea typeface="宋体" pitchFamily="2" charset="-122"/>
              </a:rPr>
              <a:t>E</a:t>
            </a:r>
          </a:p>
        </p:txBody>
      </p:sp>
      <p:sp>
        <p:nvSpPr>
          <p:cNvPr id="665616" name="Rectangle 16"/>
          <p:cNvSpPr>
            <a:spLocks noChangeArrowheads="1"/>
          </p:cNvSpPr>
          <p:nvPr/>
        </p:nvSpPr>
        <p:spPr bwMode="auto">
          <a:xfrm>
            <a:off x="2843213" y="3859213"/>
            <a:ext cx="43338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a:effectLst>
                  <a:outerShdw blurRad="38100" dist="38100" dir="2700000" algn="tl">
                    <a:srgbClr val="C0C0C0"/>
                  </a:outerShdw>
                </a:effectLst>
                <a:latin typeface="Tahoma" pitchFamily="34" charset="0"/>
                <a:ea typeface="宋体" pitchFamily="2" charset="-122"/>
              </a:rPr>
              <a:t>E</a:t>
            </a:r>
          </a:p>
        </p:txBody>
      </p:sp>
      <p:sp>
        <p:nvSpPr>
          <p:cNvPr id="665617" name="Rectangle 17"/>
          <p:cNvSpPr>
            <a:spLocks noChangeArrowheads="1"/>
          </p:cNvSpPr>
          <p:nvPr/>
        </p:nvSpPr>
        <p:spPr bwMode="auto">
          <a:xfrm>
            <a:off x="2268538" y="3859213"/>
            <a:ext cx="43338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a:effectLst>
                  <a:outerShdw blurRad="38100" dist="38100" dir="2700000" algn="tl">
                    <a:srgbClr val="C0C0C0"/>
                  </a:outerShdw>
                </a:effectLst>
                <a:latin typeface="Tahoma" pitchFamily="34" charset="0"/>
                <a:ea typeface="宋体" pitchFamily="2" charset="-122"/>
              </a:rPr>
              <a:t>*</a:t>
            </a:r>
          </a:p>
        </p:txBody>
      </p:sp>
      <p:sp>
        <p:nvSpPr>
          <p:cNvPr id="665618" name="Line 18"/>
          <p:cNvSpPr>
            <a:spLocks noChangeShapeType="1"/>
          </p:cNvSpPr>
          <p:nvPr/>
        </p:nvSpPr>
        <p:spPr bwMode="auto">
          <a:xfrm>
            <a:off x="1908175" y="4148138"/>
            <a:ext cx="0" cy="2889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19" name="Line 19"/>
          <p:cNvSpPr>
            <a:spLocks noChangeShapeType="1"/>
          </p:cNvSpPr>
          <p:nvPr/>
        </p:nvSpPr>
        <p:spPr bwMode="auto">
          <a:xfrm>
            <a:off x="1187450" y="3644900"/>
            <a:ext cx="0" cy="2873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20" name="Line 20"/>
          <p:cNvSpPr>
            <a:spLocks noChangeShapeType="1"/>
          </p:cNvSpPr>
          <p:nvPr/>
        </p:nvSpPr>
        <p:spPr bwMode="auto">
          <a:xfrm>
            <a:off x="3059113" y="4148138"/>
            <a:ext cx="0" cy="2889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21" name="Rectangle 21"/>
          <p:cNvSpPr>
            <a:spLocks noChangeArrowheads="1"/>
          </p:cNvSpPr>
          <p:nvPr/>
        </p:nvSpPr>
        <p:spPr bwMode="auto">
          <a:xfrm>
            <a:off x="971550" y="3933825"/>
            <a:ext cx="433388"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a:effectLst>
                  <a:outerShdw blurRad="38100" dist="38100" dir="2700000" algn="tl">
                    <a:srgbClr val="C0C0C0"/>
                  </a:outerShdw>
                </a:effectLst>
                <a:latin typeface="Tahoma" pitchFamily="34" charset="0"/>
                <a:ea typeface="宋体" pitchFamily="2" charset="-122"/>
              </a:rPr>
              <a:t>id</a:t>
            </a:r>
          </a:p>
        </p:txBody>
      </p:sp>
      <p:sp>
        <p:nvSpPr>
          <p:cNvPr id="665622" name="Rectangle 22"/>
          <p:cNvSpPr>
            <a:spLocks noChangeArrowheads="1"/>
          </p:cNvSpPr>
          <p:nvPr/>
        </p:nvSpPr>
        <p:spPr bwMode="auto">
          <a:xfrm>
            <a:off x="1690688" y="4437063"/>
            <a:ext cx="43338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a:effectLst>
                  <a:outerShdw blurRad="38100" dist="38100" dir="2700000" algn="tl">
                    <a:srgbClr val="C0C0C0"/>
                  </a:outerShdw>
                </a:effectLst>
                <a:latin typeface="Tahoma" pitchFamily="34" charset="0"/>
                <a:ea typeface="宋体" pitchFamily="2" charset="-122"/>
              </a:rPr>
              <a:t>id</a:t>
            </a:r>
          </a:p>
        </p:txBody>
      </p:sp>
      <p:sp>
        <p:nvSpPr>
          <p:cNvPr id="665623" name="Rectangle 23"/>
          <p:cNvSpPr>
            <a:spLocks noChangeArrowheads="1"/>
          </p:cNvSpPr>
          <p:nvPr/>
        </p:nvSpPr>
        <p:spPr bwMode="auto">
          <a:xfrm>
            <a:off x="2843213" y="4437063"/>
            <a:ext cx="43338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a:effectLst>
                  <a:outerShdw blurRad="38100" dist="38100" dir="2700000" algn="tl">
                    <a:srgbClr val="C0C0C0"/>
                  </a:outerShdw>
                </a:effectLst>
                <a:latin typeface="Tahoma" pitchFamily="34" charset="0"/>
                <a:ea typeface="宋体" pitchFamily="2" charset="-122"/>
              </a:rPr>
              <a:t>id</a:t>
            </a:r>
          </a:p>
        </p:txBody>
      </p:sp>
      <p:sp>
        <p:nvSpPr>
          <p:cNvPr id="665624" name="Text Box 24" descr="Green marble"/>
          <p:cNvSpPr txBox="1">
            <a:spLocks noChangeArrowheads="1"/>
          </p:cNvSpPr>
          <p:nvPr/>
        </p:nvSpPr>
        <p:spPr bwMode="auto">
          <a:xfrm>
            <a:off x="4786313" y="3276166"/>
            <a:ext cx="1036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dirty="0">
                <a:effectLst>
                  <a:outerShdw blurRad="38100" dist="38100" dir="2700000" algn="tl">
                    <a:srgbClr val="C0C0C0"/>
                  </a:outerShdw>
                </a:effectLst>
                <a:latin typeface="Tahoma" pitchFamily="34" charset="0"/>
                <a:ea typeface="宋体" pitchFamily="2" charset="-122"/>
              </a:rPr>
              <a:t>E-&gt;id</a:t>
            </a:r>
          </a:p>
        </p:txBody>
      </p:sp>
      <p:sp>
        <p:nvSpPr>
          <p:cNvPr id="665625" name="Text Box 25" descr="Green marble"/>
          <p:cNvSpPr txBox="1">
            <a:spLocks noChangeArrowheads="1"/>
          </p:cNvSpPr>
          <p:nvPr/>
        </p:nvSpPr>
        <p:spPr bwMode="auto">
          <a:xfrm>
            <a:off x="4787900" y="3702769"/>
            <a:ext cx="132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a:effectLst>
                  <a:outerShdw blurRad="38100" dist="38100" dir="2700000" algn="tl">
                    <a:srgbClr val="C0C0C0"/>
                  </a:outerShdw>
                </a:effectLst>
                <a:latin typeface="Tahoma" pitchFamily="34" charset="0"/>
                <a:ea typeface="宋体" pitchFamily="2" charset="-122"/>
              </a:rPr>
              <a:t>E-&gt;E*E</a:t>
            </a:r>
          </a:p>
        </p:txBody>
      </p:sp>
      <p:sp>
        <p:nvSpPr>
          <p:cNvPr id="665626" name="Text Box 26" descr="Green marble"/>
          <p:cNvSpPr txBox="1">
            <a:spLocks noChangeArrowheads="1"/>
          </p:cNvSpPr>
          <p:nvPr/>
        </p:nvSpPr>
        <p:spPr bwMode="auto">
          <a:xfrm>
            <a:off x="4787900" y="4129372"/>
            <a:ext cx="1036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a:effectLst>
                  <a:outerShdw blurRad="38100" dist="38100" dir="2700000" algn="tl">
                    <a:srgbClr val="C0C0C0"/>
                  </a:outerShdw>
                </a:effectLst>
                <a:latin typeface="Tahoma" pitchFamily="34" charset="0"/>
                <a:ea typeface="宋体" pitchFamily="2" charset="-122"/>
              </a:rPr>
              <a:t>E-&gt;id</a:t>
            </a:r>
          </a:p>
        </p:txBody>
      </p:sp>
      <p:sp>
        <p:nvSpPr>
          <p:cNvPr id="665627" name="Text Box 27" descr="Green marble"/>
          <p:cNvSpPr txBox="1">
            <a:spLocks noChangeArrowheads="1"/>
          </p:cNvSpPr>
          <p:nvPr/>
        </p:nvSpPr>
        <p:spPr bwMode="auto">
          <a:xfrm>
            <a:off x="4787900" y="4555976"/>
            <a:ext cx="1036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dirty="0">
                <a:effectLst>
                  <a:outerShdw blurRad="38100" dist="38100" dir="2700000" algn="tl">
                    <a:srgbClr val="C0C0C0"/>
                  </a:outerShdw>
                </a:effectLst>
                <a:latin typeface="Tahoma" pitchFamily="34" charset="0"/>
                <a:ea typeface="宋体" pitchFamily="2" charset="-122"/>
              </a:rPr>
              <a:t>E-&gt;id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04"/>
                                        </p:tgtEl>
                                        <p:attrNameLst>
                                          <p:attrName>style.visibility</p:attrName>
                                        </p:attrNameLst>
                                      </p:cBhvr>
                                      <p:to>
                                        <p:strVal val="visible"/>
                                      </p:to>
                                    </p:set>
                                    <p:animEffect transition="in" filter="blinds(horizontal)">
                                      <p:cBhvr>
                                        <p:cTn id="7" dur="500"/>
                                        <p:tgtEl>
                                          <p:spTgt spid="665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5606"/>
                                        </p:tgtEl>
                                        <p:attrNameLst>
                                          <p:attrName>style.visibility</p:attrName>
                                        </p:attrNameLst>
                                      </p:cBhvr>
                                      <p:to>
                                        <p:strVal val="visible"/>
                                      </p:to>
                                    </p:set>
                                    <p:animEffect transition="in" filter="blinds(horizontal)">
                                      <p:cBhvr>
                                        <p:cTn id="12" dur="500"/>
                                        <p:tgtEl>
                                          <p:spTgt spid="66560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65609"/>
                                        </p:tgtEl>
                                        <p:attrNameLst>
                                          <p:attrName>style.visibility</p:attrName>
                                        </p:attrNameLst>
                                      </p:cBhvr>
                                      <p:to>
                                        <p:strVal val="visible"/>
                                      </p:to>
                                    </p:set>
                                    <p:animEffect transition="in" filter="blinds(horizontal)">
                                      <p:cBhvr>
                                        <p:cTn id="15" dur="500"/>
                                        <p:tgtEl>
                                          <p:spTgt spid="66560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65607"/>
                                        </p:tgtEl>
                                        <p:attrNameLst>
                                          <p:attrName>style.visibility</p:attrName>
                                        </p:attrNameLst>
                                      </p:cBhvr>
                                      <p:to>
                                        <p:strVal val="visible"/>
                                      </p:to>
                                    </p:set>
                                    <p:animEffect transition="in" filter="blinds(horizontal)">
                                      <p:cBhvr>
                                        <p:cTn id="18" dur="500"/>
                                        <p:tgtEl>
                                          <p:spTgt spid="66560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65611"/>
                                        </p:tgtEl>
                                        <p:attrNameLst>
                                          <p:attrName>style.visibility</p:attrName>
                                        </p:attrNameLst>
                                      </p:cBhvr>
                                      <p:to>
                                        <p:strVal val="visible"/>
                                      </p:to>
                                    </p:set>
                                    <p:animEffect transition="in" filter="blinds(horizontal)">
                                      <p:cBhvr>
                                        <p:cTn id="21" dur="500"/>
                                        <p:tgtEl>
                                          <p:spTgt spid="66561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65610"/>
                                        </p:tgtEl>
                                        <p:attrNameLst>
                                          <p:attrName>style.visibility</p:attrName>
                                        </p:attrNameLst>
                                      </p:cBhvr>
                                      <p:to>
                                        <p:strVal val="visible"/>
                                      </p:to>
                                    </p:set>
                                    <p:animEffect transition="in" filter="blinds(horizontal)">
                                      <p:cBhvr>
                                        <p:cTn id="24" dur="500"/>
                                        <p:tgtEl>
                                          <p:spTgt spid="66561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665608"/>
                                        </p:tgtEl>
                                        <p:attrNameLst>
                                          <p:attrName>style.visibility</p:attrName>
                                        </p:attrNameLst>
                                      </p:cBhvr>
                                      <p:to>
                                        <p:strVal val="visible"/>
                                      </p:to>
                                    </p:set>
                                    <p:animEffect transition="in" filter="blinds(horizontal)">
                                      <p:cBhvr>
                                        <p:cTn id="27" dur="500"/>
                                        <p:tgtEl>
                                          <p:spTgt spid="6656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65605"/>
                                        </p:tgtEl>
                                        <p:attrNameLst>
                                          <p:attrName>style.visibility</p:attrName>
                                        </p:attrNameLst>
                                      </p:cBhvr>
                                      <p:to>
                                        <p:strVal val="visible"/>
                                      </p:to>
                                    </p:set>
                                    <p:animEffect transition="in" filter="blinds(horizontal)">
                                      <p:cBhvr>
                                        <p:cTn id="32" dur="500"/>
                                        <p:tgtEl>
                                          <p:spTgt spid="66560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xit" presetSubtype="10" fill="hold" grpId="1" nodeType="clickEffect">
                                  <p:stCondLst>
                                    <p:cond delay="0"/>
                                  </p:stCondLst>
                                  <p:childTnLst>
                                    <p:animEffect transition="out" filter="blinds(horizontal)">
                                      <p:cBhvr>
                                        <p:cTn id="36" dur="500"/>
                                        <p:tgtEl>
                                          <p:spTgt spid="665605"/>
                                        </p:tgtEl>
                                      </p:cBhvr>
                                    </p:animEffect>
                                    <p:set>
                                      <p:cBhvr>
                                        <p:cTn id="37" dur="1" fill="hold">
                                          <p:stCondLst>
                                            <p:cond delay="499"/>
                                          </p:stCondLst>
                                        </p:cTn>
                                        <p:tgtEl>
                                          <p:spTgt spid="665605"/>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65619"/>
                                        </p:tgtEl>
                                        <p:attrNameLst>
                                          <p:attrName>style.visibility</p:attrName>
                                        </p:attrNameLst>
                                      </p:cBhvr>
                                      <p:to>
                                        <p:strVal val="visible"/>
                                      </p:to>
                                    </p:set>
                                    <p:animEffect transition="in" filter="blinds(horizontal)">
                                      <p:cBhvr>
                                        <p:cTn id="42" dur="500"/>
                                        <p:tgtEl>
                                          <p:spTgt spid="665619"/>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665621"/>
                                        </p:tgtEl>
                                        <p:attrNameLst>
                                          <p:attrName>style.visibility</p:attrName>
                                        </p:attrNameLst>
                                      </p:cBhvr>
                                      <p:to>
                                        <p:strVal val="visible"/>
                                      </p:to>
                                    </p:set>
                                    <p:animEffect transition="in" filter="blinds(horizontal)">
                                      <p:cBhvr>
                                        <p:cTn id="45" dur="500"/>
                                        <p:tgtEl>
                                          <p:spTgt spid="66562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665624">
                                            <p:txEl>
                                              <p:pRg st="0" end="0"/>
                                            </p:txEl>
                                          </p:spTgt>
                                        </p:tgtEl>
                                        <p:attrNameLst>
                                          <p:attrName>style.visibility</p:attrName>
                                        </p:attrNameLst>
                                      </p:cBhvr>
                                      <p:to>
                                        <p:strVal val="visible"/>
                                      </p:to>
                                    </p:set>
                                    <p:animEffect transition="in" filter="blinds(horizontal)">
                                      <p:cBhvr>
                                        <p:cTn id="50" dur="500"/>
                                        <p:tgtEl>
                                          <p:spTgt spid="665624">
                                            <p:txEl>
                                              <p:pRg st="0" end="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xit" presetSubtype="10" fill="hold" nodeType="clickEffect">
                                  <p:stCondLst>
                                    <p:cond delay="0"/>
                                  </p:stCondLst>
                                  <p:childTnLst>
                                    <p:animEffect transition="out" filter="blinds(horizontal)">
                                      <p:cBhvr>
                                        <p:cTn id="54" dur="500"/>
                                        <p:tgtEl>
                                          <p:spTgt spid="665624">
                                            <p:txEl>
                                              <p:pRg st="0" end="0"/>
                                            </p:txEl>
                                          </p:spTgt>
                                        </p:tgtEl>
                                      </p:cBhvr>
                                    </p:animEffect>
                                    <p:set>
                                      <p:cBhvr>
                                        <p:cTn id="55" dur="1" fill="hold">
                                          <p:stCondLst>
                                            <p:cond delay="499"/>
                                          </p:stCondLst>
                                        </p:cTn>
                                        <p:tgtEl>
                                          <p:spTgt spid="665624">
                                            <p:txEl>
                                              <p:pRg st="0" end="0"/>
                                            </p:txEl>
                                          </p:spTgt>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665612"/>
                                        </p:tgtEl>
                                        <p:attrNameLst>
                                          <p:attrName>style.visibility</p:attrName>
                                        </p:attrNameLst>
                                      </p:cBhvr>
                                      <p:to>
                                        <p:strVal val="visible"/>
                                      </p:to>
                                    </p:set>
                                    <p:animEffect transition="in" filter="blinds(horizontal)">
                                      <p:cBhvr>
                                        <p:cTn id="60" dur="500"/>
                                        <p:tgtEl>
                                          <p:spTgt spid="665612"/>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665613"/>
                                        </p:tgtEl>
                                        <p:attrNameLst>
                                          <p:attrName>style.visibility</p:attrName>
                                        </p:attrNameLst>
                                      </p:cBhvr>
                                      <p:to>
                                        <p:strVal val="visible"/>
                                      </p:to>
                                    </p:set>
                                    <p:animEffect transition="in" filter="blinds(horizontal)">
                                      <p:cBhvr>
                                        <p:cTn id="63" dur="500"/>
                                        <p:tgtEl>
                                          <p:spTgt spid="665613"/>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665614"/>
                                        </p:tgtEl>
                                        <p:attrNameLst>
                                          <p:attrName>style.visibility</p:attrName>
                                        </p:attrNameLst>
                                      </p:cBhvr>
                                      <p:to>
                                        <p:strVal val="visible"/>
                                      </p:to>
                                    </p:set>
                                    <p:animEffect transition="in" filter="blinds(horizontal)">
                                      <p:cBhvr>
                                        <p:cTn id="66" dur="500"/>
                                        <p:tgtEl>
                                          <p:spTgt spid="665614"/>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665615"/>
                                        </p:tgtEl>
                                        <p:attrNameLst>
                                          <p:attrName>style.visibility</p:attrName>
                                        </p:attrNameLst>
                                      </p:cBhvr>
                                      <p:to>
                                        <p:strVal val="visible"/>
                                      </p:to>
                                    </p:set>
                                    <p:animEffect transition="in" filter="blinds(horizontal)">
                                      <p:cBhvr>
                                        <p:cTn id="69" dur="500"/>
                                        <p:tgtEl>
                                          <p:spTgt spid="665615"/>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665617"/>
                                        </p:tgtEl>
                                        <p:attrNameLst>
                                          <p:attrName>style.visibility</p:attrName>
                                        </p:attrNameLst>
                                      </p:cBhvr>
                                      <p:to>
                                        <p:strVal val="visible"/>
                                      </p:to>
                                    </p:set>
                                    <p:animEffect transition="in" filter="blinds(horizontal)">
                                      <p:cBhvr>
                                        <p:cTn id="72" dur="500"/>
                                        <p:tgtEl>
                                          <p:spTgt spid="665617"/>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665616"/>
                                        </p:tgtEl>
                                        <p:attrNameLst>
                                          <p:attrName>style.visibility</p:attrName>
                                        </p:attrNameLst>
                                      </p:cBhvr>
                                      <p:to>
                                        <p:strVal val="visible"/>
                                      </p:to>
                                    </p:set>
                                    <p:animEffect transition="in" filter="blinds(horizontal)">
                                      <p:cBhvr>
                                        <p:cTn id="75" dur="500"/>
                                        <p:tgtEl>
                                          <p:spTgt spid="66561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665625">
                                            <p:txEl>
                                              <p:pRg st="0" end="0"/>
                                            </p:txEl>
                                          </p:spTgt>
                                        </p:tgtEl>
                                        <p:attrNameLst>
                                          <p:attrName>style.visibility</p:attrName>
                                        </p:attrNameLst>
                                      </p:cBhvr>
                                      <p:to>
                                        <p:strVal val="visible"/>
                                      </p:to>
                                    </p:set>
                                    <p:animEffect transition="in" filter="blinds(horizontal)">
                                      <p:cBhvr>
                                        <p:cTn id="80" dur="500"/>
                                        <p:tgtEl>
                                          <p:spTgt spid="665625">
                                            <p:txEl>
                                              <p:pRg st="0" end="0"/>
                                            </p:txEl>
                                          </p:spTgt>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xit" presetSubtype="10" fill="hold" nodeType="clickEffect">
                                  <p:stCondLst>
                                    <p:cond delay="0"/>
                                  </p:stCondLst>
                                  <p:childTnLst>
                                    <p:animEffect transition="out" filter="blinds(horizontal)">
                                      <p:cBhvr>
                                        <p:cTn id="84" dur="500"/>
                                        <p:tgtEl>
                                          <p:spTgt spid="665625">
                                            <p:txEl>
                                              <p:pRg st="0" end="0"/>
                                            </p:txEl>
                                          </p:spTgt>
                                        </p:tgtEl>
                                      </p:cBhvr>
                                    </p:animEffect>
                                    <p:set>
                                      <p:cBhvr>
                                        <p:cTn id="85" dur="1" fill="hold">
                                          <p:stCondLst>
                                            <p:cond delay="499"/>
                                          </p:stCondLst>
                                        </p:cTn>
                                        <p:tgtEl>
                                          <p:spTgt spid="665625">
                                            <p:txEl>
                                              <p:pRg st="0" end="0"/>
                                            </p:txEl>
                                          </p:spTgt>
                                        </p:tgtEl>
                                        <p:attrNameLst>
                                          <p:attrName>style.visibility</p:attrName>
                                        </p:attrNameLst>
                                      </p:cBhvr>
                                      <p:to>
                                        <p:strVal val="hidden"/>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665618"/>
                                        </p:tgtEl>
                                        <p:attrNameLst>
                                          <p:attrName>style.visibility</p:attrName>
                                        </p:attrNameLst>
                                      </p:cBhvr>
                                      <p:to>
                                        <p:strVal val="visible"/>
                                      </p:to>
                                    </p:set>
                                    <p:animEffect transition="in" filter="blinds(horizontal)">
                                      <p:cBhvr>
                                        <p:cTn id="90" dur="500"/>
                                        <p:tgtEl>
                                          <p:spTgt spid="665618"/>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665622"/>
                                        </p:tgtEl>
                                        <p:attrNameLst>
                                          <p:attrName>style.visibility</p:attrName>
                                        </p:attrNameLst>
                                      </p:cBhvr>
                                      <p:to>
                                        <p:strVal val="visible"/>
                                      </p:to>
                                    </p:set>
                                    <p:animEffect transition="in" filter="blinds(horizontal)">
                                      <p:cBhvr>
                                        <p:cTn id="93" dur="500"/>
                                        <p:tgtEl>
                                          <p:spTgt spid="665622"/>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665626">
                                            <p:txEl>
                                              <p:pRg st="0" end="0"/>
                                            </p:txEl>
                                          </p:spTgt>
                                        </p:tgtEl>
                                        <p:attrNameLst>
                                          <p:attrName>style.visibility</p:attrName>
                                        </p:attrNameLst>
                                      </p:cBhvr>
                                      <p:to>
                                        <p:strVal val="visible"/>
                                      </p:to>
                                    </p:set>
                                    <p:animEffect transition="in" filter="blinds(horizontal)">
                                      <p:cBhvr>
                                        <p:cTn id="98" dur="500"/>
                                        <p:tgtEl>
                                          <p:spTgt spid="665626">
                                            <p:txEl>
                                              <p:pRg st="0" end="0"/>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xit" presetSubtype="10" fill="hold" nodeType="clickEffect">
                                  <p:stCondLst>
                                    <p:cond delay="0"/>
                                  </p:stCondLst>
                                  <p:childTnLst>
                                    <p:animEffect transition="out" filter="blinds(horizontal)">
                                      <p:cBhvr>
                                        <p:cTn id="102" dur="500"/>
                                        <p:tgtEl>
                                          <p:spTgt spid="665626">
                                            <p:txEl>
                                              <p:pRg st="0" end="0"/>
                                            </p:txEl>
                                          </p:spTgt>
                                        </p:tgtEl>
                                      </p:cBhvr>
                                    </p:animEffect>
                                    <p:set>
                                      <p:cBhvr>
                                        <p:cTn id="103" dur="1" fill="hold">
                                          <p:stCondLst>
                                            <p:cond delay="499"/>
                                          </p:stCondLst>
                                        </p:cTn>
                                        <p:tgtEl>
                                          <p:spTgt spid="665626">
                                            <p:txEl>
                                              <p:pRg st="0" end="0"/>
                                            </p:txEl>
                                          </p:spTgt>
                                        </p:tgtEl>
                                        <p:attrNameLst>
                                          <p:attrName>style.visibility</p:attrName>
                                        </p:attrNameLst>
                                      </p:cBhvr>
                                      <p:to>
                                        <p:strVal val="hidden"/>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665620"/>
                                        </p:tgtEl>
                                        <p:attrNameLst>
                                          <p:attrName>style.visibility</p:attrName>
                                        </p:attrNameLst>
                                      </p:cBhvr>
                                      <p:to>
                                        <p:strVal val="visible"/>
                                      </p:to>
                                    </p:set>
                                    <p:animEffect transition="in" filter="blinds(horizontal)">
                                      <p:cBhvr>
                                        <p:cTn id="108" dur="500"/>
                                        <p:tgtEl>
                                          <p:spTgt spid="665620"/>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665623"/>
                                        </p:tgtEl>
                                        <p:attrNameLst>
                                          <p:attrName>style.visibility</p:attrName>
                                        </p:attrNameLst>
                                      </p:cBhvr>
                                      <p:to>
                                        <p:strVal val="visible"/>
                                      </p:to>
                                    </p:set>
                                    <p:animEffect transition="in" filter="blinds(horizontal)">
                                      <p:cBhvr>
                                        <p:cTn id="111" dur="500"/>
                                        <p:tgtEl>
                                          <p:spTgt spid="665623"/>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665627"/>
                                        </p:tgtEl>
                                        <p:attrNameLst>
                                          <p:attrName>style.visibility</p:attrName>
                                        </p:attrNameLst>
                                      </p:cBhvr>
                                      <p:to>
                                        <p:strVal val="visible"/>
                                      </p:to>
                                    </p:set>
                                    <p:animEffect transition="in" filter="blinds(horizontal)">
                                      <p:cBhvr>
                                        <p:cTn id="116" dur="500"/>
                                        <p:tgtEl>
                                          <p:spTgt spid="665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04" grpId="0"/>
      <p:bldP spid="665605" grpId="0"/>
      <p:bldP spid="665605" grpId="1"/>
      <p:bldP spid="665606" grpId="0" animBg="1"/>
      <p:bldP spid="665607" grpId="0" animBg="1"/>
      <p:bldP spid="665608" grpId="0" animBg="1"/>
      <p:bldP spid="665609" grpId="0"/>
      <p:bldP spid="665610" grpId="0"/>
      <p:bldP spid="665611" grpId="0"/>
      <p:bldP spid="665612" grpId="0" animBg="1"/>
      <p:bldP spid="665613" grpId="0" animBg="1"/>
      <p:bldP spid="665614" grpId="0" animBg="1"/>
      <p:bldP spid="665615" grpId="0"/>
      <p:bldP spid="665616" grpId="0"/>
      <p:bldP spid="665617" grpId="0"/>
      <p:bldP spid="665618" grpId="0" animBg="1"/>
      <p:bldP spid="665619" grpId="0" animBg="1"/>
      <p:bldP spid="665620" grpId="0" animBg="1"/>
      <p:bldP spid="665621" grpId="0"/>
      <p:bldP spid="665622" grpId="0"/>
      <p:bldP spid="665623" grpId="0"/>
      <p:bldP spid="665624" grpId="0" build="allAtOnce"/>
      <p:bldP spid="665625" grpId="0" build="allAtOnce"/>
      <p:bldP spid="665626" grpId="0" build="allAtOnce"/>
      <p:bldP spid="6656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zh-CN" altLang="en-US" smtClean="0">
                <a:ea typeface="宋体" charset="-122"/>
              </a:rPr>
              <a:t>文法、推导与分析树</a:t>
            </a:r>
          </a:p>
        </p:txBody>
      </p:sp>
      <p:sp>
        <p:nvSpPr>
          <p:cNvPr id="666627" name="Rectangle 3"/>
          <p:cNvSpPr>
            <a:spLocks noGrp="1" noChangeArrowheads="1"/>
          </p:cNvSpPr>
          <p:nvPr>
            <p:ph idx="1"/>
          </p:nvPr>
        </p:nvSpPr>
        <p:spPr>
          <a:xfrm>
            <a:off x="374650" y="1125538"/>
            <a:ext cx="8518525" cy="5229225"/>
          </a:xfrm>
        </p:spPr>
        <p:txBody>
          <a:bodyPr/>
          <a:lstStyle/>
          <a:p>
            <a:pPr>
              <a:lnSpc>
                <a:spcPct val="90000"/>
              </a:lnSpc>
              <a:defRPr/>
            </a:pPr>
            <a:r>
              <a:rPr lang="zh-CN" altLang="en-US" sz="3200" dirty="0" smtClean="0">
                <a:ea typeface="宋体" pitchFamily="2" charset="-122"/>
              </a:rPr>
              <a:t>表达式文法</a:t>
            </a:r>
          </a:p>
          <a:p>
            <a:pPr marL="457200" lvl="1" indent="0">
              <a:lnSpc>
                <a:spcPct val="90000"/>
              </a:lnSpc>
              <a:buFontTx/>
              <a:buNone/>
              <a:defRPr/>
            </a:pP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 E </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i="1" dirty="0" smtClean="0">
                <a:solidFill>
                  <a:schemeClr val="accent2"/>
                </a:solidFill>
                <a:effectLst>
                  <a:outerShdw blurRad="38100" dist="38100" dir="2700000" algn="tl">
                    <a:srgbClr val="C0C0C0"/>
                  </a:outerShdw>
                </a:effectLst>
                <a:ea typeface="宋体" pitchFamily="2" charset="-122"/>
                <a:cs typeface="Times New Roman" pitchFamily="18" charset="0"/>
              </a:rPr>
              <a:t>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id</a:t>
            </a:r>
            <a:endParaRPr lang="en-US" altLang="zh-CN" dirty="0" smtClean="0">
              <a:ea typeface="宋体" pitchFamily="2" charset="-122"/>
            </a:endParaRPr>
          </a:p>
          <a:p>
            <a:pPr>
              <a:lnSpc>
                <a:spcPct val="90000"/>
              </a:lnSpc>
              <a:defRPr/>
            </a:pPr>
            <a:endParaRPr lang="en-US" altLang="zh-CN" sz="3200" dirty="0" smtClean="0">
              <a:ea typeface="宋体" pitchFamily="2" charset="-122"/>
            </a:endParaRPr>
          </a:p>
          <a:p>
            <a:pPr>
              <a:lnSpc>
                <a:spcPct val="90000"/>
              </a:lnSpc>
              <a:defRPr/>
            </a:pPr>
            <a:r>
              <a:rPr lang="zh-CN" altLang="en-US" sz="3200" dirty="0" smtClean="0">
                <a:ea typeface="宋体" pitchFamily="2" charset="-122"/>
              </a:rPr>
              <a:t>语法分析的目标是：给出一个句子，比如</a:t>
            </a:r>
            <a:r>
              <a:rPr lang="en-US" altLang="zh-CN" sz="3200" dirty="0" err="1" smtClean="0">
                <a:ea typeface="宋体" pitchFamily="2" charset="-122"/>
              </a:rPr>
              <a:t>id+id</a:t>
            </a:r>
            <a:r>
              <a:rPr lang="en-US" altLang="zh-CN" sz="3200" dirty="0" smtClean="0">
                <a:ea typeface="宋体" pitchFamily="2" charset="-122"/>
              </a:rPr>
              <a:t>*id </a:t>
            </a:r>
            <a:r>
              <a:rPr lang="zh-CN" altLang="en-US" sz="3200" dirty="0" smtClean="0">
                <a:ea typeface="宋体" pitchFamily="2" charset="-122"/>
              </a:rPr>
              <a:t>，怎么判断该句子满足文法所描述的语法规则？</a:t>
            </a:r>
          </a:p>
          <a:p>
            <a:pPr lvl="1">
              <a:lnSpc>
                <a:spcPct val="90000"/>
              </a:lnSpc>
              <a:defRPr/>
            </a:pPr>
            <a:r>
              <a:rPr lang="zh-CN" altLang="en-US" sz="2800" dirty="0" smtClean="0">
                <a:solidFill>
                  <a:srgbClr val="CC0000"/>
                </a:solidFill>
                <a:ea typeface="宋体" pitchFamily="2" charset="-122"/>
              </a:rPr>
              <a:t>判断是不是存在一个推导，使得</a:t>
            </a:r>
            <a:r>
              <a:rPr lang="en-US" altLang="zh-CN" sz="2800" dirty="0" smtClean="0">
                <a:solidFill>
                  <a:srgbClr val="CC0000"/>
                </a:solidFill>
                <a:ea typeface="宋体" pitchFamily="2" charset="-122"/>
              </a:rPr>
              <a:t>E</a:t>
            </a:r>
            <a:r>
              <a:rPr lang="zh-CN" altLang="en-US" sz="2800" dirty="0" smtClean="0">
                <a:solidFill>
                  <a:srgbClr val="CC0000"/>
                </a:solidFill>
                <a:ea typeface="宋体" pitchFamily="2" charset="-122"/>
              </a:rPr>
              <a:t>推导出给定的句子</a:t>
            </a:r>
          </a:p>
          <a:p>
            <a:pPr>
              <a:lnSpc>
                <a:spcPct val="90000"/>
              </a:lnSpc>
              <a:defRPr/>
            </a:pPr>
            <a:r>
              <a:rPr lang="zh-CN" altLang="en-US" sz="3200" dirty="0" smtClean="0">
                <a:ea typeface="宋体" pitchFamily="2" charset="-122"/>
              </a:rPr>
              <a:t>语法分析器设计的角度：</a:t>
            </a:r>
            <a:r>
              <a:rPr lang="zh-CN" altLang="en-US" sz="2400" b="1" dirty="0" smtClean="0">
                <a:solidFill>
                  <a:srgbClr val="FF3300"/>
                </a:solidFill>
                <a:ea typeface="宋体" pitchFamily="2" charset="-122"/>
              </a:rPr>
              <a:t>如何保证文法能推导出所有正确的语法表示，并且只能是这些表示。</a:t>
            </a:r>
          </a:p>
        </p:txBody>
      </p:sp>
      <p:sp>
        <p:nvSpPr>
          <p:cNvPr id="2355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358630C4-B21B-4491-86D0-457A418FC3B1}" type="slidenum">
              <a:rPr lang="en-US" altLang="zh-CN">
                <a:solidFill>
                  <a:schemeClr val="bg2"/>
                </a:solidFill>
                <a:latin typeface="Arial" charset="0"/>
              </a:rPr>
              <a:pPr/>
              <a:t>27</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666627">
                                            <p:txEl>
                                              <p:pRg st="3" end="3"/>
                                            </p:txEl>
                                          </p:spTgt>
                                        </p:tgtEl>
                                        <p:attrNameLst>
                                          <p:attrName>style.visibility</p:attrName>
                                        </p:attrNameLst>
                                      </p:cBhvr>
                                      <p:to>
                                        <p:strVal val="visible"/>
                                      </p:to>
                                    </p:set>
                                    <p:animEffect transition="in" filter="blinds(horizontal)">
                                      <p:cBhvr>
                                        <p:cTn id="7" dur="500"/>
                                        <p:tgtEl>
                                          <p:spTgt spid="666627">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66627">
                                            <p:txEl>
                                              <p:pRg st="4" end="4"/>
                                            </p:txEl>
                                          </p:spTgt>
                                        </p:tgtEl>
                                        <p:attrNameLst>
                                          <p:attrName>style.visibility</p:attrName>
                                        </p:attrNameLst>
                                      </p:cBhvr>
                                      <p:to>
                                        <p:strVal val="visible"/>
                                      </p:to>
                                    </p:set>
                                    <p:animEffect transition="in" filter="blinds(horizontal)">
                                      <p:cBhvr>
                                        <p:cTn id="10" dur="500"/>
                                        <p:tgtEl>
                                          <p:spTgt spid="666627">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66627">
                                            <p:txEl>
                                              <p:pRg st="5" end="5"/>
                                            </p:txEl>
                                          </p:spTgt>
                                        </p:tgtEl>
                                        <p:attrNameLst>
                                          <p:attrName>style.visibility</p:attrName>
                                        </p:attrNameLst>
                                      </p:cBhvr>
                                      <p:to>
                                        <p:strVal val="visible"/>
                                      </p:to>
                                    </p:set>
                                    <p:animEffect transition="in" filter="blinds(horizontal)">
                                      <p:cBhvr>
                                        <p:cTn id="15" dur="500"/>
                                        <p:tgtEl>
                                          <p:spTgt spid="666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pitchFamily="2" charset="-122"/>
              </a:rPr>
              <a:t>上下文无关文法</a:t>
            </a:r>
          </a:p>
        </p:txBody>
      </p:sp>
      <p:sp>
        <p:nvSpPr>
          <p:cNvPr id="24580" name="Rectangle 3"/>
          <p:cNvSpPr>
            <a:spLocks noGrp="1" noChangeArrowheads="1"/>
          </p:cNvSpPr>
          <p:nvPr>
            <p:ph idx="1"/>
          </p:nvPr>
        </p:nvSpPr>
        <p:spPr/>
        <p:txBody>
          <a:bodyPr/>
          <a:lstStyle/>
          <a:p>
            <a:r>
              <a:rPr lang="zh-CN" altLang="en-US" smtClean="0">
                <a:ea typeface="宋体" charset="-122"/>
              </a:rPr>
              <a:t>主要内容</a:t>
            </a:r>
          </a:p>
        </p:txBody>
      </p:sp>
      <p:sp>
        <p:nvSpPr>
          <p:cNvPr id="2457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6CEAB334-0C05-4C81-8B7C-A0D2EF89A4DF}" type="slidenum">
              <a:rPr lang="en-US" altLang="zh-CN">
                <a:solidFill>
                  <a:schemeClr val="bg2"/>
                </a:solidFill>
                <a:latin typeface="Arial" charset="0"/>
              </a:rPr>
              <a:pPr/>
              <a:t>28</a:t>
            </a:fld>
            <a:endParaRPr lang="en-US" altLang="zh-CN">
              <a:solidFill>
                <a:schemeClr val="bg2"/>
              </a:solidFill>
              <a:latin typeface="Arial" charset="0"/>
            </a:endParaRPr>
          </a:p>
        </p:txBody>
      </p:sp>
      <p:sp>
        <p:nvSpPr>
          <p:cNvPr id="459783" name="Text Box 7" descr="Green marble"/>
          <p:cNvSpPr txBox="1">
            <a:spLocks noChangeArrowheads="1"/>
          </p:cNvSpPr>
          <p:nvPr/>
        </p:nvSpPr>
        <p:spPr bwMode="auto">
          <a:xfrm>
            <a:off x="3708400" y="3711575"/>
            <a:ext cx="48244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400" b="1">
                <a:solidFill>
                  <a:srgbClr val="FF3300"/>
                </a:solidFill>
                <a:effectLst>
                  <a:outerShdw blurRad="38100" dist="38100" dir="2700000" algn="tl">
                    <a:srgbClr val="C0C0C0"/>
                  </a:outerShdw>
                </a:effectLst>
                <a:latin typeface="Tahoma" pitchFamily="34" charset="0"/>
                <a:ea typeface="宋体" pitchFamily="2" charset="-122"/>
              </a:rPr>
              <a:t>二义性问题是文法设计中常见的， </a:t>
            </a:r>
          </a:p>
          <a:p>
            <a:pPr>
              <a:defRPr/>
            </a:pPr>
            <a:r>
              <a:rPr lang="zh-CN" altLang="en-US" sz="2400" b="1">
                <a:solidFill>
                  <a:srgbClr val="FF3300"/>
                </a:solidFill>
                <a:effectLst>
                  <a:outerShdw blurRad="38100" dist="38100" dir="2700000" algn="tl">
                    <a:srgbClr val="C0C0C0"/>
                  </a:outerShdw>
                </a:effectLst>
                <a:latin typeface="Tahoma" pitchFamily="34" charset="0"/>
                <a:ea typeface="宋体" pitchFamily="2" charset="-122"/>
              </a:rPr>
              <a:t>也是最需要避免的问题</a:t>
            </a:r>
          </a:p>
        </p:txBody>
      </p:sp>
      <p:sp>
        <p:nvSpPr>
          <p:cNvPr id="2" name="矩形 1"/>
          <p:cNvSpPr/>
          <p:nvPr/>
        </p:nvSpPr>
        <p:spPr>
          <a:xfrm>
            <a:off x="2016124" y="5229200"/>
            <a:ext cx="5580211" cy="830997"/>
          </a:xfrm>
          <a:prstGeom prst="rect">
            <a:avLst/>
          </a:prstGeom>
        </p:spPr>
        <p:txBody>
          <a:bodyPr wrap="square">
            <a:spAutoFit/>
          </a:bodyPr>
          <a:lstStyle/>
          <a:p>
            <a:r>
              <a:rPr lang="zh-CN" altLang="en-US" sz="2400" dirty="0">
                <a:solidFill>
                  <a:schemeClr val="tx2"/>
                </a:solidFill>
                <a:latin typeface="微软雅黑" pitchFamily="34" charset="-122"/>
                <a:ea typeface="微软雅黑" pitchFamily="34" charset="-122"/>
              </a:rPr>
              <a:t>文法的二义性，是指对于符合文法规则的同一个句子，存在两种可能的分析树</a:t>
            </a:r>
          </a:p>
        </p:txBody>
      </p:sp>
      <p:grpSp>
        <p:nvGrpSpPr>
          <p:cNvPr id="11" name="组合 10"/>
          <p:cNvGrpSpPr/>
          <p:nvPr/>
        </p:nvGrpSpPr>
        <p:grpSpPr>
          <a:xfrm>
            <a:off x="1651000" y="2420938"/>
            <a:ext cx="4865688" cy="1106462"/>
            <a:chOff x="1651000" y="2420938"/>
            <a:chExt cx="4865688" cy="1106462"/>
          </a:xfrm>
          <a:solidFill>
            <a:schemeClr val="bg1">
              <a:lumMod val="95000"/>
            </a:schemeClr>
          </a:solidFill>
        </p:grpSpPr>
        <p:sp>
          <p:nvSpPr>
            <p:cNvPr id="12" name="Rectangle 4" descr="Green marble"/>
            <p:cNvSpPr>
              <a:spLocks noChangeArrowheads="1"/>
            </p:cNvSpPr>
            <p:nvPr/>
          </p:nvSpPr>
          <p:spPr bwMode="auto">
            <a:xfrm>
              <a:off x="1651000" y="2420938"/>
              <a:ext cx="806450" cy="409575"/>
            </a:xfrm>
            <a:prstGeom prst="rect">
              <a:avLst/>
            </a:prstGeom>
            <a:grpFill/>
            <a:ln w="12700">
              <a:solidFill>
                <a:schemeClr val="tx1"/>
              </a:solidFill>
              <a:miter lim="800000"/>
              <a:headEnd type="none" w="sm" len="sm"/>
              <a:tailEnd type="none" w="sm" len="sm"/>
            </a:ln>
            <a:effectLst/>
            <a:extLst/>
          </p:spPr>
          <p:txBody>
            <a:bodyPr anchor="ctr">
              <a:spAutoFit/>
            </a:bodyPr>
            <a:lstStyle/>
            <a:p>
              <a:pPr algn="ctr">
                <a:defRPr/>
              </a:pPr>
              <a:r>
                <a:rPr lang="zh-CN" altLang="en-US" b="1">
                  <a:effectLst>
                    <a:outerShdw blurRad="38100" dist="38100" dir="2700000" algn="tl">
                      <a:srgbClr val="FFFFFF"/>
                    </a:outerShdw>
                  </a:effectLst>
                  <a:latin typeface="微软雅黑" pitchFamily="34" charset="-122"/>
                  <a:ea typeface="微软雅黑" pitchFamily="34" charset="-122"/>
                </a:rPr>
                <a:t>定义 </a:t>
              </a:r>
            </a:p>
          </p:txBody>
        </p:sp>
        <p:sp>
          <p:nvSpPr>
            <p:cNvPr id="13" name="Rectangle 5" descr="Green marble"/>
            <p:cNvSpPr>
              <a:spLocks noChangeArrowheads="1"/>
            </p:cNvSpPr>
            <p:nvPr/>
          </p:nvSpPr>
          <p:spPr bwMode="auto">
            <a:xfrm>
              <a:off x="3424238" y="2422525"/>
              <a:ext cx="1381125" cy="409575"/>
            </a:xfrm>
            <a:prstGeom prst="rect">
              <a:avLst/>
            </a:prstGeom>
            <a:grpFill/>
            <a:ln w="12700">
              <a:solidFill>
                <a:schemeClr val="tx1"/>
              </a:solidFill>
              <a:miter lim="800000"/>
              <a:headEnd type="none" w="sm" len="sm"/>
              <a:tailEnd type="none" w="sm" len="sm"/>
            </a:ln>
            <a:effectLst/>
            <a:extLst/>
          </p:spPr>
          <p:txBody>
            <a:bodyPr anchor="ctr">
              <a:spAutoFit/>
            </a:bodyPr>
            <a:lstStyle/>
            <a:p>
              <a:pPr algn="ctr">
                <a:defRPr/>
              </a:pPr>
              <a:r>
                <a:rPr lang="zh-CN" altLang="en-US" b="1">
                  <a:effectLst>
                    <a:outerShdw blurRad="38100" dist="38100" dir="2700000" algn="tl">
                      <a:srgbClr val="FFFFFF"/>
                    </a:outerShdw>
                  </a:effectLst>
                  <a:latin typeface="微软雅黑" pitchFamily="34" charset="-122"/>
                  <a:ea typeface="微软雅黑" pitchFamily="34" charset="-122"/>
                </a:rPr>
                <a:t>文法推导 </a:t>
              </a:r>
            </a:p>
          </p:txBody>
        </p:sp>
        <p:sp>
          <p:nvSpPr>
            <p:cNvPr id="14" name="Rectangle 6" descr="Green marble"/>
            <p:cNvSpPr>
              <a:spLocks noChangeArrowheads="1"/>
            </p:cNvSpPr>
            <p:nvPr/>
          </p:nvSpPr>
          <p:spPr bwMode="auto">
            <a:xfrm>
              <a:off x="5424488" y="2422525"/>
              <a:ext cx="1092200" cy="409575"/>
            </a:xfrm>
            <a:prstGeom prst="rect">
              <a:avLst/>
            </a:prstGeom>
            <a:grpFill/>
            <a:ln w="12700">
              <a:solidFill>
                <a:schemeClr val="tx1"/>
              </a:solidFill>
              <a:miter lim="800000"/>
              <a:headEnd type="none" w="sm" len="sm"/>
              <a:tailEnd type="none" w="sm" len="sm"/>
            </a:ln>
            <a:effectLst/>
            <a:extLst/>
          </p:spPr>
          <p:txBody>
            <a:bodyPr anchor="ctr">
              <a:spAutoFit/>
            </a:bodyPr>
            <a:lstStyle/>
            <a:p>
              <a:pPr algn="ctr">
                <a:defRPr/>
              </a:pPr>
              <a:r>
                <a:rPr lang="zh-CN" altLang="en-US" b="1">
                  <a:effectLst>
                    <a:outerShdw blurRad="38100" dist="38100" dir="2700000" algn="tl">
                      <a:srgbClr val="FFFFFF"/>
                    </a:outerShdw>
                  </a:effectLst>
                  <a:latin typeface="微软雅黑" pitchFamily="34" charset="-122"/>
                  <a:ea typeface="微软雅黑" pitchFamily="34" charset="-122"/>
                </a:rPr>
                <a:t>二义性 </a:t>
              </a:r>
            </a:p>
          </p:txBody>
        </p:sp>
        <p:sp>
          <p:nvSpPr>
            <p:cNvPr id="15" name="AutoShape 8"/>
            <p:cNvSpPr>
              <a:spLocks noChangeArrowheads="1"/>
            </p:cNvSpPr>
            <p:nvPr/>
          </p:nvSpPr>
          <p:spPr bwMode="auto">
            <a:xfrm>
              <a:off x="5787108" y="3084726"/>
              <a:ext cx="366960" cy="442674"/>
            </a:xfrm>
            <a:prstGeom prst="downArrow">
              <a:avLst>
                <a:gd name="adj1" fmla="val 50000"/>
                <a:gd name="adj2" fmla="val 25000"/>
              </a:avLst>
            </a:prstGeom>
            <a:grpFill/>
            <a:ln w="12700" algn="ctr">
              <a:solidFill>
                <a:schemeClr val="tx1"/>
              </a:solidFill>
              <a:miter lim="800000"/>
              <a:headEnd type="none" w="sm" len="sm"/>
              <a:tailEnd type="none" w="sm" len="sm"/>
            </a:ln>
            <a:effectLst/>
            <a:extLst/>
          </p:spPr>
          <p:txBody>
            <a:bodyPr wrap="none" anchor="ctr">
              <a:spAutoFit/>
            </a:bodyPr>
            <a:lstStyle/>
            <a:p>
              <a:endParaRPr lang="zh-CN" altLang="en-US" b="1">
                <a:latin typeface="微软雅黑" pitchFamily="34" charset="-122"/>
                <a:ea typeface="微软雅黑"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5" fill="hold" nodeType="afterEffect">
                                  <p:stCondLst>
                                    <p:cond delay="0"/>
                                  </p:stCondLst>
                                  <p:childTnLst>
                                    <p:set>
                                      <p:cBhvr>
                                        <p:cTn id="6" dur="1" fill="hold">
                                          <p:stCondLst>
                                            <p:cond delay="0"/>
                                          </p:stCondLst>
                                        </p:cTn>
                                        <p:tgtEl>
                                          <p:spTgt spid="459783">
                                            <p:txEl>
                                              <p:pRg st="0" end="0"/>
                                            </p:txEl>
                                          </p:spTgt>
                                        </p:tgtEl>
                                        <p:attrNameLst>
                                          <p:attrName>style.visibility</p:attrName>
                                        </p:attrNameLst>
                                      </p:cBhvr>
                                      <p:to>
                                        <p:strVal val="visible"/>
                                      </p:to>
                                    </p:set>
                                    <p:animEffect transition="in" filter="blinds(vertical)">
                                      <p:cBhvr>
                                        <p:cTn id="7" dur="500"/>
                                        <p:tgtEl>
                                          <p:spTgt spid="459783">
                                            <p:txEl>
                                              <p:pRg st="0" end="0"/>
                                            </p:txEl>
                                          </p:spTgt>
                                        </p:tgtEl>
                                      </p:cBhvr>
                                    </p:animEffect>
                                  </p:childTnLst>
                                </p:cTn>
                              </p:par>
                              <p:par>
                                <p:cTn id="8" presetID="3" presetClass="entr" presetSubtype="5" fill="hold" nodeType="withEffect">
                                  <p:stCondLst>
                                    <p:cond delay="0"/>
                                  </p:stCondLst>
                                  <p:childTnLst>
                                    <p:set>
                                      <p:cBhvr>
                                        <p:cTn id="9" dur="1" fill="hold">
                                          <p:stCondLst>
                                            <p:cond delay="0"/>
                                          </p:stCondLst>
                                        </p:cTn>
                                        <p:tgtEl>
                                          <p:spTgt spid="459783">
                                            <p:txEl>
                                              <p:pRg st="1" end="1"/>
                                            </p:txEl>
                                          </p:spTgt>
                                        </p:tgtEl>
                                        <p:attrNameLst>
                                          <p:attrName>style.visibility</p:attrName>
                                        </p:attrNameLst>
                                      </p:cBhvr>
                                      <p:to>
                                        <p:strVal val="visible"/>
                                      </p:to>
                                    </p:set>
                                    <p:animEffect transition="in" filter="blinds(vertical)">
                                      <p:cBhvr>
                                        <p:cTn id="10" dur="500"/>
                                        <p:tgtEl>
                                          <p:spTgt spid="45978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75" name="Rectangle 47"/>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ea typeface="宋体" pitchFamily="2" charset="-122"/>
              </a:rPr>
              <a:t>3.1.3 </a:t>
            </a:r>
            <a:r>
              <a:rPr lang="zh-CN" altLang="en-US" dirty="0" smtClean="0">
                <a:effectLst>
                  <a:outerShdw blurRad="38100" dist="38100" dir="2700000" algn="tl">
                    <a:srgbClr val="C0C0C0"/>
                  </a:outerShdw>
                </a:effectLst>
                <a:ea typeface="宋体" pitchFamily="2" charset="-122"/>
              </a:rPr>
              <a:t>二义性</a:t>
            </a:r>
          </a:p>
        </p:txBody>
      </p:sp>
      <p:sp>
        <p:nvSpPr>
          <p:cNvPr id="457776" name="Rectangle 48"/>
          <p:cNvSpPr>
            <a:spLocks noGrp="1" noChangeArrowheads="1"/>
          </p:cNvSpPr>
          <p:nvPr>
            <p:ph idx="1"/>
          </p:nvPr>
        </p:nvSpPr>
        <p:spPr>
          <a:xfrm>
            <a:off x="323528" y="980728"/>
            <a:ext cx="8229600" cy="5248275"/>
          </a:xfrm>
        </p:spPr>
        <p:txBody>
          <a:bodyPr/>
          <a:lstStyle/>
          <a:p>
            <a:pPr algn="just">
              <a:spcBef>
                <a:spcPct val="0"/>
              </a:spcBef>
              <a:buFontTx/>
              <a:buNone/>
              <a:defRPr/>
            </a:pP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a:t>
            </a:r>
            <a:r>
              <a:rPr lang="en-US" altLang="zh-CN" sz="2400" b="1" i="1" dirty="0" smtClean="0">
                <a:solidFill>
                  <a:schemeClr val="accent2"/>
                </a:solidFill>
                <a:effectLst>
                  <a:outerShdw blurRad="38100" dist="38100" dir="2700000" algn="tl">
                    <a:srgbClr val="C0C0C0"/>
                  </a:outerShdw>
                </a:effectLst>
                <a:ea typeface="宋体" pitchFamily="2" charset="-122"/>
              </a:rPr>
              <a:t>E</a:t>
            </a:r>
            <a:endParaRPr lang="en-US" altLang="zh-CN" sz="24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dirty="0" smtClean="0">
                <a:solidFill>
                  <a:schemeClr val="accent2"/>
                </a:solidFill>
                <a:effectLst>
                  <a:outerShdw blurRad="38100" dist="38100" dir="2700000" algn="tl">
                    <a:srgbClr val="C0C0C0"/>
                  </a:outerShdw>
                </a:effectLst>
                <a:ea typeface="宋体" pitchFamily="2" charset="-122"/>
              </a:rPr>
              <a:t> id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 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p>
          <a:p>
            <a:pPr algn="just">
              <a:spcBef>
                <a:spcPct val="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dirty="0" smtClean="0">
                <a:solidFill>
                  <a:schemeClr val="accent2"/>
                </a:solidFill>
                <a:effectLst>
                  <a:outerShdw blurRad="38100" dist="38100" dir="2700000" algn="tl">
                    <a:srgbClr val="C0C0C0"/>
                  </a:outerShdw>
                </a:effectLst>
                <a:ea typeface="宋体" pitchFamily="2" charset="-122"/>
              </a:rPr>
              <a:t> id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id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p>
          <a:p>
            <a:pPr algn="just">
              <a:spcBef>
                <a:spcPct val="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dirty="0" smtClean="0">
                <a:solidFill>
                  <a:schemeClr val="accent2"/>
                </a:solidFill>
                <a:effectLst>
                  <a:outerShdw blurRad="38100" dist="38100" dir="2700000" algn="tl">
                    <a:srgbClr val="C0C0C0"/>
                  </a:outerShdw>
                </a:effectLst>
                <a:ea typeface="宋体" pitchFamily="2" charset="-122"/>
              </a:rPr>
              <a:t> id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rPr>
              <a:t> id + </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id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rPr>
              <a:t> id + </a:t>
            </a:r>
            <a:r>
              <a:rPr lang="en-US" altLang="zh-CN" sz="2400" b="1" i="1" dirty="0" smtClean="0">
                <a:solidFill>
                  <a:schemeClr val="accent2"/>
                </a:solidFill>
                <a:effectLst>
                  <a:outerShdw blurRad="38100" dist="38100" dir="2700000" algn="tl">
                    <a:srgbClr val="C0C0C0"/>
                  </a:outerShdw>
                </a:effectLst>
                <a:ea typeface="宋体" pitchFamily="2" charset="-122"/>
              </a:rPr>
              <a:t>E</a:t>
            </a:r>
            <a:endParaRPr lang="en-US" altLang="zh-CN" sz="24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dirty="0" smtClean="0">
                <a:solidFill>
                  <a:schemeClr val="accent2"/>
                </a:solidFill>
                <a:effectLst>
                  <a:outerShdw blurRad="38100" dist="38100" dir="2700000" algn="tl">
                    <a:srgbClr val="C0C0C0"/>
                  </a:outerShdw>
                </a:effectLst>
                <a:ea typeface="宋体" pitchFamily="2" charset="-122"/>
              </a:rPr>
              <a:t> id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rPr>
              <a:t> id + id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id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rPr>
              <a:t> id + id</a:t>
            </a:r>
            <a:endParaRPr lang="zh-CN" altLang="en-US" sz="2400" b="1" dirty="0" smtClean="0">
              <a:solidFill>
                <a:schemeClr val="accent2"/>
              </a:solidFill>
              <a:effectLst>
                <a:outerShdw blurRad="38100" dist="38100" dir="2700000" algn="tl">
                  <a:srgbClr val="C0C0C0"/>
                </a:outerShdw>
              </a:effectLst>
              <a:ea typeface="宋体" pitchFamily="2" charset="-122"/>
            </a:endParaRPr>
          </a:p>
          <a:p>
            <a:pPr>
              <a:defRPr/>
            </a:pPr>
            <a:endParaRPr lang="zh-CN" altLang="en-US" sz="2800" dirty="0" smtClean="0">
              <a:ea typeface="宋体" pitchFamily="2" charset="-122"/>
            </a:endParaRPr>
          </a:p>
        </p:txBody>
      </p:sp>
      <p:sp>
        <p:nvSpPr>
          <p:cNvPr id="2662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18A05F96-EAF6-4F14-9ED0-76324245BEFA}" type="slidenum">
              <a:rPr lang="en-US" altLang="zh-CN">
                <a:solidFill>
                  <a:schemeClr val="bg2"/>
                </a:solidFill>
                <a:latin typeface="Arial" charset="0"/>
              </a:rPr>
              <a:pPr/>
              <a:t>29</a:t>
            </a:fld>
            <a:endParaRPr lang="en-US" altLang="zh-CN">
              <a:solidFill>
                <a:schemeClr val="bg2"/>
              </a:solidFill>
              <a:latin typeface="Arial" charset="0"/>
            </a:endParaRPr>
          </a:p>
        </p:txBody>
      </p:sp>
      <p:grpSp>
        <p:nvGrpSpPr>
          <p:cNvPr id="26627" name="Group 4"/>
          <p:cNvGrpSpPr>
            <a:grpSpLocks/>
          </p:cNvGrpSpPr>
          <p:nvPr/>
        </p:nvGrpSpPr>
        <p:grpSpPr bwMode="auto">
          <a:xfrm>
            <a:off x="381000" y="3933056"/>
            <a:ext cx="8153400" cy="2438400"/>
            <a:chOff x="288" y="2592"/>
            <a:chExt cx="5136" cy="1536"/>
          </a:xfrm>
        </p:grpSpPr>
        <p:sp>
          <p:nvSpPr>
            <p:cNvPr id="26634" name="Rectangle 5"/>
            <p:cNvSpPr>
              <a:spLocks noChangeArrowheads="1"/>
            </p:cNvSpPr>
            <p:nvPr/>
          </p:nvSpPr>
          <p:spPr bwMode="auto">
            <a:xfrm>
              <a:off x="901" y="2592"/>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26635" name="Line 6"/>
            <p:cNvSpPr>
              <a:spLocks noChangeShapeType="1"/>
            </p:cNvSpPr>
            <p:nvPr/>
          </p:nvSpPr>
          <p:spPr bwMode="auto">
            <a:xfrm flipH="1">
              <a:off x="455" y="2850"/>
              <a:ext cx="431" cy="2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6" name="Line 7"/>
            <p:cNvSpPr>
              <a:spLocks noChangeShapeType="1"/>
            </p:cNvSpPr>
            <p:nvPr/>
          </p:nvSpPr>
          <p:spPr bwMode="auto">
            <a:xfrm>
              <a:off x="1082" y="2865"/>
              <a:ext cx="431" cy="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7" name="Line 8"/>
            <p:cNvSpPr>
              <a:spLocks noChangeShapeType="1"/>
            </p:cNvSpPr>
            <p:nvPr/>
          </p:nvSpPr>
          <p:spPr bwMode="auto">
            <a:xfrm>
              <a:off x="969" y="2928"/>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8" name="Rectangle 9"/>
            <p:cNvSpPr>
              <a:spLocks noChangeArrowheads="1"/>
            </p:cNvSpPr>
            <p:nvPr/>
          </p:nvSpPr>
          <p:spPr bwMode="auto">
            <a:xfrm>
              <a:off x="288" y="2974"/>
              <a:ext cx="293"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26639" name="Rectangle 10"/>
            <p:cNvSpPr>
              <a:spLocks noChangeArrowheads="1"/>
            </p:cNvSpPr>
            <p:nvPr/>
          </p:nvSpPr>
          <p:spPr bwMode="auto">
            <a:xfrm>
              <a:off x="1487" y="2987"/>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26640" name="Rectangle 11"/>
            <p:cNvSpPr>
              <a:spLocks noChangeArrowheads="1"/>
            </p:cNvSpPr>
            <p:nvPr/>
          </p:nvSpPr>
          <p:spPr bwMode="auto">
            <a:xfrm>
              <a:off x="901" y="3036"/>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800" b="1">
                  <a:latin typeface="Times New Roman" pitchFamily="18" charset="0"/>
                </a:rPr>
                <a:t>*</a:t>
              </a:r>
            </a:p>
          </p:txBody>
        </p:sp>
        <p:sp>
          <p:nvSpPr>
            <p:cNvPr id="26641" name="Line 12"/>
            <p:cNvSpPr>
              <a:spLocks noChangeShapeType="1"/>
            </p:cNvSpPr>
            <p:nvPr/>
          </p:nvSpPr>
          <p:spPr bwMode="auto">
            <a:xfrm>
              <a:off x="1695" y="3217"/>
              <a:ext cx="431" cy="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2" name="Line 13"/>
            <p:cNvSpPr>
              <a:spLocks noChangeShapeType="1"/>
            </p:cNvSpPr>
            <p:nvPr/>
          </p:nvSpPr>
          <p:spPr bwMode="auto">
            <a:xfrm flipH="1">
              <a:off x="1040" y="3217"/>
              <a:ext cx="430" cy="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3" name="Rectangle 14"/>
            <p:cNvSpPr>
              <a:spLocks noChangeArrowheads="1"/>
            </p:cNvSpPr>
            <p:nvPr/>
          </p:nvSpPr>
          <p:spPr bwMode="auto">
            <a:xfrm>
              <a:off x="1496" y="3371"/>
              <a:ext cx="29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800" b="1">
                  <a:latin typeface="Times New Roman" pitchFamily="18" charset="0"/>
                </a:rPr>
                <a:t>+</a:t>
              </a:r>
            </a:p>
          </p:txBody>
        </p:sp>
        <p:sp>
          <p:nvSpPr>
            <p:cNvPr id="26644" name="Line 15"/>
            <p:cNvSpPr>
              <a:spLocks noChangeShapeType="1"/>
            </p:cNvSpPr>
            <p:nvPr/>
          </p:nvSpPr>
          <p:spPr bwMode="auto">
            <a:xfrm>
              <a:off x="1571" y="3308"/>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5" name="Rectangle 16"/>
            <p:cNvSpPr>
              <a:spLocks noChangeArrowheads="1"/>
            </p:cNvSpPr>
            <p:nvPr/>
          </p:nvSpPr>
          <p:spPr bwMode="auto">
            <a:xfrm>
              <a:off x="871" y="3324"/>
              <a:ext cx="293"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26646" name="Rectangle 17"/>
            <p:cNvSpPr>
              <a:spLocks noChangeArrowheads="1"/>
            </p:cNvSpPr>
            <p:nvPr/>
          </p:nvSpPr>
          <p:spPr bwMode="auto">
            <a:xfrm>
              <a:off x="2126" y="3308"/>
              <a:ext cx="293"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26647" name="Line 18"/>
            <p:cNvSpPr>
              <a:spLocks noChangeShapeType="1"/>
            </p:cNvSpPr>
            <p:nvPr/>
          </p:nvSpPr>
          <p:spPr bwMode="auto">
            <a:xfrm>
              <a:off x="960" y="3660"/>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8" name="Line 19"/>
            <p:cNvSpPr>
              <a:spLocks noChangeShapeType="1"/>
            </p:cNvSpPr>
            <p:nvPr/>
          </p:nvSpPr>
          <p:spPr bwMode="auto">
            <a:xfrm>
              <a:off x="2211" y="3658"/>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9" name="Line 20"/>
            <p:cNvSpPr>
              <a:spLocks noChangeShapeType="1"/>
            </p:cNvSpPr>
            <p:nvPr/>
          </p:nvSpPr>
          <p:spPr bwMode="auto">
            <a:xfrm>
              <a:off x="373" y="3294"/>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0" name="Rectangle 21"/>
            <p:cNvSpPr>
              <a:spLocks noChangeArrowheads="1"/>
            </p:cNvSpPr>
            <p:nvPr/>
          </p:nvSpPr>
          <p:spPr bwMode="auto">
            <a:xfrm>
              <a:off x="288" y="3459"/>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26651" name="Rectangle 22"/>
            <p:cNvSpPr>
              <a:spLocks noChangeArrowheads="1"/>
            </p:cNvSpPr>
            <p:nvPr/>
          </p:nvSpPr>
          <p:spPr bwMode="auto">
            <a:xfrm>
              <a:off x="858" y="3809"/>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26652" name="Rectangle 23"/>
            <p:cNvSpPr>
              <a:spLocks noChangeArrowheads="1"/>
            </p:cNvSpPr>
            <p:nvPr/>
          </p:nvSpPr>
          <p:spPr bwMode="auto">
            <a:xfrm>
              <a:off x="2113" y="3794"/>
              <a:ext cx="293"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26653" name="Rectangle 24"/>
            <p:cNvSpPr>
              <a:spLocks noChangeArrowheads="1"/>
            </p:cNvSpPr>
            <p:nvPr/>
          </p:nvSpPr>
          <p:spPr bwMode="auto">
            <a:xfrm>
              <a:off x="4547" y="2595"/>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26654" name="Line 25"/>
            <p:cNvSpPr>
              <a:spLocks noChangeShapeType="1"/>
            </p:cNvSpPr>
            <p:nvPr/>
          </p:nvSpPr>
          <p:spPr bwMode="auto">
            <a:xfrm flipH="1">
              <a:off x="4102" y="2853"/>
              <a:ext cx="430" cy="2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5" name="Line 26"/>
            <p:cNvSpPr>
              <a:spLocks noChangeShapeType="1"/>
            </p:cNvSpPr>
            <p:nvPr/>
          </p:nvSpPr>
          <p:spPr bwMode="auto">
            <a:xfrm>
              <a:off x="4729" y="2867"/>
              <a:ext cx="430" cy="2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6" name="Line 27"/>
            <p:cNvSpPr>
              <a:spLocks noChangeShapeType="1"/>
            </p:cNvSpPr>
            <p:nvPr/>
          </p:nvSpPr>
          <p:spPr bwMode="auto">
            <a:xfrm>
              <a:off x="4615" y="2931"/>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7" name="Rectangle 28"/>
            <p:cNvSpPr>
              <a:spLocks noChangeArrowheads="1"/>
            </p:cNvSpPr>
            <p:nvPr/>
          </p:nvSpPr>
          <p:spPr bwMode="auto">
            <a:xfrm>
              <a:off x="5131" y="3024"/>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26658" name="Line 29"/>
            <p:cNvSpPr>
              <a:spLocks noChangeShapeType="1"/>
            </p:cNvSpPr>
            <p:nvPr/>
          </p:nvSpPr>
          <p:spPr bwMode="auto">
            <a:xfrm>
              <a:off x="5216" y="3343"/>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9" name="Rectangle 30"/>
            <p:cNvSpPr>
              <a:spLocks noChangeArrowheads="1"/>
            </p:cNvSpPr>
            <p:nvPr/>
          </p:nvSpPr>
          <p:spPr bwMode="auto">
            <a:xfrm>
              <a:off x="5131" y="3508"/>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26660" name="Rectangle 31"/>
            <p:cNvSpPr>
              <a:spLocks noChangeArrowheads="1"/>
            </p:cNvSpPr>
            <p:nvPr/>
          </p:nvSpPr>
          <p:spPr bwMode="auto">
            <a:xfrm>
              <a:off x="3922" y="2977"/>
              <a:ext cx="293"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26661" name="Rectangle 32"/>
            <p:cNvSpPr>
              <a:spLocks noChangeArrowheads="1"/>
            </p:cNvSpPr>
            <p:nvPr/>
          </p:nvSpPr>
          <p:spPr bwMode="auto">
            <a:xfrm>
              <a:off x="3933" y="3437"/>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800" b="1">
                  <a:latin typeface="Times New Roman" pitchFamily="18" charset="0"/>
                </a:rPr>
                <a:t>*</a:t>
              </a:r>
            </a:p>
          </p:txBody>
        </p:sp>
        <p:sp>
          <p:nvSpPr>
            <p:cNvPr id="26662" name="Line 33"/>
            <p:cNvSpPr>
              <a:spLocks noChangeShapeType="1"/>
            </p:cNvSpPr>
            <p:nvPr/>
          </p:nvSpPr>
          <p:spPr bwMode="auto">
            <a:xfrm>
              <a:off x="4129" y="3207"/>
              <a:ext cx="431" cy="2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3" name="Line 34"/>
            <p:cNvSpPr>
              <a:spLocks noChangeShapeType="1"/>
            </p:cNvSpPr>
            <p:nvPr/>
          </p:nvSpPr>
          <p:spPr bwMode="auto">
            <a:xfrm flipH="1">
              <a:off x="3475" y="3207"/>
              <a:ext cx="430" cy="2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4" name="Rectangle 35"/>
            <p:cNvSpPr>
              <a:spLocks noChangeArrowheads="1"/>
            </p:cNvSpPr>
            <p:nvPr/>
          </p:nvSpPr>
          <p:spPr bwMode="auto">
            <a:xfrm>
              <a:off x="4556" y="3014"/>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800" b="1">
                  <a:latin typeface="Times New Roman" pitchFamily="18" charset="0"/>
                </a:rPr>
                <a:t>+</a:t>
              </a:r>
            </a:p>
          </p:txBody>
        </p:sp>
        <p:sp>
          <p:nvSpPr>
            <p:cNvPr id="26665" name="Line 36"/>
            <p:cNvSpPr>
              <a:spLocks noChangeShapeType="1"/>
            </p:cNvSpPr>
            <p:nvPr/>
          </p:nvSpPr>
          <p:spPr bwMode="auto">
            <a:xfrm>
              <a:off x="4005" y="3299"/>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6" name="Rectangle 37"/>
            <p:cNvSpPr>
              <a:spLocks noChangeArrowheads="1"/>
            </p:cNvSpPr>
            <p:nvPr/>
          </p:nvSpPr>
          <p:spPr bwMode="auto">
            <a:xfrm>
              <a:off x="3306" y="3315"/>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26667" name="Rectangle 38"/>
            <p:cNvSpPr>
              <a:spLocks noChangeArrowheads="1"/>
            </p:cNvSpPr>
            <p:nvPr/>
          </p:nvSpPr>
          <p:spPr bwMode="auto">
            <a:xfrm>
              <a:off x="4560" y="3299"/>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26668" name="Line 39"/>
            <p:cNvSpPr>
              <a:spLocks noChangeShapeType="1"/>
            </p:cNvSpPr>
            <p:nvPr/>
          </p:nvSpPr>
          <p:spPr bwMode="auto">
            <a:xfrm>
              <a:off x="3395" y="3650"/>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9" name="Line 40"/>
            <p:cNvSpPr>
              <a:spLocks noChangeShapeType="1"/>
            </p:cNvSpPr>
            <p:nvPr/>
          </p:nvSpPr>
          <p:spPr bwMode="auto">
            <a:xfrm>
              <a:off x="4645" y="3648"/>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0" name="Rectangle 41"/>
            <p:cNvSpPr>
              <a:spLocks noChangeArrowheads="1"/>
            </p:cNvSpPr>
            <p:nvPr/>
          </p:nvSpPr>
          <p:spPr bwMode="auto">
            <a:xfrm>
              <a:off x="3293" y="3799"/>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26671" name="Rectangle 42"/>
            <p:cNvSpPr>
              <a:spLocks noChangeArrowheads="1"/>
            </p:cNvSpPr>
            <p:nvPr/>
          </p:nvSpPr>
          <p:spPr bwMode="auto">
            <a:xfrm>
              <a:off x="4547" y="3785"/>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grpSp>
      <p:sp>
        <p:nvSpPr>
          <p:cNvPr id="457771" name="Text Box 43" descr="Green marble"/>
          <p:cNvSpPr txBox="1">
            <a:spLocks noChangeArrowheads="1"/>
          </p:cNvSpPr>
          <p:nvPr/>
        </p:nvSpPr>
        <p:spPr bwMode="auto">
          <a:xfrm>
            <a:off x="3203575" y="2636838"/>
            <a:ext cx="1222375"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1800" b="1">
                <a:effectLst>
                  <a:outerShdw blurRad="38100" dist="38100" dir="2700000" algn="tl">
                    <a:srgbClr val="C0C0C0"/>
                  </a:outerShdw>
                </a:effectLst>
                <a:latin typeface="Tahoma" pitchFamily="34" charset="0"/>
                <a:ea typeface="宋体" pitchFamily="2" charset="-122"/>
              </a:rPr>
              <a:t>    </a:t>
            </a:r>
            <a:r>
              <a:rPr lang="en-US" altLang="zh-CN" sz="1800" b="1">
                <a:solidFill>
                  <a:srgbClr val="FF3300"/>
                </a:solidFill>
                <a:effectLst>
                  <a:outerShdw blurRad="38100" dist="38100" dir="2700000" algn="tl">
                    <a:srgbClr val="C0C0C0"/>
                  </a:outerShdw>
                </a:effectLst>
                <a:latin typeface="Tahoma" pitchFamily="34" charset="0"/>
                <a:ea typeface="宋体" pitchFamily="2" charset="-122"/>
              </a:rPr>
              <a:t>3*4+5</a:t>
            </a:r>
          </a:p>
          <a:p>
            <a:pPr>
              <a:defRPr/>
            </a:pPr>
            <a:r>
              <a:rPr lang="en-US" altLang="zh-CN" sz="1800" b="1">
                <a:solidFill>
                  <a:srgbClr val="FF3300"/>
                </a:solidFill>
                <a:effectLst>
                  <a:outerShdw blurRad="38100" dist="38100" dir="2700000" algn="tl">
                    <a:srgbClr val="C0C0C0"/>
                  </a:outerShdw>
                </a:effectLst>
                <a:latin typeface="Tahoma" pitchFamily="34" charset="0"/>
                <a:ea typeface="宋体" pitchFamily="2" charset="-122"/>
              </a:rPr>
              <a:t>-&gt;3*9</a:t>
            </a:r>
          </a:p>
          <a:p>
            <a:pPr>
              <a:defRPr/>
            </a:pPr>
            <a:r>
              <a:rPr lang="en-US" altLang="zh-CN" sz="1800" b="1">
                <a:solidFill>
                  <a:srgbClr val="FF3300"/>
                </a:solidFill>
                <a:effectLst>
                  <a:outerShdw blurRad="38100" dist="38100" dir="2700000" algn="tl">
                    <a:srgbClr val="C0C0C0"/>
                  </a:outerShdw>
                </a:effectLst>
                <a:latin typeface="Tahoma" pitchFamily="34" charset="0"/>
                <a:ea typeface="宋体" pitchFamily="2" charset="-122"/>
              </a:rPr>
              <a:t>-&gt;27</a:t>
            </a:r>
          </a:p>
        </p:txBody>
      </p:sp>
      <p:sp>
        <p:nvSpPr>
          <p:cNvPr id="457772" name="Text Box 44" descr="Green marble"/>
          <p:cNvSpPr txBox="1">
            <a:spLocks noChangeArrowheads="1"/>
          </p:cNvSpPr>
          <p:nvPr/>
        </p:nvSpPr>
        <p:spPr bwMode="auto">
          <a:xfrm>
            <a:off x="7670800" y="2492375"/>
            <a:ext cx="12223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1800" b="1" dirty="0">
                <a:effectLst>
                  <a:outerShdw blurRad="38100" dist="38100" dir="2700000" algn="tl">
                    <a:srgbClr val="C0C0C0"/>
                  </a:outerShdw>
                </a:effectLst>
                <a:latin typeface="Tahoma" pitchFamily="34" charset="0"/>
                <a:ea typeface="宋体" pitchFamily="2" charset="-122"/>
              </a:rPr>
              <a:t>    </a:t>
            </a:r>
            <a:r>
              <a:rPr lang="en-US" altLang="zh-CN" sz="1800" b="1" dirty="0">
                <a:solidFill>
                  <a:srgbClr val="FF3300"/>
                </a:solidFill>
                <a:effectLst>
                  <a:outerShdw blurRad="38100" dist="38100" dir="2700000" algn="tl">
                    <a:srgbClr val="C0C0C0"/>
                  </a:outerShdw>
                </a:effectLst>
                <a:latin typeface="Tahoma" pitchFamily="34" charset="0"/>
                <a:ea typeface="宋体" pitchFamily="2" charset="-122"/>
              </a:rPr>
              <a:t>3*4+5</a:t>
            </a:r>
          </a:p>
          <a:p>
            <a:pPr>
              <a:defRPr/>
            </a:pPr>
            <a:r>
              <a:rPr lang="en-US" altLang="zh-CN" sz="1800" b="1" dirty="0">
                <a:solidFill>
                  <a:srgbClr val="FF3300"/>
                </a:solidFill>
                <a:effectLst>
                  <a:outerShdw blurRad="38100" dist="38100" dir="2700000" algn="tl">
                    <a:srgbClr val="C0C0C0"/>
                  </a:outerShdw>
                </a:effectLst>
                <a:latin typeface="Tahoma" pitchFamily="34" charset="0"/>
                <a:ea typeface="宋体" pitchFamily="2" charset="-122"/>
              </a:rPr>
              <a:t>-&gt;12+5</a:t>
            </a:r>
          </a:p>
          <a:p>
            <a:pPr>
              <a:defRPr/>
            </a:pPr>
            <a:r>
              <a:rPr lang="en-US" altLang="zh-CN" sz="1800" b="1" dirty="0">
                <a:solidFill>
                  <a:srgbClr val="FF3300"/>
                </a:solidFill>
                <a:effectLst>
                  <a:outerShdw blurRad="38100" dist="38100" dir="2700000" algn="tl">
                    <a:srgbClr val="C0C0C0"/>
                  </a:outerShdw>
                </a:effectLst>
                <a:latin typeface="Tahoma" pitchFamily="34" charset="0"/>
                <a:ea typeface="宋体" pitchFamily="2" charset="-122"/>
              </a:rPr>
              <a:t>-&gt;17</a:t>
            </a:r>
          </a:p>
        </p:txBody>
      </p:sp>
      <p:sp>
        <p:nvSpPr>
          <p:cNvPr id="457773" name="Text Box 45"/>
          <p:cNvSpPr txBox="1">
            <a:spLocks noChangeArrowheads="1"/>
          </p:cNvSpPr>
          <p:nvPr/>
        </p:nvSpPr>
        <p:spPr bwMode="auto">
          <a:xfrm>
            <a:off x="3348038" y="3716338"/>
            <a:ext cx="10271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1800" b="1">
                <a:solidFill>
                  <a:srgbClr val="FF3300"/>
                </a:solidFill>
                <a:effectLst>
                  <a:outerShdw blurRad="38100" dist="38100" dir="2700000" algn="tl">
                    <a:srgbClr val="C0C0C0"/>
                  </a:outerShdw>
                </a:effectLst>
                <a:latin typeface="Tahoma" pitchFamily="34" charset="0"/>
                <a:ea typeface="宋体" pitchFamily="2" charset="-122"/>
              </a:rPr>
              <a:t>Wrong!</a:t>
            </a:r>
            <a:endParaRPr lang="zh-CN" altLang="en-US" sz="1800" b="1">
              <a:solidFill>
                <a:srgbClr val="FF3300"/>
              </a:solidFill>
              <a:effectLst>
                <a:outerShdw blurRad="38100" dist="38100" dir="2700000" algn="tl">
                  <a:srgbClr val="C0C0C0"/>
                </a:outerShdw>
              </a:effectLst>
              <a:latin typeface="Tahoma" pitchFamily="34" charset="0"/>
              <a:ea typeface="宋体" pitchFamily="2" charset="-122"/>
            </a:endParaRPr>
          </a:p>
        </p:txBody>
      </p:sp>
      <p:sp>
        <p:nvSpPr>
          <p:cNvPr id="457774" name="Text Box 46"/>
          <p:cNvSpPr txBox="1">
            <a:spLocks noChangeArrowheads="1"/>
          </p:cNvSpPr>
          <p:nvPr/>
        </p:nvSpPr>
        <p:spPr bwMode="auto">
          <a:xfrm>
            <a:off x="7956550" y="3571875"/>
            <a:ext cx="88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altLang="zh-CN" sz="1800" b="1">
                <a:solidFill>
                  <a:srgbClr val="FF3300"/>
                </a:solidFill>
                <a:effectLst>
                  <a:outerShdw blurRad="38100" dist="38100" dir="2700000" algn="tl">
                    <a:srgbClr val="C0C0C0"/>
                  </a:outerShdw>
                </a:effectLst>
                <a:latin typeface="Tahoma" pitchFamily="34" charset="0"/>
                <a:ea typeface="宋体" pitchFamily="2" charset="-122"/>
              </a:rPr>
              <a:t>Right!</a:t>
            </a:r>
            <a:endParaRPr lang="zh-CN" altLang="en-US" sz="1800" b="1">
              <a:solidFill>
                <a:srgbClr val="FF3300"/>
              </a:solidFill>
              <a:effectLst>
                <a:outerShdw blurRad="38100" dist="38100" dir="2700000" algn="tl">
                  <a:srgbClr val="C0C0C0"/>
                </a:outerShdw>
              </a:effectLst>
              <a:latin typeface="Tahoma" pitchFamily="34" charset="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7771">
                                            <p:txEl>
                                              <p:pRg st="0" end="0"/>
                                            </p:txEl>
                                          </p:spTgt>
                                        </p:tgtEl>
                                        <p:attrNameLst>
                                          <p:attrName>style.visibility</p:attrName>
                                        </p:attrNameLst>
                                      </p:cBhvr>
                                      <p:to>
                                        <p:strVal val="visible"/>
                                      </p:to>
                                    </p:set>
                                    <p:animEffect transition="in" filter="blinds(horizontal)">
                                      <p:cBhvr>
                                        <p:cTn id="7" dur="500"/>
                                        <p:tgtEl>
                                          <p:spTgt spid="45777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7771">
                                            <p:txEl>
                                              <p:pRg st="1" end="1"/>
                                            </p:txEl>
                                          </p:spTgt>
                                        </p:tgtEl>
                                        <p:attrNameLst>
                                          <p:attrName>style.visibility</p:attrName>
                                        </p:attrNameLst>
                                      </p:cBhvr>
                                      <p:to>
                                        <p:strVal val="visible"/>
                                      </p:to>
                                    </p:set>
                                    <p:animEffect transition="in" filter="blinds(horizontal)">
                                      <p:cBhvr>
                                        <p:cTn id="10" dur="500"/>
                                        <p:tgtEl>
                                          <p:spTgt spid="45777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57771">
                                            <p:txEl>
                                              <p:pRg st="2" end="2"/>
                                            </p:txEl>
                                          </p:spTgt>
                                        </p:tgtEl>
                                        <p:attrNameLst>
                                          <p:attrName>style.visibility</p:attrName>
                                        </p:attrNameLst>
                                      </p:cBhvr>
                                      <p:to>
                                        <p:strVal val="visible"/>
                                      </p:to>
                                    </p:set>
                                    <p:animEffect transition="in" filter="blinds(horizontal)">
                                      <p:cBhvr>
                                        <p:cTn id="13" dur="500"/>
                                        <p:tgtEl>
                                          <p:spTgt spid="45777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457773"/>
                                        </p:tgtEl>
                                        <p:attrNameLst>
                                          <p:attrName>style.visibility</p:attrName>
                                        </p:attrNameLst>
                                      </p:cBhvr>
                                      <p:to>
                                        <p:strVal val="visible"/>
                                      </p:to>
                                    </p:set>
                                    <p:animEffect transition="in" filter="wipe(down)">
                                      <p:cBhvr>
                                        <p:cTn id="18" dur="580">
                                          <p:stCondLst>
                                            <p:cond delay="0"/>
                                          </p:stCondLst>
                                        </p:cTn>
                                        <p:tgtEl>
                                          <p:spTgt spid="457773"/>
                                        </p:tgtEl>
                                      </p:cBhvr>
                                    </p:animEffect>
                                    <p:anim calcmode="lin" valueType="num">
                                      <p:cBhvr>
                                        <p:cTn id="19" dur="1822" tmFilter="0,0; 0.14,0.36; 0.43,0.73; 0.71,0.91; 1.0,1.0">
                                          <p:stCondLst>
                                            <p:cond delay="0"/>
                                          </p:stCondLst>
                                        </p:cTn>
                                        <p:tgtEl>
                                          <p:spTgt spid="457773"/>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457773"/>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457773"/>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457773"/>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457773"/>
                                        </p:tgtEl>
                                        <p:attrNameLst>
                                          <p:attrName>ppt_y</p:attrName>
                                        </p:attrNameLst>
                                      </p:cBhvr>
                                      <p:tavLst>
                                        <p:tav tm="0" fmla="#ppt_y-sin(pi*$)/81">
                                          <p:val>
                                            <p:fltVal val="0"/>
                                          </p:val>
                                        </p:tav>
                                        <p:tav tm="100000">
                                          <p:val>
                                            <p:fltVal val="1"/>
                                          </p:val>
                                        </p:tav>
                                      </p:tavLst>
                                    </p:anim>
                                    <p:animScale>
                                      <p:cBhvr>
                                        <p:cTn id="24" dur="26">
                                          <p:stCondLst>
                                            <p:cond delay="650"/>
                                          </p:stCondLst>
                                        </p:cTn>
                                        <p:tgtEl>
                                          <p:spTgt spid="457773"/>
                                        </p:tgtEl>
                                      </p:cBhvr>
                                      <p:to x="100000" y="60000"/>
                                    </p:animScale>
                                    <p:animScale>
                                      <p:cBhvr>
                                        <p:cTn id="25" dur="166" decel="50000">
                                          <p:stCondLst>
                                            <p:cond delay="676"/>
                                          </p:stCondLst>
                                        </p:cTn>
                                        <p:tgtEl>
                                          <p:spTgt spid="457773"/>
                                        </p:tgtEl>
                                      </p:cBhvr>
                                      <p:to x="100000" y="100000"/>
                                    </p:animScale>
                                    <p:animScale>
                                      <p:cBhvr>
                                        <p:cTn id="26" dur="26">
                                          <p:stCondLst>
                                            <p:cond delay="1312"/>
                                          </p:stCondLst>
                                        </p:cTn>
                                        <p:tgtEl>
                                          <p:spTgt spid="457773"/>
                                        </p:tgtEl>
                                      </p:cBhvr>
                                      <p:to x="100000" y="80000"/>
                                    </p:animScale>
                                    <p:animScale>
                                      <p:cBhvr>
                                        <p:cTn id="27" dur="166" decel="50000">
                                          <p:stCondLst>
                                            <p:cond delay="1338"/>
                                          </p:stCondLst>
                                        </p:cTn>
                                        <p:tgtEl>
                                          <p:spTgt spid="457773"/>
                                        </p:tgtEl>
                                      </p:cBhvr>
                                      <p:to x="100000" y="100000"/>
                                    </p:animScale>
                                    <p:animScale>
                                      <p:cBhvr>
                                        <p:cTn id="28" dur="26">
                                          <p:stCondLst>
                                            <p:cond delay="1642"/>
                                          </p:stCondLst>
                                        </p:cTn>
                                        <p:tgtEl>
                                          <p:spTgt spid="457773"/>
                                        </p:tgtEl>
                                      </p:cBhvr>
                                      <p:to x="100000" y="90000"/>
                                    </p:animScale>
                                    <p:animScale>
                                      <p:cBhvr>
                                        <p:cTn id="29" dur="166" decel="50000">
                                          <p:stCondLst>
                                            <p:cond delay="1668"/>
                                          </p:stCondLst>
                                        </p:cTn>
                                        <p:tgtEl>
                                          <p:spTgt spid="457773"/>
                                        </p:tgtEl>
                                      </p:cBhvr>
                                      <p:to x="100000" y="100000"/>
                                    </p:animScale>
                                    <p:animScale>
                                      <p:cBhvr>
                                        <p:cTn id="30" dur="26">
                                          <p:stCondLst>
                                            <p:cond delay="1808"/>
                                          </p:stCondLst>
                                        </p:cTn>
                                        <p:tgtEl>
                                          <p:spTgt spid="457773"/>
                                        </p:tgtEl>
                                      </p:cBhvr>
                                      <p:to x="100000" y="95000"/>
                                    </p:animScale>
                                    <p:animScale>
                                      <p:cBhvr>
                                        <p:cTn id="31" dur="166" decel="50000">
                                          <p:stCondLst>
                                            <p:cond delay="1834"/>
                                          </p:stCondLst>
                                        </p:cTn>
                                        <p:tgtEl>
                                          <p:spTgt spid="457773"/>
                                        </p:tgtEl>
                                      </p:cBhvr>
                                      <p:to x="100000" y="100000"/>
                                    </p:animScale>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457772">
                                            <p:txEl>
                                              <p:pRg st="0" end="0"/>
                                            </p:txEl>
                                          </p:spTgt>
                                        </p:tgtEl>
                                        <p:attrNameLst>
                                          <p:attrName>style.visibility</p:attrName>
                                        </p:attrNameLst>
                                      </p:cBhvr>
                                      <p:to>
                                        <p:strVal val="visible"/>
                                      </p:to>
                                    </p:set>
                                    <p:animEffect transition="in" filter="blinds(horizontal)">
                                      <p:cBhvr>
                                        <p:cTn id="36" dur="500"/>
                                        <p:tgtEl>
                                          <p:spTgt spid="457772">
                                            <p:txEl>
                                              <p:pRg st="0" end="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457772">
                                            <p:txEl>
                                              <p:pRg st="1" end="1"/>
                                            </p:txEl>
                                          </p:spTgt>
                                        </p:tgtEl>
                                        <p:attrNameLst>
                                          <p:attrName>style.visibility</p:attrName>
                                        </p:attrNameLst>
                                      </p:cBhvr>
                                      <p:to>
                                        <p:strVal val="visible"/>
                                      </p:to>
                                    </p:set>
                                    <p:animEffect transition="in" filter="blinds(horizontal)">
                                      <p:cBhvr>
                                        <p:cTn id="39" dur="500"/>
                                        <p:tgtEl>
                                          <p:spTgt spid="457772">
                                            <p:txEl>
                                              <p:pRg st="1" end="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457772">
                                            <p:txEl>
                                              <p:pRg st="2" end="2"/>
                                            </p:txEl>
                                          </p:spTgt>
                                        </p:tgtEl>
                                        <p:attrNameLst>
                                          <p:attrName>style.visibility</p:attrName>
                                        </p:attrNameLst>
                                      </p:cBhvr>
                                      <p:to>
                                        <p:strVal val="visible"/>
                                      </p:to>
                                    </p:set>
                                    <p:animEffect transition="in" filter="blinds(horizontal)">
                                      <p:cBhvr>
                                        <p:cTn id="42" dur="500"/>
                                        <p:tgtEl>
                                          <p:spTgt spid="457772">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6" presetClass="entr" presetSubtype="0" fill="hold" grpId="0" nodeType="clickEffect">
                                  <p:stCondLst>
                                    <p:cond delay="0"/>
                                  </p:stCondLst>
                                  <p:childTnLst>
                                    <p:set>
                                      <p:cBhvr>
                                        <p:cTn id="46" dur="1" fill="hold">
                                          <p:stCondLst>
                                            <p:cond delay="0"/>
                                          </p:stCondLst>
                                        </p:cTn>
                                        <p:tgtEl>
                                          <p:spTgt spid="457774"/>
                                        </p:tgtEl>
                                        <p:attrNameLst>
                                          <p:attrName>style.visibility</p:attrName>
                                        </p:attrNameLst>
                                      </p:cBhvr>
                                      <p:to>
                                        <p:strVal val="visible"/>
                                      </p:to>
                                    </p:set>
                                    <p:animEffect transition="in" filter="wipe(down)">
                                      <p:cBhvr>
                                        <p:cTn id="47" dur="580">
                                          <p:stCondLst>
                                            <p:cond delay="0"/>
                                          </p:stCondLst>
                                        </p:cTn>
                                        <p:tgtEl>
                                          <p:spTgt spid="457774"/>
                                        </p:tgtEl>
                                      </p:cBhvr>
                                    </p:animEffect>
                                    <p:anim calcmode="lin" valueType="num">
                                      <p:cBhvr>
                                        <p:cTn id="48" dur="1822" tmFilter="0,0; 0.14,0.36; 0.43,0.73; 0.71,0.91; 1.0,1.0">
                                          <p:stCondLst>
                                            <p:cond delay="0"/>
                                          </p:stCondLst>
                                        </p:cTn>
                                        <p:tgtEl>
                                          <p:spTgt spid="457774"/>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457774"/>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457774"/>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457774"/>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457774"/>
                                        </p:tgtEl>
                                        <p:attrNameLst>
                                          <p:attrName>ppt_y</p:attrName>
                                        </p:attrNameLst>
                                      </p:cBhvr>
                                      <p:tavLst>
                                        <p:tav tm="0" fmla="#ppt_y-sin(pi*$)/81">
                                          <p:val>
                                            <p:fltVal val="0"/>
                                          </p:val>
                                        </p:tav>
                                        <p:tav tm="100000">
                                          <p:val>
                                            <p:fltVal val="1"/>
                                          </p:val>
                                        </p:tav>
                                      </p:tavLst>
                                    </p:anim>
                                    <p:animScale>
                                      <p:cBhvr>
                                        <p:cTn id="53" dur="26">
                                          <p:stCondLst>
                                            <p:cond delay="650"/>
                                          </p:stCondLst>
                                        </p:cTn>
                                        <p:tgtEl>
                                          <p:spTgt spid="457774"/>
                                        </p:tgtEl>
                                      </p:cBhvr>
                                      <p:to x="100000" y="60000"/>
                                    </p:animScale>
                                    <p:animScale>
                                      <p:cBhvr>
                                        <p:cTn id="54" dur="166" decel="50000">
                                          <p:stCondLst>
                                            <p:cond delay="676"/>
                                          </p:stCondLst>
                                        </p:cTn>
                                        <p:tgtEl>
                                          <p:spTgt spid="457774"/>
                                        </p:tgtEl>
                                      </p:cBhvr>
                                      <p:to x="100000" y="100000"/>
                                    </p:animScale>
                                    <p:animScale>
                                      <p:cBhvr>
                                        <p:cTn id="55" dur="26">
                                          <p:stCondLst>
                                            <p:cond delay="1312"/>
                                          </p:stCondLst>
                                        </p:cTn>
                                        <p:tgtEl>
                                          <p:spTgt spid="457774"/>
                                        </p:tgtEl>
                                      </p:cBhvr>
                                      <p:to x="100000" y="80000"/>
                                    </p:animScale>
                                    <p:animScale>
                                      <p:cBhvr>
                                        <p:cTn id="56" dur="166" decel="50000">
                                          <p:stCondLst>
                                            <p:cond delay="1338"/>
                                          </p:stCondLst>
                                        </p:cTn>
                                        <p:tgtEl>
                                          <p:spTgt spid="457774"/>
                                        </p:tgtEl>
                                      </p:cBhvr>
                                      <p:to x="100000" y="100000"/>
                                    </p:animScale>
                                    <p:animScale>
                                      <p:cBhvr>
                                        <p:cTn id="57" dur="26">
                                          <p:stCondLst>
                                            <p:cond delay="1642"/>
                                          </p:stCondLst>
                                        </p:cTn>
                                        <p:tgtEl>
                                          <p:spTgt spid="457774"/>
                                        </p:tgtEl>
                                      </p:cBhvr>
                                      <p:to x="100000" y="90000"/>
                                    </p:animScale>
                                    <p:animScale>
                                      <p:cBhvr>
                                        <p:cTn id="58" dur="166" decel="50000">
                                          <p:stCondLst>
                                            <p:cond delay="1668"/>
                                          </p:stCondLst>
                                        </p:cTn>
                                        <p:tgtEl>
                                          <p:spTgt spid="457774"/>
                                        </p:tgtEl>
                                      </p:cBhvr>
                                      <p:to x="100000" y="100000"/>
                                    </p:animScale>
                                    <p:animScale>
                                      <p:cBhvr>
                                        <p:cTn id="59" dur="26">
                                          <p:stCondLst>
                                            <p:cond delay="1808"/>
                                          </p:stCondLst>
                                        </p:cTn>
                                        <p:tgtEl>
                                          <p:spTgt spid="457774"/>
                                        </p:tgtEl>
                                      </p:cBhvr>
                                      <p:to x="100000" y="95000"/>
                                    </p:animScale>
                                    <p:animScale>
                                      <p:cBhvr>
                                        <p:cTn id="60" dur="166" decel="50000">
                                          <p:stCondLst>
                                            <p:cond delay="1834"/>
                                          </p:stCondLst>
                                        </p:cTn>
                                        <p:tgtEl>
                                          <p:spTgt spid="45777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73" grpId="0"/>
      <p:bldP spid="4577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 name="Rectangle 24"/>
          <p:cNvSpPr>
            <a:spLocks noGrp="1" noChangeArrowheads="1"/>
          </p:cNvSpPr>
          <p:nvPr>
            <p:ph type="title"/>
          </p:nvPr>
        </p:nvSpPr>
        <p:spPr/>
        <p:txBody>
          <a:bodyPr/>
          <a:lstStyle/>
          <a:p>
            <a:r>
              <a:rPr lang="zh-CN" altLang="en-US" dirty="0" smtClean="0">
                <a:solidFill>
                  <a:srgbClr val="000000"/>
                </a:solidFill>
                <a:ea typeface="微软雅黑" panose="020B0503020204020204" pitchFamily="34" charset="-122"/>
              </a:rPr>
              <a:t>温故而知新</a:t>
            </a:r>
          </a:p>
        </p:txBody>
      </p:sp>
      <p:sp>
        <p:nvSpPr>
          <p:cNvPr id="2050" name="灯片编号占位符 3"/>
          <p:cNvSpPr>
            <a:spLocks noGrp="1"/>
          </p:cNvSpPr>
          <p:nvPr>
            <p:ph type="sldNum" sz="quarter" idx="11"/>
          </p:nvPr>
        </p:nvSpPr>
        <p:spPr>
          <a:noFill/>
          <a:ln w="9525">
            <a:noFill/>
            <a:miter lim="800000"/>
            <a:headEnd/>
            <a:tailEnd/>
          </a:ln>
          <a:effectLst/>
          <a:extLst/>
        </p:spPr>
        <p:txBody>
          <a:bodyPr vert="horz" wrap="square" lIns="91440" tIns="45720" rIns="91440" bIns="45720" numCol="1" anchor="t" anchorCtr="0" compatLnSpc="1">
            <a:prstTxWarp prst="textNoShape">
              <a:avLst/>
            </a:prstTxWarp>
          </a:bodyPr>
          <a:lstStyle/>
          <a:p>
            <a:fld id="{CF62E0C5-F9C8-4677-9620-14223F006F27}" type="slidenum">
              <a:rPr lang="en-US" altLang="zh-CN">
                <a:solidFill>
                  <a:srgbClr val="C0C0C0">
                    <a:lumMod val="40000"/>
                    <a:lumOff val="60000"/>
                  </a:srgbClr>
                </a:solidFill>
              </a:rPr>
              <a:pPr/>
              <a:t>3</a:t>
            </a:fld>
            <a:endParaRPr lang="en-US" altLang="zh-CN" dirty="0">
              <a:solidFill>
                <a:srgbClr val="C0C0C0">
                  <a:lumMod val="40000"/>
                  <a:lumOff val="60000"/>
                </a:srgbClr>
              </a:solidFill>
            </a:endParaRPr>
          </a:p>
        </p:txBody>
      </p:sp>
      <p:sp>
        <p:nvSpPr>
          <p:cNvPr id="2051" name="Text Box 2"/>
          <p:cNvSpPr txBox="1">
            <a:spLocks noChangeArrowheads="1"/>
          </p:cNvSpPr>
          <p:nvPr/>
        </p:nvSpPr>
        <p:spPr bwMode="auto">
          <a:xfrm>
            <a:off x="1043310" y="1340644"/>
            <a:ext cx="1081087" cy="431800"/>
          </a:xfrm>
          <a:prstGeom prst="rect">
            <a:avLst/>
          </a:prstGeom>
          <a:solidFill>
            <a:schemeClr val="accent1">
              <a:alpha val="2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 tIns="28800" rIns="54000" bIns="28800">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spcBef>
                <a:spcPct val="50000"/>
              </a:spcBef>
            </a:pPr>
            <a:r>
              <a:rPr lang="zh-CN" altLang="en-US" sz="2400" b="1" dirty="0">
                <a:solidFill>
                  <a:srgbClr val="996633"/>
                </a:solidFill>
                <a:latin typeface="Tahoma" pitchFamily="34" charset="0"/>
                <a:ea typeface="微软雅黑" panose="020B0503020204020204" pitchFamily="34" charset="-122"/>
              </a:rPr>
              <a:t>正规式</a:t>
            </a:r>
          </a:p>
        </p:txBody>
      </p:sp>
      <p:sp>
        <p:nvSpPr>
          <p:cNvPr id="2052" name="AutoShape 3"/>
          <p:cNvSpPr>
            <a:spLocks noChangeArrowheads="1"/>
          </p:cNvSpPr>
          <p:nvPr/>
        </p:nvSpPr>
        <p:spPr bwMode="auto">
          <a:xfrm>
            <a:off x="2267272" y="1269206"/>
            <a:ext cx="1152525" cy="5762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FF">
              <a:alpha val="20000"/>
            </a:srgb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54000" tIns="28800" rIns="54000" bIns="28800" anchor="ctr"/>
          <a:lstStyle/>
          <a:p>
            <a:endParaRPr lang="zh-CN" altLang="en-US" dirty="0">
              <a:ea typeface="微软雅黑" panose="020B0503020204020204" pitchFamily="34" charset="-122"/>
            </a:endParaRPr>
          </a:p>
        </p:txBody>
      </p:sp>
      <p:sp>
        <p:nvSpPr>
          <p:cNvPr id="582660" name="Text Box 4"/>
          <p:cNvSpPr txBox="1">
            <a:spLocks noChangeArrowheads="1"/>
          </p:cNvSpPr>
          <p:nvPr/>
        </p:nvSpPr>
        <p:spPr bwMode="auto">
          <a:xfrm>
            <a:off x="6586860" y="1124744"/>
            <a:ext cx="1223962" cy="7969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 tIns="28800" rIns="54000" bIns="28800">
            <a:spAutoFit/>
          </a:bodyPr>
          <a:lstStyle/>
          <a:p>
            <a:pPr>
              <a:spcBef>
                <a:spcPct val="50000"/>
              </a:spcBef>
              <a:defRPr/>
            </a:pPr>
            <a:r>
              <a:rPr lang="zh-CN" altLang="en-US" sz="2400" b="1" dirty="0">
                <a:solidFill>
                  <a:srgbClr val="996633"/>
                </a:solidFill>
                <a:effectLst>
                  <a:outerShdw blurRad="38100" dist="38100" dir="2700000" algn="tl">
                    <a:srgbClr val="C0C0C0"/>
                  </a:outerShdw>
                </a:effectLst>
                <a:latin typeface="Tahoma" pitchFamily="34" charset="0"/>
                <a:ea typeface="微软雅黑" panose="020B0503020204020204" pitchFamily="34" charset="-122"/>
              </a:rPr>
              <a:t>计算机实现</a:t>
            </a:r>
          </a:p>
        </p:txBody>
      </p:sp>
      <p:sp>
        <p:nvSpPr>
          <p:cNvPr id="2054" name="Text Box 5"/>
          <p:cNvSpPr txBox="1">
            <a:spLocks noChangeArrowheads="1"/>
          </p:cNvSpPr>
          <p:nvPr/>
        </p:nvSpPr>
        <p:spPr bwMode="auto">
          <a:xfrm>
            <a:off x="3562672" y="1340644"/>
            <a:ext cx="1728788" cy="431800"/>
          </a:xfrm>
          <a:prstGeom prst="rect">
            <a:avLst/>
          </a:prstGeom>
          <a:solidFill>
            <a:schemeClr val="accent1">
              <a:alpha val="2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 tIns="28800" rIns="54000" bIns="28800">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spcBef>
                <a:spcPct val="50000"/>
              </a:spcBef>
            </a:pPr>
            <a:r>
              <a:rPr lang="zh-CN" altLang="en-US" sz="2400" b="1" dirty="0">
                <a:solidFill>
                  <a:srgbClr val="996633"/>
                </a:solidFill>
                <a:latin typeface="Tahoma" pitchFamily="34" charset="0"/>
                <a:ea typeface="微软雅黑" panose="020B0503020204020204" pitchFamily="34" charset="-122"/>
              </a:rPr>
              <a:t>状态转换图</a:t>
            </a:r>
          </a:p>
        </p:txBody>
      </p:sp>
      <p:sp>
        <p:nvSpPr>
          <p:cNvPr id="2055" name="AutoShape 6"/>
          <p:cNvSpPr>
            <a:spLocks noChangeArrowheads="1"/>
          </p:cNvSpPr>
          <p:nvPr/>
        </p:nvSpPr>
        <p:spPr bwMode="auto">
          <a:xfrm>
            <a:off x="5291460" y="1269206"/>
            <a:ext cx="1223962" cy="576263"/>
          </a:xfrm>
          <a:prstGeom prst="rightArrow">
            <a:avLst>
              <a:gd name="adj1" fmla="val 50000"/>
              <a:gd name="adj2" fmla="val 5309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54000" tIns="28800" rIns="54000" bIns="28800" anchor="ctr"/>
          <a:lstStyle/>
          <a:p>
            <a:endParaRPr lang="zh-CN" altLang="en-US" dirty="0">
              <a:ea typeface="微软雅黑" panose="020B0503020204020204" pitchFamily="34" charset="-122"/>
            </a:endParaRPr>
          </a:p>
        </p:txBody>
      </p:sp>
      <p:sp>
        <p:nvSpPr>
          <p:cNvPr id="582663" name="Text Box 7"/>
          <p:cNvSpPr txBox="1">
            <a:spLocks noChangeArrowheads="1"/>
          </p:cNvSpPr>
          <p:nvPr/>
        </p:nvSpPr>
        <p:spPr bwMode="auto">
          <a:xfrm>
            <a:off x="1475110" y="3645694"/>
            <a:ext cx="1511300" cy="7969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 tIns="28800" rIns="54000" bIns="28800">
            <a:spAutoFit/>
          </a:bodyPr>
          <a:lstStyle/>
          <a:p>
            <a:pPr>
              <a:spcBef>
                <a:spcPct val="50000"/>
              </a:spcBef>
              <a:defRPr/>
            </a:pPr>
            <a:r>
              <a:rPr lang="zh-CN" altLang="en-US" sz="2400" b="1" dirty="0">
                <a:solidFill>
                  <a:srgbClr val="996633"/>
                </a:solidFill>
                <a:effectLst>
                  <a:outerShdw blurRad="38100" dist="38100" dir="2700000" algn="tl">
                    <a:srgbClr val="C0C0C0"/>
                  </a:outerShdw>
                </a:effectLst>
                <a:latin typeface="Tahoma" pitchFamily="34" charset="0"/>
                <a:ea typeface="微软雅黑" panose="020B0503020204020204" pitchFamily="34" charset="-122"/>
              </a:rPr>
              <a:t>不确定有限自动机</a:t>
            </a:r>
          </a:p>
        </p:txBody>
      </p:sp>
      <p:sp>
        <p:nvSpPr>
          <p:cNvPr id="582664" name="Text Box 8"/>
          <p:cNvSpPr txBox="1">
            <a:spLocks noChangeArrowheads="1"/>
          </p:cNvSpPr>
          <p:nvPr/>
        </p:nvSpPr>
        <p:spPr bwMode="auto">
          <a:xfrm>
            <a:off x="4067497" y="3645694"/>
            <a:ext cx="1511300" cy="7969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 tIns="28800" rIns="54000" bIns="28800">
            <a:spAutoFit/>
          </a:bodyPr>
          <a:lstStyle/>
          <a:p>
            <a:pPr>
              <a:spcBef>
                <a:spcPct val="50000"/>
              </a:spcBef>
              <a:defRPr/>
            </a:pPr>
            <a:r>
              <a:rPr lang="zh-CN" altLang="en-US" sz="2400" b="1" dirty="0">
                <a:solidFill>
                  <a:srgbClr val="996633"/>
                </a:solidFill>
                <a:effectLst>
                  <a:outerShdw blurRad="38100" dist="38100" dir="2700000" algn="tl">
                    <a:srgbClr val="C0C0C0"/>
                  </a:outerShdw>
                </a:effectLst>
                <a:latin typeface="Tahoma" pitchFamily="34" charset="0"/>
                <a:ea typeface="微软雅黑" panose="020B0503020204020204" pitchFamily="34" charset="-122"/>
              </a:rPr>
              <a:t>确定有限自动机</a:t>
            </a:r>
          </a:p>
        </p:txBody>
      </p:sp>
      <p:sp>
        <p:nvSpPr>
          <p:cNvPr id="2058" name="AutoShape 9"/>
          <p:cNvSpPr>
            <a:spLocks noChangeArrowheads="1"/>
          </p:cNvSpPr>
          <p:nvPr/>
        </p:nvSpPr>
        <p:spPr bwMode="auto">
          <a:xfrm>
            <a:off x="4427860" y="1772444"/>
            <a:ext cx="576262" cy="1871662"/>
          </a:xfrm>
          <a:prstGeom prst="upDownArrow">
            <a:avLst>
              <a:gd name="adj1" fmla="val 50000"/>
              <a:gd name="adj2" fmla="val 64959"/>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54000" tIns="28800" rIns="54000" bIns="28800" anchor="ctr"/>
          <a:lstStyle/>
          <a:p>
            <a:endParaRPr lang="zh-CN" altLang="en-US" dirty="0">
              <a:ea typeface="微软雅黑" panose="020B0503020204020204" pitchFamily="34" charset="-122"/>
            </a:endParaRPr>
          </a:p>
        </p:txBody>
      </p:sp>
      <p:sp>
        <p:nvSpPr>
          <p:cNvPr id="582666" name="Text Box 10"/>
          <p:cNvSpPr txBox="1">
            <a:spLocks noChangeArrowheads="1"/>
          </p:cNvSpPr>
          <p:nvPr/>
        </p:nvSpPr>
        <p:spPr bwMode="auto">
          <a:xfrm>
            <a:off x="3923035" y="2348706"/>
            <a:ext cx="720725" cy="3659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 tIns="28800" rIns="54000" bIns="28800">
            <a:spAutoFit/>
          </a:bodyPr>
          <a:lstStyle/>
          <a:p>
            <a:pPr>
              <a:spcBef>
                <a:spcPct val="50000"/>
              </a:spcBef>
              <a:defRPr/>
            </a:pPr>
            <a:r>
              <a:rPr lang="zh-CN" altLang="en-US" b="1" dirty="0">
                <a:solidFill>
                  <a:srgbClr val="996633"/>
                </a:solidFill>
                <a:effectLst>
                  <a:outerShdw blurRad="38100" dist="38100" dir="2700000" algn="tl">
                    <a:srgbClr val="C0C0C0"/>
                  </a:outerShdw>
                </a:effectLst>
                <a:latin typeface="Tahoma" pitchFamily="34" charset="0"/>
                <a:ea typeface="微软雅黑" panose="020B0503020204020204" pitchFamily="34" charset="-122"/>
              </a:rPr>
              <a:t>等价</a:t>
            </a:r>
          </a:p>
        </p:txBody>
      </p:sp>
      <p:sp>
        <p:nvSpPr>
          <p:cNvPr id="2060" name="AutoShape 11"/>
          <p:cNvSpPr>
            <a:spLocks noChangeArrowheads="1"/>
          </p:cNvSpPr>
          <p:nvPr/>
        </p:nvSpPr>
        <p:spPr bwMode="auto">
          <a:xfrm rot="4543691">
            <a:off x="626591" y="2459038"/>
            <a:ext cx="2016125" cy="503237"/>
          </a:xfrm>
          <a:prstGeom prst="rightArrow">
            <a:avLst>
              <a:gd name="adj1" fmla="val 50000"/>
              <a:gd name="adj2" fmla="val 100158"/>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54000" tIns="28800" rIns="54000" bIns="28800" anchor="ctr"/>
          <a:lstStyle/>
          <a:p>
            <a:endParaRPr lang="zh-CN" altLang="en-US" dirty="0">
              <a:ea typeface="微软雅黑" panose="020B0503020204020204" pitchFamily="34" charset="-122"/>
            </a:endParaRPr>
          </a:p>
        </p:txBody>
      </p:sp>
      <p:sp>
        <p:nvSpPr>
          <p:cNvPr id="2061" name="AutoShape 12"/>
          <p:cNvSpPr>
            <a:spLocks noChangeArrowheads="1"/>
          </p:cNvSpPr>
          <p:nvPr/>
        </p:nvSpPr>
        <p:spPr bwMode="auto">
          <a:xfrm>
            <a:off x="2986410" y="3790156"/>
            <a:ext cx="1079500" cy="503238"/>
          </a:xfrm>
          <a:prstGeom prst="rightArrow">
            <a:avLst>
              <a:gd name="adj1" fmla="val 50000"/>
              <a:gd name="adj2" fmla="val 53628"/>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54000" tIns="28800" rIns="54000" bIns="28800" anchor="ctr"/>
          <a:lstStyle/>
          <a:p>
            <a:endParaRPr lang="zh-CN" altLang="en-US" dirty="0">
              <a:ea typeface="微软雅黑" panose="020B0503020204020204" pitchFamily="34" charset="-122"/>
            </a:endParaRPr>
          </a:p>
        </p:txBody>
      </p:sp>
      <p:sp>
        <p:nvSpPr>
          <p:cNvPr id="582669" name="Rectangle 13"/>
          <p:cNvSpPr>
            <a:spLocks noChangeArrowheads="1"/>
          </p:cNvSpPr>
          <p:nvPr/>
        </p:nvSpPr>
        <p:spPr bwMode="auto">
          <a:xfrm rot="10800000" flipV="1">
            <a:off x="477526" y="2273319"/>
            <a:ext cx="2212653" cy="6121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54000" tIns="28800" rIns="54000" bIns="28800">
            <a:spAutoFit/>
          </a:bodyPr>
          <a:lstStyle/>
          <a:p>
            <a:pPr>
              <a:defRPr/>
            </a:pPr>
            <a:r>
              <a:rPr lang="zh-CN" altLang="en-US" sz="1800" b="1" dirty="0">
                <a:effectLst>
                  <a:outerShdw blurRad="38100" dist="38100" dir="2700000" algn="tl">
                    <a:srgbClr val="C0C0C0"/>
                  </a:outerShdw>
                </a:effectLst>
                <a:latin typeface="Tahoma" pitchFamily="34" charset="0"/>
                <a:ea typeface="微软雅黑" panose="020B0503020204020204" pitchFamily="34" charset="-122"/>
              </a:rPr>
              <a:t>用正规式语法结构来指导构造过程</a:t>
            </a:r>
          </a:p>
        </p:txBody>
      </p:sp>
      <p:sp>
        <p:nvSpPr>
          <p:cNvPr id="582670" name="Rectangle 14"/>
          <p:cNvSpPr>
            <a:spLocks noChangeArrowheads="1"/>
          </p:cNvSpPr>
          <p:nvPr/>
        </p:nvSpPr>
        <p:spPr bwMode="auto">
          <a:xfrm>
            <a:off x="2915121" y="3429794"/>
            <a:ext cx="1263217" cy="3351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54000" tIns="28800" rIns="54000" bIns="28800">
            <a:spAutoFit/>
          </a:bodyPr>
          <a:lstStyle/>
          <a:p>
            <a:pPr>
              <a:defRPr/>
            </a:pPr>
            <a:r>
              <a:rPr lang="zh-CN" altLang="en-US" sz="1800" b="1" dirty="0">
                <a:effectLst>
                  <a:outerShdw blurRad="38100" dist="38100" dir="2700000" algn="tl">
                    <a:srgbClr val="C0C0C0"/>
                  </a:outerShdw>
                </a:effectLst>
                <a:latin typeface="Tahoma" pitchFamily="34" charset="0"/>
                <a:ea typeface="微软雅黑" panose="020B0503020204020204" pitchFamily="34" charset="-122"/>
              </a:rPr>
              <a:t>子集构造法</a:t>
            </a:r>
          </a:p>
        </p:txBody>
      </p:sp>
      <p:sp>
        <p:nvSpPr>
          <p:cNvPr id="582671" name="Rectangle 15"/>
          <p:cNvSpPr>
            <a:spLocks noChangeArrowheads="1"/>
          </p:cNvSpPr>
          <p:nvPr/>
        </p:nvSpPr>
        <p:spPr bwMode="auto">
          <a:xfrm>
            <a:off x="5430167" y="3501231"/>
            <a:ext cx="1955714" cy="3351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54000" tIns="28800" rIns="54000" bIns="28800">
            <a:spAutoFit/>
          </a:bodyPr>
          <a:lstStyle/>
          <a:p>
            <a:pPr>
              <a:defRPr/>
            </a:pPr>
            <a:r>
              <a:rPr lang="zh-CN" altLang="en-US" sz="1800" b="1" dirty="0">
                <a:effectLst>
                  <a:outerShdw blurRad="38100" dist="38100" dir="2700000" algn="tl">
                    <a:srgbClr val="C0C0C0"/>
                  </a:outerShdw>
                </a:effectLst>
                <a:latin typeface="Tahoma" pitchFamily="34" charset="0"/>
                <a:ea typeface="微软雅黑" panose="020B0503020204020204" pitchFamily="34" charset="-122"/>
              </a:rPr>
              <a:t>合并不可区别状态</a:t>
            </a:r>
          </a:p>
        </p:txBody>
      </p:sp>
      <p:sp>
        <p:nvSpPr>
          <p:cNvPr id="582672" name="Text Box 16"/>
          <p:cNvSpPr txBox="1">
            <a:spLocks noChangeArrowheads="1"/>
          </p:cNvSpPr>
          <p:nvPr/>
        </p:nvSpPr>
        <p:spPr bwMode="auto">
          <a:xfrm>
            <a:off x="7379022" y="3645694"/>
            <a:ext cx="1441450" cy="11620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 tIns="28800" rIns="54000" bIns="28800">
            <a:spAutoFit/>
          </a:bodyPr>
          <a:lstStyle/>
          <a:p>
            <a:pPr>
              <a:spcBef>
                <a:spcPct val="50000"/>
              </a:spcBef>
              <a:defRPr/>
            </a:pPr>
            <a:r>
              <a:rPr lang="zh-CN" altLang="en-US" sz="2400" b="1" dirty="0">
                <a:solidFill>
                  <a:srgbClr val="996633"/>
                </a:solidFill>
                <a:effectLst>
                  <a:outerShdw blurRad="38100" dist="38100" dir="2700000" algn="tl">
                    <a:srgbClr val="C0C0C0"/>
                  </a:outerShdw>
                </a:effectLst>
                <a:latin typeface="Tahoma" pitchFamily="34" charset="0"/>
                <a:ea typeface="微软雅黑" panose="020B0503020204020204" pitchFamily="34" charset="-122"/>
              </a:rPr>
              <a:t>最简确定有限自动机</a:t>
            </a:r>
          </a:p>
        </p:txBody>
      </p:sp>
      <p:sp>
        <p:nvSpPr>
          <p:cNvPr id="2066" name="AutoShape 17"/>
          <p:cNvSpPr>
            <a:spLocks noChangeArrowheads="1"/>
          </p:cNvSpPr>
          <p:nvPr/>
        </p:nvSpPr>
        <p:spPr bwMode="auto">
          <a:xfrm>
            <a:off x="5578797" y="3790156"/>
            <a:ext cx="1800225" cy="503238"/>
          </a:xfrm>
          <a:prstGeom prst="rightArrow">
            <a:avLst>
              <a:gd name="adj1" fmla="val 50000"/>
              <a:gd name="adj2" fmla="val 89432"/>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54000" tIns="28800" rIns="54000" bIns="28800" anchor="ctr"/>
          <a:lstStyle/>
          <a:p>
            <a:endParaRPr lang="zh-CN" altLang="en-US" dirty="0">
              <a:ea typeface="微软雅黑" panose="020B0503020204020204" pitchFamily="34" charset="-122"/>
            </a:endParaRPr>
          </a:p>
        </p:txBody>
      </p:sp>
      <p:sp>
        <p:nvSpPr>
          <p:cNvPr id="2067" name="AutoShape 18"/>
          <p:cNvSpPr>
            <a:spLocks noChangeArrowheads="1"/>
          </p:cNvSpPr>
          <p:nvPr/>
        </p:nvSpPr>
        <p:spPr bwMode="auto">
          <a:xfrm rot="-3497395">
            <a:off x="6162203" y="990600"/>
            <a:ext cx="576263" cy="3457575"/>
          </a:xfrm>
          <a:prstGeom prst="upDownArrow">
            <a:avLst>
              <a:gd name="adj1" fmla="val 50000"/>
              <a:gd name="adj2" fmla="val 120000"/>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54000" tIns="28800" rIns="54000" bIns="28800" anchor="ctr"/>
          <a:lstStyle/>
          <a:p>
            <a:endParaRPr lang="zh-CN" altLang="en-US" dirty="0">
              <a:ea typeface="微软雅黑" panose="020B0503020204020204" pitchFamily="34" charset="-122"/>
            </a:endParaRPr>
          </a:p>
        </p:txBody>
      </p:sp>
      <p:sp>
        <p:nvSpPr>
          <p:cNvPr id="582675" name="Text Box 19"/>
          <p:cNvSpPr txBox="1">
            <a:spLocks noChangeArrowheads="1"/>
          </p:cNvSpPr>
          <p:nvPr/>
        </p:nvSpPr>
        <p:spPr bwMode="auto">
          <a:xfrm>
            <a:off x="5939160" y="2132806"/>
            <a:ext cx="1223962" cy="3659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 tIns="28800" rIns="54000" bIns="28800">
            <a:spAutoFit/>
          </a:bodyPr>
          <a:lstStyle/>
          <a:p>
            <a:pPr>
              <a:spcBef>
                <a:spcPct val="50000"/>
              </a:spcBef>
              <a:defRPr/>
            </a:pPr>
            <a:r>
              <a:rPr lang="zh-CN" altLang="en-US" b="1" dirty="0">
                <a:solidFill>
                  <a:srgbClr val="996633"/>
                </a:solidFill>
                <a:effectLst>
                  <a:outerShdw blurRad="38100" dist="38100" dir="2700000" algn="tl">
                    <a:srgbClr val="C0C0C0"/>
                  </a:outerShdw>
                </a:effectLst>
                <a:latin typeface="Tahoma" pitchFamily="34" charset="0"/>
                <a:ea typeface="微软雅黑" panose="020B0503020204020204" pitchFamily="34" charset="-122"/>
              </a:rPr>
              <a:t>等价</a:t>
            </a:r>
          </a:p>
        </p:txBody>
      </p:sp>
      <p:sp>
        <p:nvSpPr>
          <p:cNvPr id="582676" name="Text Box 20"/>
          <p:cNvSpPr txBox="1">
            <a:spLocks noChangeArrowheads="1"/>
          </p:cNvSpPr>
          <p:nvPr/>
        </p:nvSpPr>
        <p:spPr bwMode="auto">
          <a:xfrm>
            <a:off x="1186185" y="5372894"/>
            <a:ext cx="936625" cy="4318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 tIns="28800" rIns="54000" bIns="28800">
            <a:spAutoFit/>
          </a:bodyPr>
          <a:lstStyle/>
          <a:p>
            <a:pPr>
              <a:spcBef>
                <a:spcPct val="50000"/>
              </a:spcBef>
              <a:defRPr/>
            </a:pPr>
            <a:r>
              <a:rPr lang="zh-CN" altLang="en-US" sz="2400" b="1" dirty="0">
                <a:solidFill>
                  <a:srgbClr val="996633"/>
                </a:solidFill>
                <a:effectLst>
                  <a:outerShdw blurRad="38100" dist="38100" dir="2700000" algn="tl">
                    <a:srgbClr val="C0C0C0"/>
                  </a:outerShdw>
                </a:effectLst>
                <a:latin typeface="Tahoma" pitchFamily="34" charset="0"/>
                <a:ea typeface="微软雅黑" panose="020B0503020204020204" pitchFamily="34" charset="-122"/>
              </a:rPr>
              <a:t>语言</a:t>
            </a:r>
          </a:p>
        </p:txBody>
      </p:sp>
      <p:sp>
        <p:nvSpPr>
          <p:cNvPr id="2070" name="AutoShape 21"/>
          <p:cNvSpPr>
            <a:spLocks noChangeArrowheads="1"/>
          </p:cNvSpPr>
          <p:nvPr/>
        </p:nvSpPr>
        <p:spPr bwMode="auto">
          <a:xfrm>
            <a:off x="2195835" y="5301456"/>
            <a:ext cx="1079500" cy="503238"/>
          </a:xfrm>
          <a:prstGeom prst="rightArrow">
            <a:avLst>
              <a:gd name="adj1" fmla="val 50000"/>
              <a:gd name="adj2" fmla="val 53628"/>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54000" tIns="28800" rIns="54000" bIns="28800" anchor="ctr"/>
          <a:lstStyle/>
          <a:p>
            <a:endParaRPr lang="zh-CN" altLang="en-US" dirty="0">
              <a:ea typeface="微软雅黑" panose="020B0503020204020204" pitchFamily="34" charset="-122"/>
            </a:endParaRPr>
          </a:p>
        </p:txBody>
      </p:sp>
      <p:sp>
        <p:nvSpPr>
          <p:cNvPr id="582678" name="Text Box 22"/>
          <p:cNvSpPr txBox="1">
            <a:spLocks noChangeArrowheads="1"/>
          </p:cNvSpPr>
          <p:nvPr/>
        </p:nvSpPr>
        <p:spPr bwMode="auto">
          <a:xfrm>
            <a:off x="3275335" y="5156994"/>
            <a:ext cx="1511300" cy="79692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54000" tIns="28800" rIns="54000" bIns="28800">
            <a:spAutoFit/>
          </a:bodyPr>
          <a:lstStyle/>
          <a:p>
            <a:pPr>
              <a:spcBef>
                <a:spcPct val="50000"/>
              </a:spcBef>
              <a:defRPr/>
            </a:pPr>
            <a:r>
              <a:rPr lang="zh-CN" altLang="en-US" sz="2400" b="1" dirty="0">
                <a:solidFill>
                  <a:srgbClr val="996633"/>
                </a:solidFill>
                <a:effectLst>
                  <a:outerShdw blurRad="38100" dist="38100" dir="2700000" algn="tl">
                    <a:srgbClr val="C0C0C0"/>
                  </a:outerShdw>
                </a:effectLst>
                <a:latin typeface="Tahoma" pitchFamily="34" charset="0"/>
                <a:ea typeface="微软雅黑" panose="020B0503020204020204" pitchFamily="34" charset="-122"/>
              </a:rPr>
              <a:t>确定有限自动机</a:t>
            </a:r>
          </a:p>
        </p:txBody>
      </p:sp>
      <p:sp>
        <p:nvSpPr>
          <p:cNvPr id="582679" name="Rectangle 23"/>
          <p:cNvSpPr>
            <a:spLocks noChangeArrowheads="1"/>
          </p:cNvSpPr>
          <p:nvPr/>
        </p:nvSpPr>
        <p:spPr bwMode="auto">
          <a:xfrm>
            <a:off x="1906910" y="4869656"/>
            <a:ext cx="1263217" cy="3351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54000" tIns="28800" rIns="54000" bIns="28800">
            <a:spAutoFit/>
          </a:bodyPr>
          <a:lstStyle/>
          <a:p>
            <a:pPr>
              <a:defRPr/>
            </a:pPr>
            <a:r>
              <a:rPr lang="zh-CN" altLang="en-US" sz="1800" b="1" dirty="0">
                <a:effectLst>
                  <a:outerShdw blurRad="38100" dist="38100" dir="2700000" algn="tl">
                    <a:srgbClr val="C0C0C0"/>
                  </a:outerShdw>
                </a:effectLst>
                <a:latin typeface="Tahoma" pitchFamily="34" charset="0"/>
                <a:ea typeface="微软雅黑" panose="020B0503020204020204" pitchFamily="34" charset="-122"/>
              </a:rPr>
              <a:t>状态列举法</a:t>
            </a:r>
          </a:p>
        </p:txBody>
      </p:sp>
    </p:spTree>
    <p:extLst>
      <p:ext uri="{BB962C8B-B14F-4D97-AF65-F5344CB8AC3E}">
        <p14:creationId xmlns:p14="http://schemas.microsoft.com/office/powerpoint/2010/main" val="25105094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endParaRPr lang="zh-CN" altLang="en-US" smtClean="0">
              <a:ea typeface="宋体" charset="-122"/>
            </a:endParaRPr>
          </a:p>
        </p:txBody>
      </p:sp>
      <p:sp>
        <p:nvSpPr>
          <p:cNvPr id="27652" name="Rectangle 3"/>
          <p:cNvSpPr>
            <a:spLocks noGrp="1" noChangeArrowheads="1"/>
          </p:cNvSpPr>
          <p:nvPr>
            <p:ph idx="1"/>
          </p:nvPr>
        </p:nvSpPr>
        <p:spPr/>
        <p:txBody>
          <a:bodyPr/>
          <a:lstStyle/>
          <a:p>
            <a:r>
              <a:rPr lang="zh-CN" altLang="en-US" smtClean="0">
                <a:ea typeface="宋体" charset="-122"/>
              </a:rPr>
              <a:t>表达式文法二义性的产生原因</a:t>
            </a:r>
          </a:p>
        </p:txBody>
      </p:sp>
      <p:sp>
        <p:nvSpPr>
          <p:cNvPr id="2765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989AAB34-D52C-4484-B7AD-837BA6F3F51B}" type="slidenum">
              <a:rPr lang="en-US" altLang="zh-CN">
                <a:solidFill>
                  <a:schemeClr val="bg2"/>
                </a:solidFill>
                <a:latin typeface="Arial" charset="0"/>
              </a:rPr>
              <a:pPr/>
              <a:t>30</a:t>
            </a:fld>
            <a:endParaRPr lang="en-US" altLang="zh-CN">
              <a:solidFill>
                <a:schemeClr val="bg2"/>
              </a:solidFill>
              <a:latin typeface="Arial" charset="0"/>
            </a:endParaRPr>
          </a:p>
        </p:txBody>
      </p:sp>
      <p:sp>
        <p:nvSpPr>
          <p:cNvPr id="461828" name="Rectangle 4" descr="Green marble"/>
          <p:cNvSpPr>
            <a:spLocks noChangeArrowheads="1"/>
          </p:cNvSpPr>
          <p:nvPr/>
        </p:nvSpPr>
        <p:spPr bwMode="auto">
          <a:xfrm>
            <a:off x="1116013" y="2276475"/>
            <a:ext cx="5457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i="1">
                <a:solidFill>
                  <a:schemeClr val="accent2"/>
                </a:solidFill>
                <a:effectLst>
                  <a:outerShdw blurRad="38100" dist="38100" dir="2700000" algn="tl">
                    <a:srgbClr val="C0C0C0"/>
                  </a:outerShdw>
                </a:effectLst>
                <a:latin typeface="Tahoma" pitchFamily="34" charset="0"/>
                <a:ea typeface="宋体" pitchFamily="2" charset="-122"/>
              </a:rPr>
              <a:t>E </a:t>
            </a:r>
            <a:r>
              <a:rPr lang="en-US" altLang="zh-CN" sz="280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280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2800" i="1">
                <a:solidFill>
                  <a:schemeClr val="accent2"/>
                </a:solidFill>
                <a:effectLst>
                  <a:outerShdw blurRad="38100" dist="38100" dir="2700000" algn="tl">
                    <a:srgbClr val="C0C0C0"/>
                  </a:outerShdw>
                </a:effectLst>
                <a:latin typeface="Tahoma" pitchFamily="34" charset="0"/>
                <a:ea typeface="宋体" pitchFamily="2" charset="-122"/>
              </a:rPr>
              <a:t>E </a:t>
            </a:r>
            <a:r>
              <a:rPr lang="en-US" altLang="zh-CN" sz="2800">
                <a:solidFill>
                  <a:schemeClr val="accent2"/>
                </a:solidFill>
                <a:effectLst>
                  <a:outerShdw blurRad="38100" dist="38100" dir="2700000" algn="tl">
                    <a:srgbClr val="C0C0C0"/>
                  </a:outerShdw>
                </a:effectLst>
                <a:latin typeface="Tahoma" pitchFamily="34" charset="0"/>
                <a:ea typeface="宋体" pitchFamily="2" charset="-122"/>
              </a:rPr>
              <a:t>+</a:t>
            </a:r>
            <a:r>
              <a:rPr lang="en-US" altLang="zh-CN" sz="2800" i="1">
                <a:solidFill>
                  <a:schemeClr val="accent2"/>
                </a:solidFill>
                <a:effectLst>
                  <a:outerShdw blurRad="38100" dist="38100" dir="2700000" algn="tl">
                    <a:srgbClr val="C0C0C0"/>
                  </a:outerShdw>
                </a:effectLst>
                <a:latin typeface="Tahoma" pitchFamily="34" charset="0"/>
                <a:ea typeface="宋体" pitchFamily="2" charset="-122"/>
              </a:rPr>
              <a:t> E </a:t>
            </a:r>
            <a:r>
              <a:rPr lang="en-US" altLang="zh-CN" sz="280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2800" i="1">
                <a:solidFill>
                  <a:schemeClr val="accent2"/>
                </a:solidFill>
                <a:effectLst>
                  <a:outerShdw blurRad="38100" dist="38100" dir="2700000" algn="tl">
                    <a:srgbClr val="C0C0C0"/>
                  </a:outerShdw>
                </a:effectLst>
                <a:latin typeface="Tahoma" pitchFamily="34" charset="0"/>
                <a:ea typeface="宋体" pitchFamily="2" charset="-122"/>
              </a:rPr>
              <a:t>E </a:t>
            </a:r>
            <a:r>
              <a:rPr lang="en-US" altLang="zh-CN" sz="280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2800" i="1">
                <a:solidFill>
                  <a:schemeClr val="accent2"/>
                </a:solidFill>
                <a:effectLst>
                  <a:outerShdw blurRad="38100" dist="38100" dir="2700000" algn="tl">
                    <a:srgbClr val="C0C0C0"/>
                  </a:outerShdw>
                </a:effectLst>
                <a:latin typeface="Tahoma" pitchFamily="34" charset="0"/>
                <a:ea typeface="宋体" pitchFamily="2" charset="-122"/>
              </a:rPr>
              <a:t>E</a:t>
            </a:r>
            <a:r>
              <a:rPr lang="en-US" altLang="zh-CN" sz="2800">
                <a:solidFill>
                  <a:schemeClr val="accent2"/>
                </a:solidFill>
                <a:effectLst>
                  <a:outerShdw blurRad="38100" dist="38100" dir="2700000" algn="tl">
                    <a:srgbClr val="C0C0C0"/>
                  </a:outerShdw>
                </a:effectLst>
                <a:latin typeface="Tahoma" pitchFamily="34" charset="0"/>
                <a:ea typeface="宋体" pitchFamily="2" charset="-122"/>
              </a:rPr>
              <a:t> | (</a:t>
            </a:r>
            <a:r>
              <a:rPr lang="en-US" altLang="zh-CN" sz="2800" i="1">
                <a:solidFill>
                  <a:schemeClr val="accent2"/>
                </a:solidFill>
                <a:effectLst>
                  <a:outerShdw blurRad="38100" dist="38100" dir="2700000" algn="tl">
                    <a:srgbClr val="C0C0C0"/>
                  </a:outerShdw>
                </a:effectLst>
                <a:latin typeface="Tahoma" pitchFamily="34" charset="0"/>
                <a:ea typeface="宋体" pitchFamily="2" charset="-122"/>
              </a:rPr>
              <a:t>E</a:t>
            </a:r>
            <a:r>
              <a:rPr lang="en-US" altLang="zh-CN" sz="2800">
                <a:solidFill>
                  <a:schemeClr val="accent2"/>
                </a:solidFill>
                <a:effectLst>
                  <a:outerShdw blurRad="38100" dist="38100" dir="2700000" algn="tl">
                    <a:srgbClr val="C0C0C0"/>
                  </a:outerShdw>
                </a:effectLst>
                <a:latin typeface="Tahoma" pitchFamily="34" charset="0"/>
                <a:ea typeface="宋体" pitchFamily="2" charset="-122"/>
              </a:rPr>
              <a:t> ) | </a:t>
            </a:r>
            <a:r>
              <a:rPr lang="en-US" altLang="zh-CN" sz="280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280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2800" i="1">
                <a:solidFill>
                  <a:schemeClr val="accent2"/>
                </a:solidFill>
                <a:effectLst>
                  <a:outerShdw blurRad="38100" dist="38100" dir="2700000" algn="tl">
                    <a:srgbClr val="C0C0C0"/>
                  </a:outerShdw>
                </a:effectLst>
                <a:latin typeface="Tahoma" pitchFamily="34" charset="0"/>
                <a:ea typeface="宋体" pitchFamily="2" charset="-122"/>
              </a:rPr>
              <a:t>E</a:t>
            </a:r>
            <a:r>
              <a:rPr lang="en-US" altLang="zh-CN" sz="2800">
                <a:solidFill>
                  <a:schemeClr val="accent2"/>
                </a:solidFill>
                <a:effectLst>
                  <a:outerShdw blurRad="38100" dist="38100" dir="2700000" algn="tl">
                    <a:srgbClr val="C0C0C0"/>
                  </a:outerShdw>
                </a:effectLst>
                <a:latin typeface="Tahoma" pitchFamily="34" charset="0"/>
                <a:ea typeface="宋体" pitchFamily="2" charset="-122"/>
              </a:rPr>
              <a:t> | id</a:t>
            </a:r>
            <a:endParaRPr lang="zh-CN" altLang="en-US" sz="2800">
              <a:solidFill>
                <a:schemeClr val="accent2"/>
              </a:solidFill>
              <a:effectLst>
                <a:outerShdw blurRad="38100" dist="38100" dir="2700000" algn="tl">
                  <a:srgbClr val="C0C0C0"/>
                </a:outerShdw>
              </a:effectLst>
              <a:latin typeface="Tahoma" pitchFamily="34" charset="0"/>
              <a:ea typeface="宋体" pitchFamily="2" charset="-122"/>
            </a:endParaRPr>
          </a:p>
        </p:txBody>
      </p:sp>
      <p:sp>
        <p:nvSpPr>
          <p:cNvPr id="461829" name="Line 5"/>
          <p:cNvSpPr>
            <a:spLocks noChangeShapeType="1"/>
          </p:cNvSpPr>
          <p:nvPr/>
        </p:nvSpPr>
        <p:spPr bwMode="auto">
          <a:xfrm>
            <a:off x="2051050" y="2759075"/>
            <a:ext cx="936625"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30" name="Line 6"/>
          <p:cNvSpPr>
            <a:spLocks noChangeShapeType="1"/>
          </p:cNvSpPr>
          <p:nvPr/>
        </p:nvSpPr>
        <p:spPr bwMode="auto">
          <a:xfrm>
            <a:off x="3276600" y="2759075"/>
            <a:ext cx="86360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31" name="Line 7"/>
          <p:cNvSpPr>
            <a:spLocks noChangeShapeType="1"/>
          </p:cNvSpPr>
          <p:nvPr/>
        </p:nvSpPr>
        <p:spPr bwMode="auto">
          <a:xfrm>
            <a:off x="2627313" y="2903538"/>
            <a:ext cx="288925" cy="504825"/>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32" name="Line 8"/>
          <p:cNvSpPr>
            <a:spLocks noChangeShapeType="1"/>
          </p:cNvSpPr>
          <p:nvPr/>
        </p:nvSpPr>
        <p:spPr bwMode="auto">
          <a:xfrm flipH="1">
            <a:off x="3203575" y="2832100"/>
            <a:ext cx="215900" cy="576263"/>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33" name="Text Box 9" descr="Green marble"/>
          <p:cNvSpPr txBox="1">
            <a:spLocks noChangeArrowheads="1"/>
          </p:cNvSpPr>
          <p:nvPr/>
        </p:nvSpPr>
        <p:spPr bwMode="auto">
          <a:xfrm>
            <a:off x="2463800" y="3419475"/>
            <a:ext cx="51323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400" b="1">
                <a:solidFill>
                  <a:srgbClr val="FF3300"/>
                </a:solidFill>
                <a:effectLst>
                  <a:outerShdw blurRad="38100" dist="38100" dir="2700000" algn="tl">
                    <a:srgbClr val="C0C0C0"/>
                  </a:outerShdw>
                </a:effectLst>
                <a:latin typeface="Tahoma" pitchFamily="34" charset="0"/>
                <a:ea typeface="宋体" pitchFamily="2" charset="-122"/>
              </a:rPr>
              <a:t>+</a:t>
            </a:r>
            <a:r>
              <a:rPr lang="zh-CN" altLang="en-US" sz="2400" b="1">
                <a:solidFill>
                  <a:srgbClr val="FF3300"/>
                </a:solidFill>
                <a:effectLst>
                  <a:outerShdw blurRad="38100" dist="38100" dir="2700000" algn="tl">
                    <a:srgbClr val="C0C0C0"/>
                  </a:outerShdw>
                </a:effectLst>
                <a:latin typeface="Tahoma" pitchFamily="34" charset="0"/>
                <a:ea typeface="宋体" pitchFamily="2" charset="-122"/>
              </a:rPr>
              <a:t>，*操作在运算中有不同的优先级 </a:t>
            </a:r>
          </a:p>
          <a:p>
            <a:pPr>
              <a:defRPr/>
            </a:pPr>
            <a:r>
              <a:rPr lang="zh-CN" altLang="en-US" sz="2400" b="1">
                <a:solidFill>
                  <a:srgbClr val="FF3300"/>
                </a:solidFill>
                <a:effectLst>
                  <a:outerShdw blurRad="38100" dist="38100" dir="2700000" algn="tl">
                    <a:srgbClr val="C0C0C0"/>
                  </a:outerShdw>
                </a:effectLst>
                <a:latin typeface="Tahoma" pitchFamily="34" charset="0"/>
                <a:ea typeface="宋体" pitchFamily="2" charset="-122"/>
              </a:rPr>
              <a:t>但是在这个文法中没有得到体现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61829"/>
                                        </p:tgtEl>
                                        <p:attrNameLst>
                                          <p:attrName>style.visibility</p:attrName>
                                        </p:attrNameLst>
                                      </p:cBhvr>
                                      <p:to>
                                        <p:strVal val="visible"/>
                                      </p:to>
                                    </p:set>
                                    <p:animEffect transition="in" filter="checkerboard(across)">
                                      <p:cBhvr>
                                        <p:cTn id="7" dur="500"/>
                                        <p:tgtEl>
                                          <p:spTgt spid="46182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61830"/>
                                        </p:tgtEl>
                                        <p:attrNameLst>
                                          <p:attrName>style.visibility</p:attrName>
                                        </p:attrNameLst>
                                      </p:cBhvr>
                                      <p:to>
                                        <p:strVal val="visible"/>
                                      </p:to>
                                    </p:set>
                                    <p:animEffect transition="in" filter="checkerboard(across)">
                                      <p:cBhvr>
                                        <p:cTn id="10" dur="500"/>
                                        <p:tgtEl>
                                          <p:spTgt spid="46183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61831"/>
                                        </p:tgtEl>
                                        <p:attrNameLst>
                                          <p:attrName>style.visibility</p:attrName>
                                        </p:attrNameLst>
                                      </p:cBhvr>
                                      <p:to>
                                        <p:strVal val="visible"/>
                                      </p:to>
                                    </p:set>
                                    <p:animEffect transition="in" filter="blinds(horizontal)">
                                      <p:cBhvr>
                                        <p:cTn id="15" dur="500"/>
                                        <p:tgtEl>
                                          <p:spTgt spid="4618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61832"/>
                                        </p:tgtEl>
                                        <p:attrNameLst>
                                          <p:attrName>style.visibility</p:attrName>
                                        </p:attrNameLst>
                                      </p:cBhvr>
                                      <p:to>
                                        <p:strVal val="visible"/>
                                      </p:to>
                                    </p:set>
                                    <p:animEffect transition="in" filter="blinds(horizontal)">
                                      <p:cBhvr>
                                        <p:cTn id="18" dur="500"/>
                                        <p:tgtEl>
                                          <p:spTgt spid="46183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61833"/>
                                        </p:tgtEl>
                                        <p:attrNameLst>
                                          <p:attrName>style.visibility</p:attrName>
                                        </p:attrNameLst>
                                      </p:cBhvr>
                                      <p:to>
                                        <p:strVal val="visible"/>
                                      </p:to>
                                    </p:set>
                                    <p:animEffect transition="in" filter="blinds(horizontal)">
                                      <p:cBhvr>
                                        <p:cTn id="21" dur="500"/>
                                        <p:tgtEl>
                                          <p:spTgt spid="461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9" grpId="0" animBg="1"/>
      <p:bldP spid="461830" grpId="0" animBg="1"/>
      <p:bldP spid="461831" grpId="0" animBg="1"/>
      <p:bldP spid="461832" grpId="0" animBg="1"/>
      <p:bldP spid="46183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2"/>
          <p:cNvSpPr>
            <a:spLocks noGrp="1" noChangeArrowheads="1"/>
          </p:cNvSpPr>
          <p:nvPr>
            <p:ph type="title"/>
          </p:nvPr>
        </p:nvSpPr>
        <p:spPr/>
        <p:txBody>
          <a:bodyPr/>
          <a:lstStyle/>
          <a:p>
            <a:r>
              <a:rPr lang="zh-CN" altLang="en-US" b="1" smtClean="0">
                <a:ea typeface="宋体" charset="-122"/>
              </a:rPr>
              <a:t>消除文法的二义性</a:t>
            </a:r>
          </a:p>
        </p:txBody>
      </p:sp>
      <p:sp>
        <p:nvSpPr>
          <p:cNvPr id="570412" name="Rectangle 44"/>
          <p:cNvSpPr>
            <a:spLocks noGrp="1" noChangeArrowheads="1"/>
          </p:cNvSpPr>
          <p:nvPr>
            <p:ph idx="1"/>
          </p:nvPr>
        </p:nvSpPr>
        <p:spPr>
          <a:xfrm>
            <a:off x="323528" y="980728"/>
            <a:ext cx="8208912" cy="4896544"/>
          </a:xfrm>
        </p:spPr>
        <p:txBody>
          <a:bodyPr/>
          <a:lstStyle/>
          <a:p>
            <a:pPr>
              <a:buFontTx/>
              <a:buNone/>
              <a:defRPr/>
            </a:pPr>
            <a:r>
              <a:rPr lang="zh-CN" altLang="en-US" b="1" dirty="0" smtClean="0">
                <a:solidFill>
                  <a:schemeClr val="tx2"/>
                </a:solidFill>
                <a:effectLst>
                  <a:outerShdw blurRad="38100" dist="38100" dir="2700000" algn="tl">
                    <a:srgbClr val="C0C0C0"/>
                  </a:outerShdw>
                </a:effectLst>
                <a:ea typeface="宋体" pitchFamily="2" charset="-122"/>
              </a:rPr>
              <a:t>适当的表达式文法</a:t>
            </a:r>
          </a:p>
          <a:p>
            <a:pPr>
              <a:buFontTx/>
              <a:buNone/>
              <a:defRPr/>
            </a:pPr>
            <a:r>
              <a:rPr lang="zh-CN" altLang="en-US" sz="2400" b="1" i="1" dirty="0" smtClean="0">
                <a:solidFill>
                  <a:schemeClr val="tx2"/>
                </a:solidFill>
                <a:effectLst>
                  <a:outerShdw blurRad="38100" dist="38100" dir="2700000" algn="tl">
                    <a:srgbClr val="C0C0C0"/>
                  </a:outerShdw>
                </a:effectLst>
                <a:ea typeface="宋体" pitchFamily="2" charset="-122"/>
              </a:rPr>
              <a:t>表达式产生式：</a:t>
            </a:r>
            <a:r>
              <a:rPr lang="en-US" altLang="zh-CN" sz="2400" b="1" i="1" dirty="0" smtClean="0">
                <a:solidFill>
                  <a:schemeClr val="tx2"/>
                </a:solidFill>
                <a:effectLst>
                  <a:outerShdw blurRad="38100" dist="38100" dir="2700000" algn="tl">
                    <a:srgbClr val="C0C0C0"/>
                  </a:outerShdw>
                </a:effectLst>
                <a:ea typeface="宋体" pitchFamily="2" charset="-122"/>
              </a:rPr>
              <a:t>E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E </a:t>
            </a:r>
            <a:r>
              <a:rPr lang="en-US" altLang="zh-CN" sz="2400" b="1" dirty="0" smtClean="0">
                <a:solidFill>
                  <a:schemeClr val="tx2"/>
                </a:solidFill>
                <a:effectLst>
                  <a:outerShdw blurRad="38100" dist="38100" dir="2700000" algn="tl">
                    <a:srgbClr val="C0C0C0"/>
                  </a:outerShdw>
                </a:effectLst>
                <a:ea typeface="宋体" pitchFamily="2" charset="-122"/>
              </a:rPr>
              <a:t>+</a:t>
            </a:r>
            <a:r>
              <a:rPr lang="en-US" altLang="zh-CN" sz="2400" b="1" i="1" dirty="0" smtClean="0">
                <a:solidFill>
                  <a:schemeClr val="tx2"/>
                </a:solidFill>
                <a:effectLst>
                  <a:outerShdw blurRad="38100" dist="38100" dir="2700000" algn="tl">
                    <a:srgbClr val="C0C0C0"/>
                  </a:outerShdw>
                </a:effectLst>
                <a:ea typeface="宋体" pitchFamily="2" charset="-122"/>
              </a:rPr>
              <a:t> E </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E </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E</a:t>
            </a:r>
            <a:r>
              <a:rPr lang="en-US" altLang="zh-CN" sz="2400" b="1" dirty="0" smtClean="0">
                <a:solidFill>
                  <a:schemeClr val="tx2"/>
                </a:solidFill>
                <a:effectLst>
                  <a:outerShdw blurRad="38100" dist="38100" dir="2700000" algn="tl">
                    <a:srgbClr val="C0C0C0"/>
                  </a:outerShdw>
                </a:effectLst>
                <a:ea typeface="宋体" pitchFamily="2" charset="-122"/>
              </a:rPr>
              <a:t> | (</a:t>
            </a:r>
            <a:r>
              <a:rPr lang="en-US" altLang="zh-CN" sz="2400" b="1" i="1" dirty="0" smtClean="0">
                <a:solidFill>
                  <a:schemeClr val="tx2"/>
                </a:solidFill>
                <a:effectLst>
                  <a:outerShdw blurRad="38100" dist="38100" dir="2700000" algn="tl">
                    <a:srgbClr val="C0C0C0"/>
                  </a:outerShdw>
                </a:effectLst>
                <a:ea typeface="宋体" pitchFamily="2" charset="-122"/>
              </a:rPr>
              <a:t>E</a:t>
            </a:r>
            <a:r>
              <a:rPr lang="en-US" altLang="zh-CN" sz="2400" b="1" dirty="0" smtClean="0">
                <a:solidFill>
                  <a:schemeClr val="tx2"/>
                </a:solidFill>
                <a:effectLst>
                  <a:outerShdw blurRad="38100" dist="38100" dir="2700000" algn="tl">
                    <a:srgbClr val="C0C0C0"/>
                  </a:outerShdw>
                </a:effectLst>
                <a:ea typeface="宋体" pitchFamily="2" charset="-122"/>
              </a:rPr>
              <a:t> ) |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E</a:t>
            </a:r>
            <a:r>
              <a:rPr lang="en-US" altLang="zh-CN" sz="2400" b="1" dirty="0" smtClean="0">
                <a:solidFill>
                  <a:schemeClr val="tx2"/>
                </a:solidFill>
                <a:effectLst>
                  <a:outerShdw blurRad="38100" dist="38100" dir="2700000" algn="tl">
                    <a:srgbClr val="C0C0C0"/>
                  </a:outerShdw>
                </a:effectLst>
                <a:ea typeface="宋体" pitchFamily="2" charset="-122"/>
              </a:rPr>
              <a:t> | id</a:t>
            </a:r>
          </a:p>
          <a:p>
            <a:pPr>
              <a:buFontTx/>
              <a:buNone/>
              <a:defRPr/>
            </a:pPr>
            <a:endParaRPr lang="zh-CN" altLang="en-US" sz="2400" b="1" dirty="0" smtClean="0">
              <a:solidFill>
                <a:schemeClr val="tx2"/>
              </a:solidFill>
              <a:effectLst>
                <a:outerShdw blurRad="38100" dist="38100" dir="2700000" algn="tl">
                  <a:srgbClr val="C0C0C0"/>
                </a:outerShdw>
              </a:effectLst>
              <a:ea typeface="宋体" pitchFamily="2" charset="-122"/>
            </a:endParaRPr>
          </a:p>
          <a:p>
            <a:pPr>
              <a:buFontTx/>
              <a:buNone/>
              <a:defRPr/>
            </a:pPr>
            <a:endParaRPr lang="zh-CN" altLang="en-US" sz="2400" b="1" dirty="0" smtClean="0">
              <a:solidFill>
                <a:schemeClr val="tx2"/>
              </a:solidFill>
              <a:ea typeface="宋体" pitchFamily="2" charset="-122"/>
            </a:endParaRPr>
          </a:p>
          <a:p>
            <a:pPr>
              <a:buFontTx/>
              <a:buNone/>
              <a:defRPr/>
            </a:pPr>
            <a:endParaRPr lang="zh-CN" altLang="en-US" sz="2400" b="1" dirty="0" smtClean="0">
              <a:solidFill>
                <a:schemeClr val="tx2"/>
              </a:solidFill>
              <a:ea typeface="宋体" pitchFamily="2" charset="-122"/>
            </a:endParaRPr>
          </a:p>
          <a:p>
            <a:pPr>
              <a:buFontTx/>
              <a:buNone/>
              <a:defRPr/>
            </a:pPr>
            <a:endParaRPr lang="zh-CN" altLang="en-US" sz="2400" b="1" dirty="0" smtClean="0">
              <a:solidFill>
                <a:schemeClr val="tx2"/>
              </a:solidFill>
              <a:ea typeface="宋体" pitchFamily="2" charset="-122"/>
            </a:endParaRPr>
          </a:p>
          <a:p>
            <a:pPr>
              <a:buFontTx/>
              <a:buNone/>
              <a:defRPr/>
            </a:pPr>
            <a:endParaRPr lang="en-US" altLang="zh-CN" sz="2400" b="1" dirty="0" smtClean="0">
              <a:solidFill>
                <a:schemeClr val="tx2"/>
              </a:solidFill>
              <a:ea typeface="宋体" pitchFamily="2" charset="-122"/>
            </a:endParaRPr>
          </a:p>
          <a:p>
            <a:pPr>
              <a:buFontTx/>
              <a:buNone/>
              <a:defRPr/>
            </a:pPr>
            <a:endParaRPr lang="zh-CN" altLang="en-US" sz="2400" b="1" dirty="0" smtClean="0">
              <a:solidFill>
                <a:schemeClr val="tx2"/>
              </a:solidFill>
              <a:ea typeface="宋体" pitchFamily="2" charset="-122"/>
            </a:endParaRPr>
          </a:p>
          <a:p>
            <a:pPr>
              <a:defRPr/>
            </a:pPr>
            <a:r>
              <a:rPr lang="zh-CN" altLang="en-US" sz="3200" b="1" dirty="0" smtClean="0">
                <a:solidFill>
                  <a:schemeClr val="tx2"/>
                </a:solidFill>
                <a:effectLst>
                  <a:outerShdw blurRad="38100" dist="38100" dir="2700000" algn="tl">
                    <a:srgbClr val="C0C0C0"/>
                  </a:outerShdw>
                </a:effectLst>
                <a:ea typeface="宋体" pitchFamily="2" charset="-122"/>
              </a:rPr>
              <a:t>用一种层次观点看待表达式</a:t>
            </a:r>
          </a:p>
          <a:p>
            <a:pPr>
              <a:buFontTx/>
              <a:buNone/>
              <a:defRPr/>
            </a:pPr>
            <a:r>
              <a:rPr lang="en-US" altLang="zh-CN" sz="3200" b="1" dirty="0" smtClean="0">
                <a:solidFill>
                  <a:schemeClr val="tx2"/>
                </a:solidFill>
                <a:ea typeface="宋体" pitchFamily="2" charset="-122"/>
              </a:rPr>
              <a:t>	</a:t>
            </a:r>
            <a:r>
              <a:rPr lang="en-US" altLang="zh-CN" sz="3200" b="1" u="sng" dirty="0" smtClean="0">
                <a:solidFill>
                  <a:schemeClr val="tx2"/>
                </a:solidFill>
                <a:ea typeface="宋体" pitchFamily="2" charset="-122"/>
              </a:rPr>
              <a:t>id </a:t>
            </a:r>
            <a:r>
              <a:rPr lang="en-US" altLang="zh-CN" sz="3200" b="1" u="sng" dirty="0" smtClean="0">
                <a:solidFill>
                  <a:schemeClr val="tx2"/>
                </a:solidFill>
                <a:latin typeface="宋体" pitchFamily="2" charset="-122"/>
                <a:ea typeface="宋体" pitchFamily="2" charset="-122"/>
              </a:rPr>
              <a:t>*</a:t>
            </a:r>
            <a:r>
              <a:rPr lang="en-US" altLang="zh-CN" sz="3200" b="1" u="sng" dirty="0" smtClean="0">
                <a:solidFill>
                  <a:schemeClr val="tx2"/>
                </a:solidFill>
                <a:ea typeface="宋体" pitchFamily="2" charset="-122"/>
              </a:rPr>
              <a:t> id </a:t>
            </a:r>
            <a:r>
              <a:rPr lang="en-US" altLang="zh-CN" sz="3200" b="1" u="sng" dirty="0" smtClean="0">
                <a:solidFill>
                  <a:schemeClr val="tx2"/>
                </a:solidFill>
                <a:latin typeface="宋体" pitchFamily="2" charset="-122"/>
                <a:ea typeface="宋体" pitchFamily="2" charset="-122"/>
              </a:rPr>
              <a:t>*</a:t>
            </a:r>
            <a:r>
              <a:rPr lang="en-US" altLang="zh-CN" sz="3200" b="1" u="sng" dirty="0" smtClean="0">
                <a:solidFill>
                  <a:schemeClr val="tx2"/>
                </a:solidFill>
                <a:ea typeface="宋体" pitchFamily="2" charset="-122"/>
              </a:rPr>
              <a:t> (</a:t>
            </a:r>
            <a:r>
              <a:rPr lang="en-US" altLang="zh-CN" sz="3200" b="1" u="sng" dirty="0" err="1" smtClean="0">
                <a:solidFill>
                  <a:schemeClr val="tx2"/>
                </a:solidFill>
                <a:ea typeface="宋体" pitchFamily="2" charset="-122"/>
              </a:rPr>
              <a:t>id+id</a:t>
            </a:r>
            <a:r>
              <a:rPr lang="en-US" altLang="zh-CN" sz="3200" b="1" u="sng" dirty="0" smtClean="0">
                <a:solidFill>
                  <a:schemeClr val="tx2"/>
                </a:solidFill>
                <a:ea typeface="宋体" pitchFamily="2" charset="-122"/>
              </a:rPr>
              <a:t>)</a:t>
            </a:r>
            <a:r>
              <a:rPr lang="en-US" altLang="zh-CN" sz="3200" b="1" dirty="0" smtClean="0">
                <a:solidFill>
                  <a:schemeClr val="tx2"/>
                </a:solidFill>
                <a:ea typeface="宋体" pitchFamily="2" charset="-122"/>
              </a:rPr>
              <a:t> + </a:t>
            </a:r>
            <a:r>
              <a:rPr lang="en-US" altLang="zh-CN" sz="3200" b="1" u="sng" dirty="0" smtClean="0">
                <a:solidFill>
                  <a:schemeClr val="tx2"/>
                </a:solidFill>
                <a:ea typeface="宋体" pitchFamily="2" charset="-122"/>
              </a:rPr>
              <a:t>id </a:t>
            </a:r>
            <a:r>
              <a:rPr lang="en-US" altLang="zh-CN" sz="3200" b="1" u="sng" dirty="0" smtClean="0">
                <a:solidFill>
                  <a:schemeClr val="tx2"/>
                </a:solidFill>
                <a:latin typeface="宋体" pitchFamily="2" charset="-122"/>
                <a:ea typeface="宋体" pitchFamily="2" charset="-122"/>
              </a:rPr>
              <a:t>*</a:t>
            </a:r>
            <a:r>
              <a:rPr lang="en-US" altLang="zh-CN" sz="3200" b="1" u="sng" dirty="0" smtClean="0">
                <a:solidFill>
                  <a:schemeClr val="tx2"/>
                </a:solidFill>
                <a:ea typeface="宋体" pitchFamily="2" charset="-122"/>
              </a:rPr>
              <a:t> id</a:t>
            </a:r>
            <a:r>
              <a:rPr lang="en-US" altLang="zh-CN" sz="3200" b="1" dirty="0" smtClean="0">
                <a:solidFill>
                  <a:schemeClr val="tx2"/>
                </a:solidFill>
                <a:ea typeface="宋体" pitchFamily="2" charset="-122"/>
              </a:rPr>
              <a:t> + </a:t>
            </a:r>
            <a:r>
              <a:rPr lang="en-US" altLang="zh-CN" sz="3200" b="1" u="sng" dirty="0" smtClean="0">
                <a:solidFill>
                  <a:schemeClr val="tx2"/>
                </a:solidFill>
                <a:ea typeface="宋体" pitchFamily="2" charset="-122"/>
              </a:rPr>
              <a:t>id</a:t>
            </a:r>
            <a:endParaRPr lang="en-US" altLang="zh-CN" b="1" u="sng" dirty="0" smtClean="0">
              <a:solidFill>
                <a:schemeClr val="tx2"/>
              </a:solidFill>
              <a:ea typeface="宋体" pitchFamily="2" charset="-122"/>
            </a:endParaRPr>
          </a:p>
          <a:p>
            <a:pPr>
              <a:defRPr/>
            </a:pPr>
            <a:endParaRPr lang="zh-CN" altLang="en-US" dirty="0" smtClean="0">
              <a:solidFill>
                <a:schemeClr val="tx2"/>
              </a:solidFill>
              <a:ea typeface="宋体" pitchFamily="2" charset="-122"/>
            </a:endParaRPr>
          </a:p>
        </p:txBody>
      </p:sp>
      <p:sp>
        <p:nvSpPr>
          <p:cNvPr id="2867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7A424998-4EC0-47AB-93BB-C4DB6A2C096E}" type="slidenum">
              <a:rPr lang="en-US" altLang="zh-CN">
                <a:solidFill>
                  <a:schemeClr val="bg2"/>
                </a:solidFill>
                <a:latin typeface="Arial" charset="0"/>
              </a:rPr>
              <a:pPr/>
              <a:t>31</a:t>
            </a:fld>
            <a:endParaRPr lang="en-US" altLang="zh-CN">
              <a:solidFill>
                <a:schemeClr val="bg2"/>
              </a:solidFill>
              <a:latin typeface="Arial" charset="0"/>
            </a:endParaRPr>
          </a:p>
        </p:txBody>
      </p:sp>
      <p:grpSp>
        <p:nvGrpSpPr>
          <p:cNvPr id="28675" name="Group 3"/>
          <p:cNvGrpSpPr>
            <a:grpSpLocks/>
          </p:cNvGrpSpPr>
          <p:nvPr/>
        </p:nvGrpSpPr>
        <p:grpSpPr bwMode="auto">
          <a:xfrm>
            <a:off x="1115616" y="2457822"/>
            <a:ext cx="5904383" cy="1835596"/>
            <a:chOff x="839" y="1661"/>
            <a:chExt cx="3593" cy="1020"/>
          </a:xfrm>
        </p:grpSpPr>
        <p:sp>
          <p:nvSpPr>
            <p:cNvPr id="28679" name="Rectangle 4"/>
            <p:cNvSpPr>
              <a:spLocks noChangeArrowheads="1"/>
            </p:cNvSpPr>
            <p:nvPr/>
          </p:nvSpPr>
          <p:spPr bwMode="auto">
            <a:xfrm>
              <a:off x="1268" y="1661"/>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i="1">
                  <a:latin typeface="Times New Roman" pitchFamily="18" charset="0"/>
                </a:rPr>
                <a:t>E</a:t>
              </a:r>
            </a:p>
          </p:txBody>
        </p:sp>
        <p:sp>
          <p:nvSpPr>
            <p:cNvPr id="28680" name="Line 5"/>
            <p:cNvSpPr>
              <a:spLocks noChangeShapeType="1"/>
            </p:cNvSpPr>
            <p:nvPr/>
          </p:nvSpPr>
          <p:spPr bwMode="auto">
            <a:xfrm flipH="1">
              <a:off x="956" y="1832"/>
              <a:ext cx="301" cy="14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681" name="Line 6"/>
            <p:cNvSpPr>
              <a:spLocks noChangeShapeType="1"/>
            </p:cNvSpPr>
            <p:nvPr/>
          </p:nvSpPr>
          <p:spPr bwMode="auto">
            <a:xfrm>
              <a:off x="1394" y="1842"/>
              <a:ext cx="302" cy="14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682" name="Line 7"/>
            <p:cNvSpPr>
              <a:spLocks noChangeShapeType="1"/>
            </p:cNvSpPr>
            <p:nvPr/>
          </p:nvSpPr>
          <p:spPr bwMode="auto">
            <a:xfrm>
              <a:off x="1315" y="1884"/>
              <a:ext cx="0" cy="1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683" name="Rectangle 8"/>
            <p:cNvSpPr>
              <a:spLocks noChangeArrowheads="1"/>
            </p:cNvSpPr>
            <p:nvPr/>
          </p:nvSpPr>
          <p:spPr bwMode="auto">
            <a:xfrm>
              <a:off x="839" y="1915"/>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i="1">
                  <a:latin typeface="Times New Roman" pitchFamily="18" charset="0"/>
                </a:rPr>
                <a:t>E</a:t>
              </a:r>
            </a:p>
          </p:txBody>
        </p:sp>
        <p:sp>
          <p:nvSpPr>
            <p:cNvPr id="28684" name="Rectangle 9"/>
            <p:cNvSpPr>
              <a:spLocks noChangeArrowheads="1"/>
            </p:cNvSpPr>
            <p:nvPr/>
          </p:nvSpPr>
          <p:spPr bwMode="auto">
            <a:xfrm>
              <a:off x="1678" y="1923"/>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i="1" dirty="0">
                  <a:latin typeface="Times New Roman" pitchFamily="18" charset="0"/>
                </a:rPr>
                <a:t>E</a:t>
              </a:r>
            </a:p>
          </p:txBody>
        </p:sp>
        <p:sp>
          <p:nvSpPr>
            <p:cNvPr id="28685" name="Rectangle 10"/>
            <p:cNvSpPr>
              <a:spLocks noChangeArrowheads="1"/>
            </p:cNvSpPr>
            <p:nvPr/>
          </p:nvSpPr>
          <p:spPr bwMode="auto">
            <a:xfrm>
              <a:off x="1247" y="2008"/>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400" b="1">
                  <a:latin typeface="Times New Roman" pitchFamily="18" charset="0"/>
                </a:rPr>
                <a:t>*</a:t>
              </a:r>
            </a:p>
          </p:txBody>
        </p:sp>
        <p:sp>
          <p:nvSpPr>
            <p:cNvPr id="28686" name="Line 11"/>
            <p:cNvSpPr>
              <a:spLocks noChangeShapeType="1"/>
            </p:cNvSpPr>
            <p:nvPr/>
          </p:nvSpPr>
          <p:spPr bwMode="auto">
            <a:xfrm>
              <a:off x="1823" y="2076"/>
              <a:ext cx="302" cy="14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687" name="Line 12"/>
            <p:cNvSpPr>
              <a:spLocks noChangeShapeType="1"/>
            </p:cNvSpPr>
            <p:nvPr/>
          </p:nvSpPr>
          <p:spPr bwMode="auto">
            <a:xfrm flipH="1">
              <a:off x="1365" y="2076"/>
              <a:ext cx="301" cy="14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688" name="Rectangle 13"/>
            <p:cNvSpPr>
              <a:spLocks noChangeArrowheads="1"/>
            </p:cNvSpPr>
            <p:nvPr/>
          </p:nvSpPr>
          <p:spPr bwMode="auto">
            <a:xfrm>
              <a:off x="1684" y="2178"/>
              <a:ext cx="20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400" b="1">
                  <a:latin typeface="Times New Roman" pitchFamily="18" charset="0"/>
                </a:rPr>
                <a:t>+</a:t>
              </a:r>
            </a:p>
          </p:txBody>
        </p:sp>
        <p:sp>
          <p:nvSpPr>
            <p:cNvPr id="28689" name="Line 14"/>
            <p:cNvSpPr>
              <a:spLocks noChangeShapeType="1"/>
            </p:cNvSpPr>
            <p:nvPr/>
          </p:nvSpPr>
          <p:spPr bwMode="auto">
            <a:xfrm>
              <a:off x="1737" y="2136"/>
              <a:ext cx="0" cy="1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690" name="Rectangle 15"/>
            <p:cNvSpPr>
              <a:spLocks noChangeArrowheads="1"/>
            </p:cNvSpPr>
            <p:nvPr/>
          </p:nvSpPr>
          <p:spPr bwMode="auto">
            <a:xfrm>
              <a:off x="1247" y="2147"/>
              <a:ext cx="20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i="1">
                  <a:latin typeface="Times New Roman" pitchFamily="18" charset="0"/>
                </a:rPr>
                <a:t>E</a:t>
              </a:r>
            </a:p>
          </p:txBody>
        </p:sp>
        <p:sp>
          <p:nvSpPr>
            <p:cNvPr id="28691" name="Rectangle 16"/>
            <p:cNvSpPr>
              <a:spLocks noChangeArrowheads="1"/>
            </p:cNvSpPr>
            <p:nvPr/>
          </p:nvSpPr>
          <p:spPr bwMode="auto">
            <a:xfrm>
              <a:off x="2125" y="2136"/>
              <a:ext cx="20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i="1">
                  <a:latin typeface="Times New Roman" pitchFamily="18" charset="0"/>
                </a:rPr>
                <a:t>E</a:t>
              </a:r>
            </a:p>
          </p:txBody>
        </p:sp>
        <p:sp>
          <p:nvSpPr>
            <p:cNvPr id="28692" name="Line 17"/>
            <p:cNvSpPr>
              <a:spLocks noChangeShapeType="1"/>
            </p:cNvSpPr>
            <p:nvPr/>
          </p:nvSpPr>
          <p:spPr bwMode="auto">
            <a:xfrm>
              <a:off x="1309" y="2370"/>
              <a:ext cx="0" cy="1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693" name="Line 18"/>
            <p:cNvSpPr>
              <a:spLocks noChangeShapeType="1"/>
            </p:cNvSpPr>
            <p:nvPr/>
          </p:nvSpPr>
          <p:spPr bwMode="auto">
            <a:xfrm>
              <a:off x="2184" y="2369"/>
              <a:ext cx="0" cy="12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694" name="Line 19"/>
            <p:cNvSpPr>
              <a:spLocks noChangeShapeType="1"/>
            </p:cNvSpPr>
            <p:nvPr/>
          </p:nvSpPr>
          <p:spPr bwMode="auto">
            <a:xfrm>
              <a:off x="898" y="2127"/>
              <a:ext cx="0" cy="1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695" name="Rectangle 20"/>
            <p:cNvSpPr>
              <a:spLocks noChangeArrowheads="1"/>
            </p:cNvSpPr>
            <p:nvPr/>
          </p:nvSpPr>
          <p:spPr bwMode="auto">
            <a:xfrm>
              <a:off x="839" y="2237"/>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a:latin typeface="Times New Roman" pitchFamily="18" charset="0"/>
                </a:rPr>
                <a:t>id</a:t>
              </a:r>
            </a:p>
          </p:txBody>
        </p:sp>
        <p:sp>
          <p:nvSpPr>
            <p:cNvPr id="28696" name="Rectangle 21"/>
            <p:cNvSpPr>
              <a:spLocks noChangeArrowheads="1"/>
            </p:cNvSpPr>
            <p:nvPr/>
          </p:nvSpPr>
          <p:spPr bwMode="auto">
            <a:xfrm>
              <a:off x="1238" y="2469"/>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dirty="0">
                  <a:latin typeface="Times New Roman" pitchFamily="18" charset="0"/>
                </a:rPr>
                <a:t>id</a:t>
              </a:r>
            </a:p>
          </p:txBody>
        </p:sp>
        <p:sp>
          <p:nvSpPr>
            <p:cNvPr id="28697" name="Rectangle 22"/>
            <p:cNvSpPr>
              <a:spLocks noChangeArrowheads="1"/>
            </p:cNvSpPr>
            <p:nvPr/>
          </p:nvSpPr>
          <p:spPr bwMode="auto">
            <a:xfrm>
              <a:off x="2116" y="2459"/>
              <a:ext cx="20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a:latin typeface="Times New Roman" pitchFamily="18" charset="0"/>
                </a:rPr>
                <a:t>id</a:t>
              </a:r>
            </a:p>
          </p:txBody>
        </p:sp>
        <p:sp>
          <p:nvSpPr>
            <p:cNvPr id="28698" name="Rectangle 23"/>
            <p:cNvSpPr>
              <a:spLocks noChangeArrowheads="1"/>
            </p:cNvSpPr>
            <p:nvPr/>
          </p:nvSpPr>
          <p:spPr bwMode="auto">
            <a:xfrm>
              <a:off x="3818" y="1663"/>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i="1">
                  <a:latin typeface="Times New Roman" pitchFamily="18" charset="0"/>
                </a:rPr>
                <a:t>E</a:t>
              </a:r>
            </a:p>
          </p:txBody>
        </p:sp>
        <p:sp>
          <p:nvSpPr>
            <p:cNvPr id="28699" name="Line 24"/>
            <p:cNvSpPr>
              <a:spLocks noChangeShapeType="1"/>
            </p:cNvSpPr>
            <p:nvPr/>
          </p:nvSpPr>
          <p:spPr bwMode="auto">
            <a:xfrm flipH="1">
              <a:off x="3507" y="1834"/>
              <a:ext cx="301" cy="14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700" name="Line 25"/>
            <p:cNvSpPr>
              <a:spLocks noChangeShapeType="1"/>
            </p:cNvSpPr>
            <p:nvPr/>
          </p:nvSpPr>
          <p:spPr bwMode="auto">
            <a:xfrm>
              <a:off x="3946" y="1844"/>
              <a:ext cx="301" cy="14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701" name="Line 26"/>
            <p:cNvSpPr>
              <a:spLocks noChangeShapeType="1"/>
            </p:cNvSpPr>
            <p:nvPr/>
          </p:nvSpPr>
          <p:spPr bwMode="auto">
            <a:xfrm>
              <a:off x="3866" y="1886"/>
              <a:ext cx="0" cy="1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702" name="Rectangle 27"/>
            <p:cNvSpPr>
              <a:spLocks noChangeArrowheads="1"/>
            </p:cNvSpPr>
            <p:nvPr/>
          </p:nvSpPr>
          <p:spPr bwMode="auto">
            <a:xfrm>
              <a:off x="4227" y="1948"/>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i="1">
                  <a:latin typeface="Times New Roman" pitchFamily="18" charset="0"/>
                </a:rPr>
                <a:t>E</a:t>
              </a:r>
            </a:p>
          </p:txBody>
        </p:sp>
        <p:sp>
          <p:nvSpPr>
            <p:cNvPr id="28703" name="Line 28"/>
            <p:cNvSpPr>
              <a:spLocks noChangeShapeType="1"/>
            </p:cNvSpPr>
            <p:nvPr/>
          </p:nvSpPr>
          <p:spPr bwMode="auto">
            <a:xfrm>
              <a:off x="4286" y="2160"/>
              <a:ext cx="0" cy="12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704" name="Rectangle 29"/>
            <p:cNvSpPr>
              <a:spLocks noChangeArrowheads="1"/>
            </p:cNvSpPr>
            <p:nvPr/>
          </p:nvSpPr>
          <p:spPr bwMode="auto">
            <a:xfrm>
              <a:off x="4227" y="2269"/>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a:latin typeface="Times New Roman" pitchFamily="18" charset="0"/>
                </a:rPr>
                <a:t>id</a:t>
              </a:r>
            </a:p>
          </p:txBody>
        </p:sp>
        <p:sp>
          <p:nvSpPr>
            <p:cNvPr id="28705" name="Rectangle 30"/>
            <p:cNvSpPr>
              <a:spLocks noChangeArrowheads="1"/>
            </p:cNvSpPr>
            <p:nvPr/>
          </p:nvSpPr>
          <p:spPr bwMode="auto">
            <a:xfrm>
              <a:off x="3381" y="1917"/>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i="1">
                  <a:latin typeface="Times New Roman" pitchFamily="18" charset="0"/>
                </a:rPr>
                <a:t>E</a:t>
              </a:r>
            </a:p>
          </p:txBody>
        </p:sp>
        <p:sp>
          <p:nvSpPr>
            <p:cNvPr id="28706" name="Rectangle 31"/>
            <p:cNvSpPr>
              <a:spLocks noChangeArrowheads="1"/>
            </p:cNvSpPr>
            <p:nvPr/>
          </p:nvSpPr>
          <p:spPr bwMode="auto">
            <a:xfrm>
              <a:off x="3389" y="2222"/>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400" b="1">
                  <a:latin typeface="Times New Roman" pitchFamily="18" charset="0"/>
                </a:rPr>
                <a:t>*</a:t>
              </a:r>
            </a:p>
          </p:txBody>
        </p:sp>
        <p:sp>
          <p:nvSpPr>
            <p:cNvPr id="28707" name="Line 32"/>
            <p:cNvSpPr>
              <a:spLocks noChangeShapeType="1"/>
            </p:cNvSpPr>
            <p:nvPr/>
          </p:nvSpPr>
          <p:spPr bwMode="auto">
            <a:xfrm>
              <a:off x="3526" y="2069"/>
              <a:ext cx="302" cy="14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708" name="Line 33"/>
            <p:cNvSpPr>
              <a:spLocks noChangeShapeType="1"/>
            </p:cNvSpPr>
            <p:nvPr/>
          </p:nvSpPr>
          <p:spPr bwMode="auto">
            <a:xfrm flipH="1">
              <a:off x="3069" y="2069"/>
              <a:ext cx="300" cy="14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709" name="Rectangle 34"/>
            <p:cNvSpPr>
              <a:spLocks noChangeArrowheads="1"/>
            </p:cNvSpPr>
            <p:nvPr/>
          </p:nvSpPr>
          <p:spPr bwMode="auto">
            <a:xfrm>
              <a:off x="3825" y="1941"/>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400" b="1">
                  <a:latin typeface="Times New Roman" pitchFamily="18" charset="0"/>
                </a:rPr>
                <a:t>+</a:t>
              </a:r>
            </a:p>
          </p:txBody>
        </p:sp>
        <p:sp>
          <p:nvSpPr>
            <p:cNvPr id="28710" name="Line 35"/>
            <p:cNvSpPr>
              <a:spLocks noChangeShapeType="1"/>
            </p:cNvSpPr>
            <p:nvPr/>
          </p:nvSpPr>
          <p:spPr bwMode="auto">
            <a:xfrm>
              <a:off x="3439" y="2130"/>
              <a:ext cx="0" cy="1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711" name="Rectangle 36"/>
            <p:cNvSpPr>
              <a:spLocks noChangeArrowheads="1"/>
            </p:cNvSpPr>
            <p:nvPr/>
          </p:nvSpPr>
          <p:spPr bwMode="auto">
            <a:xfrm>
              <a:off x="2950" y="2141"/>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i="1">
                  <a:latin typeface="Times New Roman" pitchFamily="18" charset="0"/>
                </a:rPr>
                <a:t>E</a:t>
              </a:r>
            </a:p>
          </p:txBody>
        </p:sp>
        <p:sp>
          <p:nvSpPr>
            <p:cNvPr id="28712" name="Rectangle 37"/>
            <p:cNvSpPr>
              <a:spLocks noChangeArrowheads="1"/>
            </p:cNvSpPr>
            <p:nvPr/>
          </p:nvSpPr>
          <p:spPr bwMode="auto">
            <a:xfrm>
              <a:off x="3828" y="2130"/>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i="1">
                  <a:latin typeface="Times New Roman" pitchFamily="18" charset="0"/>
                </a:rPr>
                <a:t>E</a:t>
              </a:r>
            </a:p>
          </p:txBody>
        </p:sp>
        <p:sp>
          <p:nvSpPr>
            <p:cNvPr id="28713" name="Line 38"/>
            <p:cNvSpPr>
              <a:spLocks noChangeShapeType="1"/>
            </p:cNvSpPr>
            <p:nvPr/>
          </p:nvSpPr>
          <p:spPr bwMode="auto">
            <a:xfrm>
              <a:off x="3013" y="2364"/>
              <a:ext cx="0" cy="12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714" name="Line 39"/>
            <p:cNvSpPr>
              <a:spLocks noChangeShapeType="1"/>
            </p:cNvSpPr>
            <p:nvPr/>
          </p:nvSpPr>
          <p:spPr bwMode="auto">
            <a:xfrm>
              <a:off x="3887" y="2362"/>
              <a:ext cx="0" cy="1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715" name="Rectangle 40"/>
            <p:cNvSpPr>
              <a:spLocks noChangeArrowheads="1"/>
            </p:cNvSpPr>
            <p:nvPr/>
          </p:nvSpPr>
          <p:spPr bwMode="auto">
            <a:xfrm>
              <a:off x="2941" y="2463"/>
              <a:ext cx="20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a:latin typeface="Times New Roman" pitchFamily="18" charset="0"/>
                </a:rPr>
                <a:t>id</a:t>
              </a:r>
            </a:p>
          </p:txBody>
        </p:sp>
        <p:sp>
          <p:nvSpPr>
            <p:cNvPr id="28716" name="Rectangle 41"/>
            <p:cNvSpPr>
              <a:spLocks noChangeArrowheads="1"/>
            </p:cNvSpPr>
            <p:nvPr/>
          </p:nvSpPr>
          <p:spPr bwMode="auto">
            <a:xfrm>
              <a:off x="3818" y="2453"/>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a:latin typeface="Times New Roman" pitchFamily="18" charset="0"/>
                </a:rPr>
                <a:t>id</a:t>
              </a:r>
            </a:p>
          </p:txBody>
        </p:sp>
      </p:grpSp>
      <p:sp>
        <p:nvSpPr>
          <p:cNvPr id="570411" name="AutoShape 43" descr="Green marble"/>
          <p:cNvSpPr>
            <a:spLocks noChangeArrowheads="1"/>
          </p:cNvSpPr>
          <p:nvPr/>
        </p:nvSpPr>
        <p:spPr bwMode="auto">
          <a:xfrm>
            <a:off x="7019925" y="3933056"/>
            <a:ext cx="1655763" cy="1152128"/>
          </a:xfrm>
          <a:prstGeom prst="wedgeRectCallout">
            <a:avLst>
              <a:gd name="adj1" fmla="val -131111"/>
              <a:gd name="adj2" fmla="val 31278"/>
            </a:avLst>
          </a:prstGeom>
          <a:solidFill>
            <a:schemeClr val="accent2">
              <a:lumMod val="20000"/>
              <a:lumOff val="80000"/>
            </a:schemeClr>
          </a:solidFill>
          <a:ln w="12700">
            <a:solidFill>
              <a:schemeClr val="tx1"/>
            </a:solidFill>
            <a:miter lim="800000"/>
            <a:headEnd type="none" w="sm" len="sm"/>
            <a:tailEnd type="none" w="sm" len="sm"/>
          </a:ln>
          <a:effectLst/>
          <a:extLst/>
        </p:spPr>
        <p:txBody>
          <a:bodyPr/>
          <a:lstStyle/>
          <a:p>
            <a:r>
              <a:rPr lang="zh-CN" altLang="en-US" sz="2400" b="1">
                <a:solidFill>
                  <a:srgbClr val="CC0000"/>
                </a:solidFill>
                <a:latin typeface="Tahoma" pitchFamily="34" charset="0"/>
              </a:rPr>
              <a:t>消除文法二义性的思想</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70411"/>
                                        </p:tgtEl>
                                        <p:attrNameLst>
                                          <p:attrName>style.visibility</p:attrName>
                                        </p:attrNameLst>
                                      </p:cBhvr>
                                      <p:to>
                                        <p:strVal val="visible"/>
                                      </p:to>
                                    </p:set>
                                    <p:animEffect transition="in" filter="blinds(horizontal)">
                                      <p:cBhvr>
                                        <p:cTn id="7" dur="500"/>
                                        <p:tgtEl>
                                          <p:spTgt spid="570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4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5"/>
          <p:cNvSpPr>
            <a:spLocks noGrp="1" noChangeArrowheads="1"/>
          </p:cNvSpPr>
          <p:nvPr>
            <p:ph type="title"/>
          </p:nvPr>
        </p:nvSpPr>
        <p:spPr/>
        <p:txBody>
          <a:bodyPr/>
          <a:lstStyle/>
          <a:p>
            <a:r>
              <a:rPr lang="zh-CN" altLang="en-US" b="1" smtClean="0">
                <a:ea typeface="宋体" charset="-122"/>
              </a:rPr>
              <a:t>消除文法的二义性</a:t>
            </a:r>
          </a:p>
        </p:txBody>
      </p:sp>
      <p:sp>
        <p:nvSpPr>
          <p:cNvPr id="584712" name="Rectangle 8"/>
          <p:cNvSpPr>
            <a:spLocks noGrp="1" noChangeArrowheads="1"/>
          </p:cNvSpPr>
          <p:nvPr>
            <p:ph idx="1"/>
          </p:nvPr>
        </p:nvSpPr>
        <p:spPr/>
        <p:txBody>
          <a:bodyPr/>
          <a:lstStyle/>
          <a:p>
            <a:pPr>
              <a:buFontTx/>
              <a:buNone/>
              <a:defRPr/>
            </a:pPr>
            <a:r>
              <a:rPr lang="zh-CN" altLang="en-US" sz="2800" b="1" dirty="0" smtClean="0">
                <a:effectLst>
                  <a:outerShdw blurRad="38100" dist="38100" dir="2700000" algn="tl">
                    <a:srgbClr val="C0C0C0"/>
                  </a:outerShdw>
                </a:effectLst>
                <a:ea typeface="宋体" pitchFamily="2" charset="-122"/>
              </a:rPr>
              <a:t>适当的表达式文法</a:t>
            </a:r>
          </a:p>
          <a:p>
            <a:pPr>
              <a:defRPr/>
            </a:pPr>
            <a:r>
              <a:rPr lang="zh-CN" altLang="en-US" sz="2800" b="1" dirty="0" smtClean="0">
                <a:effectLst>
                  <a:outerShdw blurRad="38100" dist="38100" dir="2700000" algn="tl">
                    <a:srgbClr val="C0C0C0"/>
                  </a:outerShdw>
                </a:effectLst>
                <a:ea typeface="宋体" pitchFamily="2" charset="-122"/>
              </a:rPr>
              <a:t>用一种层次观点看待表达式</a:t>
            </a:r>
          </a:p>
          <a:p>
            <a:pPr>
              <a:buFontTx/>
              <a:buNone/>
              <a:defRPr/>
            </a:pPr>
            <a:r>
              <a:rPr lang="en-US" altLang="zh-CN" sz="2800" b="1" dirty="0" smtClean="0">
                <a:ea typeface="宋体" pitchFamily="2" charset="-122"/>
              </a:rPr>
              <a:t>	</a:t>
            </a:r>
            <a:r>
              <a:rPr lang="en-US" altLang="zh-CN" sz="2800" b="1" u="sng" dirty="0" smtClean="0">
                <a:solidFill>
                  <a:schemeClr val="accent2"/>
                </a:solidFill>
                <a:ea typeface="宋体" pitchFamily="2" charset="-122"/>
              </a:rPr>
              <a:t>id </a:t>
            </a:r>
            <a:r>
              <a:rPr lang="en-US" altLang="zh-CN" sz="2800" b="1" u="sng" dirty="0" smtClean="0">
                <a:solidFill>
                  <a:schemeClr val="accent2"/>
                </a:solidFill>
                <a:latin typeface="宋体" pitchFamily="2" charset="-122"/>
                <a:ea typeface="宋体" pitchFamily="2" charset="-122"/>
              </a:rPr>
              <a:t>*</a:t>
            </a:r>
            <a:r>
              <a:rPr lang="en-US" altLang="zh-CN" sz="2800" b="1" u="sng" dirty="0" smtClean="0">
                <a:solidFill>
                  <a:schemeClr val="accent2"/>
                </a:solidFill>
                <a:ea typeface="宋体" pitchFamily="2" charset="-122"/>
              </a:rPr>
              <a:t> id </a:t>
            </a:r>
            <a:r>
              <a:rPr lang="en-US" altLang="zh-CN" sz="2800" b="1" u="sng" dirty="0" smtClean="0">
                <a:solidFill>
                  <a:schemeClr val="accent2"/>
                </a:solidFill>
                <a:latin typeface="宋体" pitchFamily="2" charset="-122"/>
                <a:ea typeface="宋体" pitchFamily="2" charset="-122"/>
              </a:rPr>
              <a:t>*</a:t>
            </a:r>
            <a:r>
              <a:rPr lang="en-US" altLang="zh-CN" sz="2800" b="1" u="sng" dirty="0" smtClean="0">
                <a:solidFill>
                  <a:schemeClr val="accent2"/>
                </a:solidFill>
                <a:ea typeface="宋体" pitchFamily="2" charset="-122"/>
              </a:rPr>
              <a:t> (</a:t>
            </a:r>
            <a:r>
              <a:rPr lang="en-US" altLang="zh-CN" sz="2800" b="1" u="sng" dirty="0" err="1" smtClean="0">
                <a:solidFill>
                  <a:schemeClr val="accent2"/>
                </a:solidFill>
                <a:ea typeface="宋体" pitchFamily="2" charset="-122"/>
              </a:rPr>
              <a:t>id+id</a:t>
            </a:r>
            <a:r>
              <a:rPr lang="en-US" altLang="zh-CN" sz="2800" b="1" u="sng" dirty="0" smtClean="0">
                <a:solidFill>
                  <a:schemeClr val="accent2"/>
                </a:solidFill>
                <a:ea typeface="宋体" pitchFamily="2" charset="-122"/>
              </a:rPr>
              <a:t>)</a:t>
            </a:r>
            <a:r>
              <a:rPr lang="en-US" altLang="zh-CN" sz="2800" b="1" dirty="0" smtClean="0">
                <a:solidFill>
                  <a:schemeClr val="accent2"/>
                </a:solidFill>
                <a:ea typeface="宋体" pitchFamily="2" charset="-122"/>
              </a:rPr>
              <a:t> + </a:t>
            </a:r>
            <a:r>
              <a:rPr lang="en-US" altLang="zh-CN" sz="2800" b="1" u="sng" dirty="0" smtClean="0">
                <a:solidFill>
                  <a:schemeClr val="accent2"/>
                </a:solidFill>
                <a:ea typeface="宋体" pitchFamily="2" charset="-122"/>
              </a:rPr>
              <a:t>id </a:t>
            </a:r>
            <a:r>
              <a:rPr lang="en-US" altLang="zh-CN" sz="2800" b="1" u="sng" dirty="0" smtClean="0">
                <a:solidFill>
                  <a:schemeClr val="accent2"/>
                </a:solidFill>
                <a:latin typeface="宋体" pitchFamily="2" charset="-122"/>
                <a:ea typeface="宋体" pitchFamily="2" charset="-122"/>
              </a:rPr>
              <a:t>*</a:t>
            </a:r>
            <a:r>
              <a:rPr lang="en-US" altLang="zh-CN" sz="2800" b="1" u="sng" dirty="0" smtClean="0">
                <a:solidFill>
                  <a:schemeClr val="accent2"/>
                </a:solidFill>
                <a:ea typeface="宋体" pitchFamily="2" charset="-122"/>
              </a:rPr>
              <a:t> id</a:t>
            </a:r>
            <a:r>
              <a:rPr lang="en-US" altLang="zh-CN" sz="2800" b="1" dirty="0" smtClean="0">
                <a:solidFill>
                  <a:schemeClr val="accent2"/>
                </a:solidFill>
                <a:ea typeface="宋体" pitchFamily="2" charset="-122"/>
              </a:rPr>
              <a:t> + </a:t>
            </a:r>
            <a:r>
              <a:rPr lang="en-US" altLang="zh-CN" sz="2800" b="1" u="sng" dirty="0" smtClean="0">
                <a:solidFill>
                  <a:schemeClr val="accent2"/>
                </a:solidFill>
                <a:ea typeface="宋体" pitchFamily="2" charset="-122"/>
              </a:rPr>
              <a:t>id</a:t>
            </a:r>
          </a:p>
          <a:p>
            <a:pPr>
              <a:buFontTx/>
              <a:buNone/>
              <a:defRPr/>
            </a:pPr>
            <a:r>
              <a:rPr lang="zh-CN" altLang="en-US" sz="2800" b="1" dirty="0" smtClean="0">
                <a:solidFill>
                  <a:schemeClr val="accent2"/>
                </a:solidFill>
                <a:ea typeface="宋体" pitchFamily="2" charset="-122"/>
              </a:rPr>
              <a:t>	</a:t>
            </a:r>
            <a:r>
              <a:rPr lang="en-US" altLang="zh-CN" sz="2800" b="1" u="sng" dirty="0" smtClean="0">
                <a:solidFill>
                  <a:schemeClr val="accent2"/>
                </a:solidFill>
                <a:ea typeface="宋体" pitchFamily="2" charset="-122"/>
              </a:rPr>
              <a:t>id</a:t>
            </a:r>
            <a:r>
              <a:rPr lang="en-US" altLang="zh-CN" sz="2800" b="1" dirty="0" smtClean="0">
                <a:solidFill>
                  <a:schemeClr val="accent2"/>
                </a:solidFill>
                <a:ea typeface="宋体" pitchFamily="2" charset="-122"/>
              </a:rPr>
              <a:t> </a:t>
            </a:r>
            <a:r>
              <a:rPr lang="en-US" altLang="zh-CN" sz="2800" b="1" dirty="0" smtClean="0">
                <a:solidFill>
                  <a:schemeClr val="accent2"/>
                </a:solidFill>
                <a:latin typeface="宋体" pitchFamily="2" charset="-122"/>
                <a:ea typeface="宋体" pitchFamily="2" charset="-122"/>
              </a:rPr>
              <a:t>*</a:t>
            </a:r>
            <a:r>
              <a:rPr lang="en-US" altLang="zh-CN" sz="2800" b="1" dirty="0" smtClean="0">
                <a:solidFill>
                  <a:schemeClr val="accent2"/>
                </a:solidFill>
                <a:ea typeface="宋体" pitchFamily="2" charset="-122"/>
              </a:rPr>
              <a:t> </a:t>
            </a:r>
            <a:r>
              <a:rPr lang="en-US" altLang="zh-CN" sz="2800" b="1" u="sng" dirty="0" smtClean="0">
                <a:solidFill>
                  <a:schemeClr val="accent2"/>
                </a:solidFill>
                <a:ea typeface="宋体" pitchFamily="2" charset="-122"/>
              </a:rPr>
              <a:t>id</a:t>
            </a:r>
            <a:r>
              <a:rPr lang="en-US" altLang="zh-CN" sz="2800" b="1" dirty="0" smtClean="0">
                <a:solidFill>
                  <a:schemeClr val="accent2"/>
                </a:solidFill>
                <a:ea typeface="宋体" pitchFamily="2" charset="-122"/>
              </a:rPr>
              <a:t> </a:t>
            </a:r>
            <a:r>
              <a:rPr lang="en-US" altLang="zh-CN" sz="2800" b="1" dirty="0" smtClean="0">
                <a:solidFill>
                  <a:schemeClr val="accent2"/>
                </a:solidFill>
                <a:latin typeface="宋体" pitchFamily="2" charset="-122"/>
                <a:ea typeface="宋体" pitchFamily="2" charset="-122"/>
              </a:rPr>
              <a:t>*</a:t>
            </a:r>
            <a:r>
              <a:rPr lang="en-US" altLang="zh-CN" sz="2800" b="1" dirty="0" smtClean="0">
                <a:solidFill>
                  <a:schemeClr val="accent2"/>
                </a:solidFill>
                <a:ea typeface="宋体" pitchFamily="2" charset="-122"/>
              </a:rPr>
              <a:t> </a:t>
            </a:r>
            <a:r>
              <a:rPr lang="en-US" altLang="zh-CN" sz="2800" b="1" u="sng" dirty="0" smtClean="0">
                <a:solidFill>
                  <a:schemeClr val="accent2"/>
                </a:solidFill>
                <a:ea typeface="宋体" pitchFamily="2" charset="-122"/>
              </a:rPr>
              <a:t>(</a:t>
            </a:r>
            <a:r>
              <a:rPr lang="en-US" altLang="zh-CN" sz="2800" b="1" u="sng" dirty="0" err="1" smtClean="0">
                <a:solidFill>
                  <a:schemeClr val="accent2"/>
                </a:solidFill>
                <a:ea typeface="宋体" pitchFamily="2" charset="-122"/>
              </a:rPr>
              <a:t>id+id</a:t>
            </a:r>
            <a:r>
              <a:rPr lang="en-US" altLang="zh-CN" sz="2800" b="1" u="sng" dirty="0" smtClean="0">
                <a:solidFill>
                  <a:schemeClr val="accent2"/>
                </a:solidFill>
                <a:ea typeface="宋体" pitchFamily="2" charset="-122"/>
              </a:rPr>
              <a:t>)</a:t>
            </a:r>
            <a:r>
              <a:rPr lang="en-US" altLang="zh-CN" sz="2800" b="1" dirty="0" smtClean="0">
                <a:solidFill>
                  <a:schemeClr val="accent2"/>
                </a:solidFill>
                <a:ea typeface="宋体" pitchFamily="2" charset="-122"/>
              </a:rPr>
              <a:t> </a:t>
            </a:r>
          </a:p>
          <a:p>
            <a:pPr>
              <a:defRPr/>
            </a:pPr>
            <a:r>
              <a:rPr lang="zh-CN" altLang="en-US" sz="2800" b="1" dirty="0" smtClean="0">
                <a:effectLst>
                  <a:outerShdw blurRad="38100" dist="38100" dir="2700000" algn="tl">
                    <a:srgbClr val="C0C0C0"/>
                  </a:outerShdw>
                </a:effectLst>
                <a:ea typeface="宋体" pitchFamily="2" charset="-122"/>
              </a:rPr>
              <a:t>文法</a:t>
            </a:r>
          </a:p>
          <a:p>
            <a:pPr>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E</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 </a:t>
            </a:r>
            <a:r>
              <a:rPr lang="en-US" altLang="zh-CN" sz="2800" b="1" i="1" dirty="0" smtClean="0">
                <a:solidFill>
                  <a:schemeClr val="accent2"/>
                </a:solidFill>
                <a:effectLst>
                  <a:outerShdw blurRad="38100" dist="38100" dir="2700000" algn="tl">
                    <a:srgbClr val="C0C0C0"/>
                  </a:outerShdw>
                </a:effectLst>
                <a:ea typeface="宋体" pitchFamily="2" charset="-122"/>
              </a:rPr>
              <a:t>T</a:t>
            </a:r>
            <a:r>
              <a:rPr lang="en-US" altLang="zh-CN" sz="2800" b="1" dirty="0" smtClean="0">
                <a:solidFill>
                  <a:schemeClr val="accent2"/>
                </a:solidFill>
                <a:effectLst>
                  <a:outerShdw blurRad="38100" dist="38100" dir="2700000" algn="tl">
                    <a:srgbClr val="C0C0C0"/>
                  </a:outerShdw>
                </a:effectLst>
                <a:ea typeface="宋体" pitchFamily="2" charset="-122"/>
              </a:rPr>
              <a:t> | </a:t>
            </a:r>
            <a:r>
              <a:rPr lang="en-US" altLang="zh-CN" sz="2800" b="1" i="1" dirty="0" smtClean="0">
                <a:solidFill>
                  <a:schemeClr val="accent2"/>
                </a:solidFill>
                <a:effectLst>
                  <a:outerShdw blurRad="38100" dist="38100" dir="2700000" algn="tl">
                    <a:srgbClr val="C0C0C0"/>
                  </a:outerShdw>
                </a:effectLst>
                <a:ea typeface="宋体" pitchFamily="2" charset="-122"/>
              </a:rPr>
              <a:t>T</a:t>
            </a:r>
            <a:endParaRPr lang="en-US" altLang="zh-CN" sz="2800" b="1" dirty="0" smtClean="0">
              <a:solidFill>
                <a:srgbClr val="FF0000"/>
              </a:solidFill>
              <a:effectLst>
                <a:outerShdw blurRad="38100" dist="38100" dir="2700000" algn="tl">
                  <a:srgbClr val="C0C0C0"/>
                </a:outerShdw>
              </a:effectLst>
              <a:ea typeface="宋体" pitchFamily="2" charset="-122"/>
            </a:endParaRPr>
          </a:p>
          <a:p>
            <a:pPr>
              <a:buFontTx/>
              <a:buNone/>
              <a:defRPr/>
            </a:pPr>
            <a:r>
              <a:rPr lang="en-US" altLang="zh-CN" sz="2800" b="1" i="1" dirty="0" smtClean="0">
                <a:solidFill>
                  <a:schemeClr val="accent2"/>
                </a:solidFill>
                <a:ea typeface="宋体" pitchFamily="2" charset="-122"/>
              </a:rPr>
              <a:t>	T</a:t>
            </a:r>
            <a:r>
              <a:rPr lang="en-US" altLang="zh-CN" sz="2800" b="1" dirty="0" smtClean="0">
                <a:solidFill>
                  <a:schemeClr val="accent2"/>
                </a:solidFill>
                <a:ea typeface="宋体" pitchFamily="2" charset="-122"/>
              </a:rPr>
              <a:t> </a:t>
            </a:r>
            <a:r>
              <a:rPr lang="en-US" altLang="zh-CN" sz="2800" b="1" dirty="0" smtClean="0">
                <a:solidFill>
                  <a:schemeClr val="accent2"/>
                </a:solidFill>
                <a:ea typeface="宋体" pitchFamily="2" charset="-122"/>
                <a:sym typeface="Symbol" pitchFamily="18" charset="2"/>
              </a:rPr>
              <a:t></a:t>
            </a:r>
            <a:r>
              <a:rPr lang="en-US" altLang="zh-CN" sz="2800" b="1" dirty="0" smtClean="0">
                <a:solidFill>
                  <a:schemeClr val="accent2"/>
                </a:solidFill>
                <a:ea typeface="宋体" pitchFamily="2" charset="-122"/>
              </a:rPr>
              <a:t> </a:t>
            </a:r>
            <a:r>
              <a:rPr lang="en-US" altLang="zh-CN" sz="2800" b="1" i="1" dirty="0" smtClean="0">
                <a:solidFill>
                  <a:schemeClr val="accent2"/>
                </a:solidFill>
                <a:ea typeface="宋体" pitchFamily="2" charset="-122"/>
              </a:rPr>
              <a:t>T</a:t>
            </a:r>
            <a:r>
              <a:rPr lang="en-US" altLang="zh-CN" sz="2800" b="1" dirty="0" smtClean="0">
                <a:solidFill>
                  <a:schemeClr val="accent2"/>
                </a:solidFill>
                <a:ea typeface="宋体" pitchFamily="2" charset="-122"/>
              </a:rPr>
              <a:t> </a:t>
            </a:r>
            <a:r>
              <a:rPr lang="en-US" altLang="zh-CN" sz="2800" b="1" dirty="0" smtClean="0">
                <a:solidFill>
                  <a:schemeClr val="accent2"/>
                </a:solidFill>
                <a:latin typeface="宋体" pitchFamily="2" charset="-122"/>
                <a:ea typeface="宋体" pitchFamily="2" charset="-122"/>
              </a:rPr>
              <a:t>* </a:t>
            </a:r>
            <a:r>
              <a:rPr lang="en-US" altLang="zh-CN" sz="2800" b="1" i="1" dirty="0" smtClean="0">
                <a:solidFill>
                  <a:schemeClr val="accent2"/>
                </a:solidFill>
                <a:ea typeface="宋体" pitchFamily="2" charset="-122"/>
              </a:rPr>
              <a:t>F</a:t>
            </a:r>
            <a:r>
              <a:rPr lang="en-US" altLang="zh-CN" sz="2800" b="1" dirty="0" smtClean="0">
                <a:solidFill>
                  <a:schemeClr val="accent2"/>
                </a:solidFill>
                <a:ea typeface="宋体" pitchFamily="2" charset="-122"/>
              </a:rPr>
              <a:t> | </a:t>
            </a:r>
            <a:r>
              <a:rPr lang="en-US" altLang="zh-CN" sz="2800" b="1" i="1" dirty="0" smtClean="0">
                <a:solidFill>
                  <a:schemeClr val="accent2"/>
                </a:solidFill>
                <a:ea typeface="宋体" pitchFamily="2" charset="-122"/>
              </a:rPr>
              <a:t>F</a:t>
            </a:r>
            <a:r>
              <a:rPr lang="en-US" altLang="zh-CN" sz="2800" b="1" dirty="0" smtClean="0">
                <a:ea typeface="宋体" pitchFamily="2" charset="-122"/>
              </a:rPr>
              <a:t> </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F</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 id | (</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a:defRPr/>
            </a:pPr>
            <a:endParaRPr lang="zh-CN" altLang="en-US" sz="2800" dirty="0" smtClean="0">
              <a:ea typeface="宋体" pitchFamily="2" charset="-122"/>
            </a:endParaRPr>
          </a:p>
        </p:txBody>
      </p:sp>
      <p:sp>
        <p:nvSpPr>
          <p:cNvPr id="2969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85150A60-0D75-483E-92CA-92F2CA501CB1}" type="slidenum">
              <a:rPr lang="en-US" altLang="zh-CN">
                <a:solidFill>
                  <a:schemeClr val="bg2"/>
                </a:solidFill>
                <a:latin typeface="Arial" charset="0"/>
              </a:rPr>
              <a:pPr/>
              <a:t>32</a:t>
            </a:fld>
            <a:endParaRPr lang="en-US" altLang="zh-CN">
              <a:solidFill>
                <a:schemeClr val="bg2"/>
              </a:solidFill>
              <a:latin typeface="Arial" charset="0"/>
            </a:endParaRPr>
          </a:p>
        </p:txBody>
      </p:sp>
      <p:sp>
        <p:nvSpPr>
          <p:cNvPr id="584710" name="Rectangle 6" descr="Green marble"/>
          <p:cNvSpPr>
            <a:spLocks noChangeArrowheads="1"/>
          </p:cNvSpPr>
          <p:nvPr/>
        </p:nvSpPr>
        <p:spPr bwMode="auto">
          <a:xfrm>
            <a:off x="6732588" y="1412875"/>
            <a:ext cx="18732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400" b="1" i="1">
                <a:solidFill>
                  <a:srgbClr val="FF0000"/>
                </a:solidFill>
                <a:effectLst>
                  <a:outerShdw blurRad="38100" dist="38100" dir="2700000" algn="tl">
                    <a:srgbClr val="C0C0C0"/>
                  </a:outerShdw>
                </a:effectLst>
                <a:latin typeface="Tahoma" pitchFamily="34" charset="0"/>
                <a:ea typeface="宋体" pitchFamily="2" charset="-122"/>
              </a:rPr>
              <a:t>E</a:t>
            </a:r>
            <a:r>
              <a:rPr lang="en-US" altLang="zh-CN" sz="2400" b="1">
                <a:solidFill>
                  <a:srgbClr val="FF0000"/>
                </a:solidFill>
                <a:effectLst>
                  <a:outerShdw blurRad="38100" dist="38100" dir="2700000" algn="tl">
                    <a:srgbClr val="C0C0C0"/>
                  </a:outerShdw>
                </a:effectLst>
                <a:latin typeface="Tahoma" pitchFamily="34" charset="0"/>
                <a:ea typeface="宋体" pitchFamily="2" charset="-122"/>
              </a:rPr>
              <a:t> </a:t>
            </a:r>
            <a:r>
              <a:rPr lang="en-US" altLang="zh-CN" sz="2400" b="1">
                <a:solidFill>
                  <a:srgbClr val="FF0000"/>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2400" b="1">
                <a:solidFill>
                  <a:srgbClr val="FF0000"/>
                </a:solidFill>
                <a:effectLst>
                  <a:outerShdw blurRad="38100" dist="38100" dir="2700000" algn="tl">
                    <a:srgbClr val="C0C0C0"/>
                  </a:outerShdw>
                </a:effectLst>
                <a:latin typeface="Tahoma" pitchFamily="34" charset="0"/>
                <a:ea typeface="宋体" pitchFamily="2" charset="-122"/>
              </a:rPr>
              <a:t>  </a:t>
            </a:r>
            <a:r>
              <a:rPr lang="en-US" altLang="zh-CN" sz="2400" b="1" i="1">
                <a:solidFill>
                  <a:srgbClr val="FF0000"/>
                </a:solidFill>
                <a:effectLst>
                  <a:outerShdw blurRad="38100" dist="38100" dir="2700000" algn="tl">
                    <a:srgbClr val="C0C0C0"/>
                  </a:outerShdw>
                </a:effectLst>
                <a:latin typeface="Tahoma" pitchFamily="34" charset="0"/>
                <a:ea typeface="宋体" pitchFamily="2" charset="-122"/>
              </a:rPr>
              <a:t>E</a:t>
            </a:r>
            <a:r>
              <a:rPr lang="en-US" altLang="zh-CN" sz="2400" b="1">
                <a:solidFill>
                  <a:srgbClr val="FF0000"/>
                </a:solidFill>
                <a:effectLst>
                  <a:outerShdw blurRad="38100" dist="38100" dir="2700000" algn="tl">
                    <a:srgbClr val="C0C0C0"/>
                  </a:outerShdw>
                </a:effectLst>
                <a:latin typeface="Tahoma" pitchFamily="34" charset="0"/>
                <a:ea typeface="宋体" pitchFamily="2" charset="-122"/>
              </a:rPr>
              <a:t> + </a:t>
            </a:r>
            <a:r>
              <a:rPr lang="en-US" altLang="zh-CN" sz="2400" b="1" i="1">
                <a:solidFill>
                  <a:srgbClr val="FF0000"/>
                </a:solidFill>
                <a:effectLst>
                  <a:outerShdw blurRad="38100" dist="38100" dir="2700000" algn="tl">
                    <a:srgbClr val="C0C0C0"/>
                  </a:outerShdw>
                </a:effectLst>
                <a:latin typeface="Tahoma" pitchFamily="34" charset="0"/>
                <a:ea typeface="宋体" pitchFamily="2" charset="-122"/>
              </a:rPr>
              <a:t>E</a:t>
            </a:r>
          </a:p>
          <a:p>
            <a:pPr>
              <a:defRPr/>
            </a:pPr>
            <a:r>
              <a:rPr lang="zh-CN" altLang="en-US" sz="2400" b="1" i="1">
                <a:solidFill>
                  <a:srgbClr val="FF0000"/>
                </a:solidFill>
                <a:effectLst>
                  <a:outerShdw blurRad="38100" dist="38100" dir="2700000" algn="tl">
                    <a:srgbClr val="C0C0C0"/>
                  </a:outerShdw>
                </a:effectLst>
                <a:latin typeface="Tahoma" pitchFamily="34" charset="0"/>
                <a:ea typeface="宋体" pitchFamily="2" charset="-122"/>
              </a:rPr>
              <a:t>从不同的</a:t>
            </a:r>
            <a:r>
              <a:rPr lang="en-US" altLang="zh-CN" sz="2400" b="1" i="1">
                <a:solidFill>
                  <a:srgbClr val="FF0000"/>
                </a:solidFill>
                <a:effectLst>
                  <a:outerShdw blurRad="38100" dist="38100" dir="2700000" algn="tl">
                    <a:srgbClr val="C0C0C0"/>
                  </a:outerShdw>
                </a:effectLst>
                <a:latin typeface="Tahoma" pitchFamily="34" charset="0"/>
                <a:ea typeface="宋体" pitchFamily="2" charset="-122"/>
              </a:rPr>
              <a:t>E</a:t>
            </a:r>
            <a:r>
              <a:rPr lang="zh-CN" altLang="en-US" sz="2400" b="1" i="1">
                <a:solidFill>
                  <a:srgbClr val="FF0000"/>
                </a:solidFill>
                <a:effectLst>
                  <a:outerShdw blurRad="38100" dist="38100" dir="2700000" algn="tl">
                    <a:srgbClr val="C0C0C0"/>
                  </a:outerShdw>
                </a:effectLst>
                <a:latin typeface="Tahoma" pitchFamily="34" charset="0"/>
                <a:ea typeface="宋体" pitchFamily="2" charset="-122"/>
              </a:rPr>
              <a:t>扩展得到不同的树</a:t>
            </a:r>
          </a:p>
        </p:txBody>
      </p:sp>
      <p:sp>
        <p:nvSpPr>
          <p:cNvPr id="584711" name="Rectangle 7" descr="Green marble"/>
          <p:cNvSpPr>
            <a:spLocks noChangeArrowheads="1"/>
          </p:cNvSpPr>
          <p:nvPr/>
        </p:nvSpPr>
        <p:spPr bwMode="auto">
          <a:xfrm>
            <a:off x="6588125" y="3255963"/>
            <a:ext cx="20637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defRPr/>
            </a:pPr>
            <a:r>
              <a:rPr lang="zh-CN" altLang="en-US" sz="2400" b="1" i="1">
                <a:solidFill>
                  <a:srgbClr val="FF0000"/>
                </a:solidFill>
                <a:effectLst>
                  <a:outerShdw blurRad="38100" dist="38100" dir="2700000" algn="tl">
                    <a:srgbClr val="C0C0C0"/>
                  </a:outerShdw>
                </a:effectLst>
                <a:latin typeface="Tahoma" pitchFamily="34" charset="0"/>
                <a:ea typeface="宋体" pitchFamily="2" charset="-122"/>
              </a:rPr>
              <a:t>根据算符不同的优先级，引入新的非终结符</a:t>
            </a:r>
            <a:r>
              <a:rPr lang="zh-CN" altLang="en-US" sz="1800">
                <a:solidFill>
                  <a:srgbClr val="FF0000"/>
                </a:solidFill>
                <a:latin typeface="Tahoma" pitchFamily="34" charset="0"/>
                <a:ea typeface="宋体"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84710"/>
                                        </p:tgtEl>
                                        <p:attrNameLst>
                                          <p:attrName>style.visibility</p:attrName>
                                        </p:attrNameLst>
                                      </p:cBhvr>
                                      <p:to>
                                        <p:strVal val="visible"/>
                                      </p:to>
                                    </p:set>
                                    <p:animEffect transition="in" filter="strips(downLeft)">
                                      <p:cBhvr>
                                        <p:cTn id="7" dur="500"/>
                                        <p:tgtEl>
                                          <p:spTgt spid="5847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584711"/>
                                        </p:tgtEl>
                                        <p:attrNameLst>
                                          <p:attrName>style.visibility</p:attrName>
                                        </p:attrNameLst>
                                      </p:cBhvr>
                                      <p:to>
                                        <p:strVal val="visible"/>
                                      </p:to>
                                    </p:set>
                                    <p:anim calcmode="lin" valueType="num">
                                      <p:cBhvr>
                                        <p:cTn id="12" dur="500" fill="hold"/>
                                        <p:tgtEl>
                                          <p:spTgt spid="584711"/>
                                        </p:tgtEl>
                                        <p:attrNameLst>
                                          <p:attrName>ppt_w</p:attrName>
                                        </p:attrNameLst>
                                      </p:cBhvr>
                                      <p:tavLst>
                                        <p:tav tm="0">
                                          <p:val>
                                            <p:fltVal val="0"/>
                                          </p:val>
                                        </p:tav>
                                        <p:tav tm="100000">
                                          <p:val>
                                            <p:strVal val="#ppt_w"/>
                                          </p:val>
                                        </p:tav>
                                      </p:tavLst>
                                    </p:anim>
                                    <p:anim calcmode="lin" valueType="num">
                                      <p:cBhvr>
                                        <p:cTn id="13" dur="500" fill="hold"/>
                                        <p:tgtEl>
                                          <p:spTgt spid="584711"/>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584712">
                                            <p:txEl>
                                              <p:pRg st="4" end="4"/>
                                            </p:txEl>
                                          </p:spTgt>
                                        </p:tgtEl>
                                        <p:attrNameLst>
                                          <p:attrName>style.visibility</p:attrName>
                                        </p:attrNameLst>
                                      </p:cBhvr>
                                      <p:to>
                                        <p:strVal val="visible"/>
                                      </p:to>
                                    </p:set>
                                    <p:animEffect transition="in" filter="blinds(horizontal)">
                                      <p:cBhvr>
                                        <p:cTn id="18" dur="500"/>
                                        <p:tgtEl>
                                          <p:spTgt spid="584712">
                                            <p:txEl>
                                              <p:pRg st="4" end="4"/>
                                            </p:txEl>
                                          </p:spTgt>
                                        </p:tgtEl>
                                      </p:cBhvr>
                                    </p:animEffect>
                                  </p:childTnLst>
                                </p:cTn>
                              </p:par>
                            </p:childTnLst>
                          </p:cTn>
                        </p:par>
                        <p:par>
                          <p:cTn id="19" fill="hold" nodeType="afterGroup">
                            <p:stCondLst>
                              <p:cond delay="500"/>
                            </p:stCondLst>
                            <p:childTnLst>
                              <p:par>
                                <p:cTn id="20" presetID="3" presetClass="entr" presetSubtype="10" fill="hold" nodeType="afterEffect">
                                  <p:stCondLst>
                                    <p:cond delay="0"/>
                                  </p:stCondLst>
                                  <p:childTnLst>
                                    <p:set>
                                      <p:cBhvr>
                                        <p:cTn id="21" dur="1" fill="hold">
                                          <p:stCondLst>
                                            <p:cond delay="0"/>
                                          </p:stCondLst>
                                        </p:cTn>
                                        <p:tgtEl>
                                          <p:spTgt spid="584712">
                                            <p:txEl>
                                              <p:pRg st="5" end="5"/>
                                            </p:txEl>
                                          </p:spTgt>
                                        </p:tgtEl>
                                        <p:attrNameLst>
                                          <p:attrName>style.visibility</p:attrName>
                                        </p:attrNameLst>
                                      </p:cBhvr>
                                      <p:to>
                                        <p:strVal val="visible"/>
                                      </p:to>
                                    </p:set>
                                    <p:animEffect transition="in" filter="blinds(horizontal)">
                                      <p:cBhvr>
                                        <p:cTn id="22" dur="500"/>
                                        <p:tgtEl>
                                          <p:spTgt spid="584712">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84712">
                                            <p:txEl>
                                              <p:pRg st="6" end="6"/>
                                            </p:txEl>
                                          </p:spTgt>
                                        </p:tgtEl>
                                        <p:attrNameLst>
                                          <p:attrName>style.visibility</p:attrName>
                                        </p:attrNameLst>
                                      </p:cBhvr>
                                      <p:to>
                                        <p:strVal val="visible"/>
                                      </p:to>
                                    </p:set>
                                    <p:animEffect transition="in" filter="blinds(horizontal)">
                                      <p:cBhvr>
                                        <p:cTn id="27" dur="500"/>
                                        <p:tgtEl>
                                          <p:spTgt spid="584712">
                                            <p:txEl>
                                              <p:pRg st="6" end="6"/>
                                            </p:txEl>
                                          </p:spTgt>
                                        </p:tgtEl>
                                      </p:cBhvr>
                                    </p:animEffect>
                                  </p:childTnLst>
                                </p:cTn>
                              </p:par>
                            </p:childTnLst>
                          </p:cTn>
                        </p:par>
                        <p:par>
                          <p:cTn id="28" fill="hold" nodeType="afterGroup">
                            <p:stCondLst>
                              <p:cond delay="500"/>
                            </p:stCondLst>
                            <p:childTnLst>
                              <p:par>
                                <p:cTn id="29" presetID="3" presetClass="entr" presetSubtype="10" fill="hold" nodeType="afterEffect">
                                  <p:stCondLst>
                                    <p:cond delay="0"/>
                                  </p:stCondLst>
                                  <p:childTnLst>
                                    <p:set>
                                      <p:cBhvr>
                                        <p:cTn id="30" dur="1" fill="hold">
                                          <p:stCondLst>
                                            <p:cond delay="0"/>
                                          </p:stCondLst>
                                        </p:cTn>
                                        <p:tgtEl>
                                          <p:spTgt spid="584712">
                                            <p:txEl>
                                              <p:pRg st="7" end="7"/>
                                            </p:txEl>
                                          </p:spTgt>
                                        </p:tgtEl>
                                        <p:attrNameLst>
                                          <p:attrName>style.visibility</p:attrName>
                                        </p:attrNameLst>
                                      </p:cBhvr>
                                      <p:to>
                                        <p:strVal val="visible"/>
                                      </p:to>
                                    </p:set>
                                    <p:animEffect transition="in" filter="blinds(horizontal)">
                                      <p:cBhvr>
                                        <p:cTn id="31" dur="500"/>
                                        <p:tgtEl>
                                          <p:spTgt spid="5847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10" grpId="0"/>
      <p:bldP spid="5847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8" name="Rectangle 57"/>
          <p:cNvSpPr>
            <a:spLocks noGrp="1" noChangeArrowheads="1"/>
          </p:cNvSpPr>
          <p:nvPr>
            <p:ph type="title"/>
          </p:nvPr>
        </p:nvSpPr>
        <p:spPr/>
        <p:txBody>
          <a:bodyPr/>
          <a:lstStyle/>
          <a:p>
            <a:r>
              <a:rPr lang="zh-CN" altLang="en-US" b="1" smtClean="0">
                <a:ea typeface="宋体" charset="-122"/>
              </a:rPr>
              <a:t>消除文法的二义性</a:t>
            </a:r>
          </a:p>
        </p:txBody>
      </p:sp>
      <p:sp>
        <p:nvSpPr>
          <p:cNvPr id="586755" name="Rectangle 3"/>
          <p:cNvSpPr>
            <a:spLocks noGrp="1" noChangeArrowheads="1"/>
          </p:cNvSpPr>
          <p:nvPr>
            <p:ph idx="1"/>
          </p:nvPr>
        </p:nvSpPr>
        <p:spPr>
          <a:xfrm>
            <a:off x="251520" y="980728"/>
            <a:ext cx="8534400" cy="1600200"/>
          </a:xfrm>
        </p:spPr>
        <p:txBody>
          <a:bodyPr/>
          <a:lstStyle/>
          <a:p>
            <a:pPr>
              <a:lnSpc>
                <a:spcPct val="90000"/>
              </a:lnSpc>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E</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 </a:t>
            </a:r>
            <a:r>
              <a:rPr lang="en-US" altLang="zh-CN" sz="2800" b="1" i="1" dirty="0" smtClean="0">
                <a:solidFill>
                  <a:schemeClr val="accent2"/>
                </a:solidFill>
                <a:effectLst>
                  <a:outerShdw blurRad="38100" dist="38100" dir="2700000" algn="tl">
                    <a:srgbClr val="C0C0C0"/>
                  </a:outerShdw>
                </a:effectLst>
                <a:ea typeface="宋体" pitchFamily="2" charset="-122"/>
              </a:rPr>
              <a:t>T</a:t>
            </a:r>
            <a:r>
              <a:rPr lang="en-US" altLang="zh-CN" sz="2800" b="1" dirty="0" smtClean="0">
                <a:solidFill>
                  <a:schemeClr val="accent2"/>
                </a:solidFill>
                <a:effectLst>
                  <a:outerShdw blurRad="38100" dist="38100" dir="2700000" algn="tl">
                    <a:srgbClr val="C0C0C0"/>
                  </a:outerShdw>
                </a:effectLst>
                <a:ea typeface="宋体" pitchFamily="2" charset="-122"/>
              </a:rPr>
              <a:t> | </a:t>
            </a:r>
            <a:r>
              <a:rPr lang="en-US" altLang="zh-CN" sz="2800" b="1" i="1" dirty="0" smtClean="0">
                <a:solidFill>
                  <a:schemeClr val="accent2"/>
                </a:solidFill>
                <a:effectLst>
                  <a:outerShdw blurRad="38100" dist="38100" dir="2700000" algn="tl">
                    <a:srgbClr val="C0C0C0"/>
                  </a:outerShdw>
                </a:effectLst>
                <a:ea typeface="宋体" pitchFamily="2" charset="-122"/>
              </a:rPr>
              <a:t>T</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nSpc>
                <a:spcPct val="90000"/>
              </a:lnSpc>
              <a:buFontTx/>
              <a:buNone/>
              <a:defRPr/>
            </a:pPr>
            <a:r>
              <a:rPr lang="en-US" altLang="zh-CN" sz="2800" b="1" i="1" dirty="0" smtClean="0">
                <a:solidFill>
                  <a:schemeClr val="accent2"/>
                </a:solidFill>
                <a:ea typeface="宋体" pitchFamily="2" charset="-122"/>
              </a:rPr>
              <a:t>	T</a:t>
            </a:r>
            <a:r>
              <a:rPr lang="en-US" altLang="zh-CN" sz="2800" b="1" dirty="0" smtClean="0">
                <a:solidFill>
                  <a:schemeClr val="accent2"/>
                </a:solidFill>
                <a:ea typeface="宋体" pitchFamily="2" charset="-122"/>
              </a:rPr>
              <a:t> </a:t>
            </a:r>
            <a:r>
              <a:rPr lang="en-US" altLang="zh-CN" sz="2800" b="1" dirty="0" smtClean="0">
                <a:solidFill>
                  <a:schemeClr val="accent2"/>
                </a:solidFill>
                <a:ea typeface="宋体" pitchFamily="2" charset="-122"/>
                <a:sym typeface="Symbol" pitchFamily="18" charset="2"/>
              </a:rPr>
              <a:t></a:t>
            </a:r>
            <a:r>
              <a:rPr lang="en-US" altLang="zh-CN" sz="2800" b="1" dirty="0" smtClean="0">
                <a:solidFill>
                  <a:schemeClr val="accent2"/>
                </a:solidFill>
                <a:ea typeface="宋体" pitchFamily="2" charset="-122"/>
              </a:rPr>
              <a:t> </a:t>
            </a:r>
            <a:r>
              <a:rPr lang="en-US" altLang="zh-CN" sz="2800" b="1" i="1" dirty="0" smtClean="0">
                <a:solidFill>
                  <a:schemeClr val="accent2"/>
                </a:solidFill>
                <a:ea typeface="宋体" pitchFamily="2" charset="-122"/>
              </a:rPr>
              <a:t>T</a:t>
            </a:r>
            <a:r>
              <a:rPr lang="en-US" altLang="zh-CN" sz="2800" b="1" dirty="0" smtClean="0">
                <a:solidFill>
                  <a:schemeClr val="accent2"/>
                </a:solidFill>
                <a:ea typeface="宋体" pitchFamily="2" charset="-122"/>
              </a:rPr>
              <a:t> </a:t>
            </a:r>
            <a:r>
              <a:rPr lang="en-US" altLang="zh-CN" sz="2800" b="1" dirty="0" smtClean="0">
                <a:solidFill>
                  <a:schemeClr val="accent2"/>
                </a:solidFill>
                <a:latin typeface="宋体" pitchFamily="2" charset="-122"/>
                <a:ea typeface="宋体" pitchFamily="2" charset="-122"/>
              </a:rPr>
              <a:t>* </a:t>
            </a:r>
            <a:r>
              <a:rPr lang="en-US" altLang="zh-CN" sz="2800" b="1" i="1" dirty="0" smtClean="0">
                <a:solidFill>
                  <a:schemeClr val="accent2"/>
                </a:solidFill>
                <a:ea typeface="宋体" pitchFamily="2" charset="-122"/>
              </a:rPr>
              <a:t>F</a:t>
            </a:r>
            <a:r>
              <a:rPr lang="en-US" altLang="zh-CN" sz="2800" b="1" dirty="0" smtClean="0">
                <a:solidFill>
                  <a:schemeClr val="accent2"/>
                </a:solidFill>
                <a:ea typeface="宋体" pitchFamily="2" charset="-122"/>
              </a:rPr>
              <a:t> | </a:t>
            </a:r>
            <a:r>
              <a:rPr lang="en-US" altLang="zh-CN" sz="2800" b="1" i="1" dirty="0" smtClean="0">
                <a:solidFill>
                  <a:schemeClr val="accent2"/>
                </a:solidFill>
                <a:ea typeface="宋体" pitchFamily="2" charset="-122"/>
              </a:rPr>
              <a:t>F</a:t>
            </a:r>
            <a:r>
              <a:rPr lang="en-US" altLang="zh-CN" sz="2800" b="1" dirty="0" smtClean="0">
                <a:ea typeface="宋体" pitchFamily="2" charset="-122"/>
              </a:rPr>
              <a:t> </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nSpc>
                <a:spcPct val="90000"/>
              </a:lnSpc>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F</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 id | (</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a:t>
            </a:r>
            <a:endParaRPr lang="zh-CN" altLang="en-US" sz="2800" b="1" dirty="0" smtClean="0">
              <a:solidFill>
                <a:schemeClr val="accent2"/>
              </a:solidFill>
              <a:effectLst>
                <a:outerShdw blurRad="38100" dist="38100" dir="2700000" algn="tl">
                  <a:srgbClr val="C0C0C0"/>
                </a:outerShdw>
              </a:effectLst>
              <a:ea typeface="宋体" pitchFamily="2" charset="-122"/>
            </a:endParaRPr>
          </a:p>
        </p:txBody>
      </p:sp>
      <p:sp>
        <p:nvSpPr>
          <p:cNvPr id="3072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A73E7B60-DD16-4163-BBAB-D58EF0F3C488}" type="slidenum">
              <a:rPr lang="en-US" altLang="zh-CN">
                <a:solidFill>
                  <a:schemeClr val="bg2"/>
                </a:solidFill>
                <a:latin typeface="Arial" charset="0"/>
              </a:rPr>
              <a:pPr/>
              <a:t>33</a:t>
            </a:fld>
            <a:endParaRPr lang="en-US" altLang="zh-CN">
              <a:solidFill>
                <a:schemeClr val="bg2"/>
              </a:solidFill>
              <a:latin typeface="Arial" charset="0"/>
            </a:endParaRPr>
          </a:p>
        </p:txBody>
      </p:sp>
      <p:sp>
        <p:nvSpPr>
          <p:cNvPr id="30724" name="Rectangle 4"/>
          <p:cNvSpPr>
            <a:spLocks noChangeArrowheads="1"/>
          </p:cNvSpPr>
          <p:nvPr/>
        </p:nvSpPr>
        <p:spPr bwMode="auto">
          <a:xfrm>
            <a:off x="3667125" y="3863975"/>
            <a:ext cx="9763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solidFill>
                  <a:schemeClr val="bg1"/>
                </a:solidFill>
                <a:latin typeface="Times New Roman" pitchFamily="18" charset="0"/>
              </a:rPr>
              <a:t>F</a:t>
            </a:r>
          </a:p>
        </p:txBody>
      </p:sp>
      <p:grpSp>
        <p:nvGrpSpPr>
          <p:cNvPr id="30725" name="Group 5"/>
          <p:cNvGrpSpPr>
            <a:grpSpLocks/>
          </p:cNvGrpSpPr>
          <p:nvPr/>
        </p:nvGrpSpPr>
        <p:grpSpPr bwMode="auto">
          <a:xfrm>
            <a:off x="720725" y="2564904"/>
            <a:ext cx="3362325" cy="3522663"/>
            <a:chOff x="454" y="1708"/>
            <a:chExt cx="2118" cy="2219"/>
          </a:xfrm>
        </p:grpSpPr>
        <p:sp>
          <p:nvSpPr>
            <p:cNvPr id="30756" name="Rectangle 6"/>
            <p:cNvSpPr>
              <a:spLocks noChangeArrowheads="1"/>
            </p:cNvSpPr>
            <p:nvPr/>
          </p:nvSpPr>
          <p:spPr bwMode="auto">
            <a:xfrm>
              <a:off x="1629" y="1708"/>
              <a:ext cx="480"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30757" name="Line 7"/>
            <p:cNvSpPr>
              <a:spLocks noChangeShapeType="1"/>
            </p:cNvSpPr>
            <p:nvPr/>
          </p:nvSpPr>
          <p:spPr bwMode="auto">
            <a:xfrm flipH="1">
              <a:off x="1174" y="2262"/>
              <a:ext cx="348"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8" name="Line 8"/>
            <p:cNvSpPr>
              <a:spLocks noChangeShapeType="1"/>
            </p:cNvSpPr>
            <p:nvPr/>
          </p:nvSpPr>
          <p:spPr bwMode="auto">
            <a:xfrm>
              <a:off x="1975" y="2260"/>
              <a:ext cx="348"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9" name="Line 9"/>
            <p:cNvSpPr>
              <a:spLocks noChangeShapeType="1"/>
            </p:cNvSpPr>
            <p:nvPr/>
          </p:nvSpPr>
          <p:spPr bwMode="auto">
            <a:xfrm>
              <a:off x="1714" y="1961"/>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0" name="Rectangle 10"/>
            <p:cNvSpPr>
              <a:spLocks noChangeArrowheads="1"/>
            </p:cNvSpPr>
            <p:nvPr/>
          </p:nvSpPr>
          <p:spPr bwMode="auto">
            <a:xfrm>
              <a:off x="2335" y="2826"/>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30761" name="Line 11"/>
            <p:cNvSpPr>
              <a:spLocks noChangeShapeType="1"/>
            </p:cNvSpPr>
            <p:nvPr/>
          </p:nvSpPr>
          <p:spPr bwMode="auto">
            <a:xfrm>
              <a:off x="2413" y="2705"/>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2" name="Rectangle 12"/>
            <p:cNvSpPr>
              <a:spLocks noChangeArrowheads="1"/>
            </p:cNvSpPr>
            <p:nvPr/>
          </p:nvSpPr>
          <p:spPr bwMode="auto">
            <a:xfrm>
              <a:off x="1655" y="2069"/>
              <a:ext cx="48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dirty="0">
                  <a:latin typeface="Times New Roman" pitchFamily="18" charset="0"/>
                </a:rPr>
                <a:t>T</a:t>
              </a:r>
            </a:p>
          </p:txBody>
        </p:sp>
        <p:sp>
          <p:nvSpPr>
            <p:cNvPr id="30763" name="Rectangle 13"/>
            <p:cNvSpPr>
              <a:spLocks noChangeArrowheads="1"/>
            </p:cNvSpPr>
            <p:nvPr/>
          </p:nvSpPr>
          <p:spPr bwMode="auto">
            <a:xfrm>
              <a:off x="1681" y="2459"/>
              <a:ext cx="23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endParaRPr lang="zh-CN" altLang="en-US" sz="1000">
                <a:latin typeface="Times New Roman" pitchFamily="18" charset="0"/>
              </a:endParaRPr>
            </a:p>
          </p:txBody>
        </p:sp>
        <p:sp>
          <p:nvSpPr>
            <p:cNvPr id="30764" name="Line 14"/>
            <p:cNvSpPr>
              <a:spLocks noChangeShapeType="1"/>
            </p:cNvSpPr>
            <p:nvPr/>
          </p:nvSpPr>
          <p:spPr bwMode="auto">
            <a:xfrm>
              <a:off x="1342" y="2637"/>
              <a:ext cx="348"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5" name="Line 15"/>
            <p:cNvSpPr>
              <a:spLocks noChangeShapeType="1"/>
            </p:cNvSpPr>
            <p:nvPr/>
          </p:nvSpPr>
          <p:spPr bwMode="auto">
            <a:xfrm flipH="1">
              <a:off x="568" y="2637"/>
              <a:ext cx="348"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6" name="Line 16"/>
            <p:cNvSpPr>
              <a:spLocks noChangeShapeType="1"/>
            </p:cNvSpPr>
            <p:nvPr/>
          </p:nvSpPr>
          <p:spPr bwMode="auto">
            <a:xfrm>
              <a:off x="1716" y="2348"/>
              <a:ext cx="0" cy="16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7" name="Line 17"/>
            <p:cNvSpPr>
              <a:spLocks noChangeShapeType="1"/>
            </p:cNvSpPr>
            <p:nvPr/>
          </p:nvSpPr>
          <p:spPr bwMode="auto">
            <a:xfrm>
              <a:off x="1110" y="2721"/>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8" name="Rectangle 18"/>
            <p:cNvSpPr>
              <a:spLocks noChangeArrowheads="1"/>
            </p:cNvSpPr>
            <p:nvPr/>
          </p:nvSpPr>
          <p:spPr bwMode="auto">
            <a:xfrm>
              <a:off x="454" y="363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30769" name="Rectangle 19"/>
            <p:cNvSpPr>
              <a:spLocks noChangeArrowheads="1"/>
            </p:cNvSpPr>
            <p:nvPr/>
          </p:nvSpPr>
          <p:spPr bwMode="auto">
            <a:xfrm>
              <a:off x="1612" y="3268"/>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30770" name="Rectangle 20"/>
            <p:cNvSpPr>
              <a:spLocks noChangeArrowheads="1"/>
            </p:cNvSpPr>
            <p:nvPr/>
          </p:nvSpPr>
          <p:spPr bwMode="auto">
            <a:xfrm>
              <a:off x="1052" y="2434"/>
              <a:ext cx="240"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T</a:t>
              </a:r>
            </a:p>
          </p:txBody>
        </p:sp>
        <p:sp>
          <p:nvSpPr>
            <p:cNvPr id="30771" name="Rectangle 21"/>
            <p:cNvSpPr>
              <a:spLocks noChangeArrowheads="1"/>
            </p:cNvSpPr>
            <p:nvPr/>
          </p:nvSpPr>
          <p:spPr bwMode="auto">
            <a:xfrm>
              <a:off x="1036" y="2844"/>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800" b="1">
                  <a:latin typeface="Times New Roman" pitchFamily="18" charset="0"/>
                </a:rPr>
                <a:t>*</a:t>
              </a:r>
            </a:p>
          </p:txBody>
        </p:sp>
        <p:sp>
          <p:nvSpPr>
            <p:cNvPr id="30772" name="Rectangle 22"/>
            <p:cNvSpPr>
              <a:spLocks noChangeArrowheads="1"/>
            </p:cNvSpPr>
            <p:nvPr/>
          </p:nvSpPr>
          <p:spPr bwMode="auto">
            <a:xfrm>
              <a:off x="475" y="2843"/>
              <a:ext cx="455"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T</a:t>
              </a:r>
            </a:p>
          </p:txBody>
        </p:sp>
        <p:sp>
          <p:nvSpPr>
            <p:cNvPr id="30773" name="Rectangle 23"/>
            <p:cNvSpPr>
              <a:spLocks noChangeArrowheads="1"/>
            </p:cNvSpPr>
            <p:nvPr/>
          </p:nvSpPr>
          <p:spPr bwMode="auto">
            <a:xfrm>
              <a:off x="476" y="3250"/>
              <a:ext cx="317"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F</a:t>
              </a:r>
            </a:p>
          </p:txBody>
        </p:sp>
        <p:sp>
          <p:nvSpPr>
            <p:cNvPr id="30774" name="Rectangle 24"/>
            <p:cNvSpPr>
              <a:spLocks noChangeArrowheads="1"/>
            </p:cNvSpPr>
            <p:nvPr/>
          </p:nvSpPr>
          <p:spPr bwMode="auto">
            <a:xfrm>
              <a:off x="1606" y="2843"/>
              <a:ext cx="639"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dirty="0">
                  <a:latin typeface="Times New Roman" pitchFamily="18" charset="0"/>
                </a:rPr>
                <a:t>F</a:t>
              </a:r>
            </a:p>
          </p:txBody>
        </p:sp>
        <p:sp>
          <p:nvSpPr>
            <p:cNvPr id="30775" name="Line 25"/>
            <p:cNvSpPr>
              <a:spLocks noChangeShapeType="1"/>
            </p:cNvSpPr>
            <p:nvPr/>
          </p:nvSpPr>
          <p:spPr bwMode="auto">
            <a:xfrm>
              <a:off x="546" y="3119"/>
              <a:ext cx="0" cy="16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6" name="Line 26"/>
            <p:cNvSpPr>
              <a:spLocks noChangeShapeType="1"/>
            </p:cNvSpPr>
            <p:nvPr/>
          </p:nvSpPr>
          <p:spPr bwMode="auto">
            <a:xfrm>
              <a:off x="1705" y="3134"/>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7" name="Rectangle 27"/>
            <p:cNvSpPr>
              <a:spLocks noChangeArrowheads="1"/>
            </p:cNvSpPr>
            <p:nvPr/>
          </p:nvSpPr>
          <p:spPr bwMode="auto">
            <a:xfrm>
              <a:off x="1644" y="2473"/>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800" b="1">
                  <a:latin typeface="Times New Roman" pitchFamily="18" charset="0"/>
                </a:rPr>
                <a:t>*</a:t>
              </a:r>
            </a:p>
          </p:txBody>
        </p:sp>
        <p:sp>
          <p:nvSpPr>
            <p:cNvPr id="30778" name="Line 28"/>
            <p:cNvSpPr>
              <a:spLocks noChangeShapeType="1"/>
            </p:cNvSpPr>
            <p:nvPr/>
          </p:nvSpPr>
          <p:spPr bwMode="auto">
            <a:xfrm>
              <a:off x="532" y="3495"/>
              <a:ext cx="0" cy="16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86781" name="Group 29"/>
          <p:cNvGrpSpPr>
            <a:grpSpLocks/>
          </p:cNvGrpSpPr>
          <p:nvPr/>
        </p:nvGrpSpPr>
        <p:grpSpPr bwMode="auto">
          <a:xfrm>
            <a:off x="5219700" y="2492896"/>
            <a:ext cx="3375025" cy="3362325"/>
            <a:chOff x="3288" y="1584"/>
            <a:chExt cx="2126" cy="2118"/>
          </a:xfrm>
        </p:grpSpPr>
        <p:sp>
          <p:nvSpPr>
            <p:cNvPr id="30730" name="Rectangle 30"/>
            <p:cNvSpPr>
              <a:spLocks noChangeArrowheads="1"/>
            </p:cNvSpPr>
            <p:nvPr/>
          </p:nvSpPr>
          <p:spPr bwMode="auto">
            <a:xfrm>
              <a:off x="3963" y="1584"/>
              <a:ext cx="459"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dirty="0">
                  <a:latin typeface="Times New Roman" pitchFamily="18" charset="0"/>
                </a:rPr>
                <a:t>E</a:t>
              </a:r>
            </a:p>
          </p:txBody>
        </p:sp>
        <p:sp>
          <p:nvSpPr>
            <p:cNvPr id="30731" name="Line 31"/>
            <p:cNvSpPr>
              <a:spLocks noChangeShapeType="1"/>
            </p:cNvSpPr>
            <p:nvPr/>
          </p:nvSpPr>
          <p:spPr bwMode="auto">
            <a:xfrm>
              <a:off x="4187" y="1870"/>
              <a:ext cx="348"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2" name="Line 32"/>
            <p:cNvSpPr>
              <a:spLocks noChangeShapeType="1"/>
            </p:cNvSpPr>
            <p:nvPr/>
          </p:nvSpPr>
          <p:spPr bwMode="auto">
            <a:xfrm flipH="1">
              <a:off x="3486" y="1885"/>
              <a:ext cx="348"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3" name="Line 33"/>
            <p:cNvSpPr>
              <a:spLocks noChangeShapeType="1"/>
            </p:cNvSpPr>
            <p:nvPr/>
          </p:nvSpPr>
          <p:spPr bwMode="auto">
            <a:xfrm>
              <a:off x="4008" y="1931"/>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4" name="Rectangle 34"/>
            <p:cNvSpPr>
              <a:spLocks noChangeArrowheads="1"/>
            </p:cNvSpPr>
            <p:nvPr/>
          </p:nvSpPr>
          <p:spPr bwMode="auto">
            <a:xfrm>
              <a:off x="3334" y="2071"/>
              <a:ext cx="459"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30735" name="Rectangle 35"/>
            <p:cNvSpPr>
              <a:spLocks noChangeArrowheads="1"/>
            </p:cNvSpPr>
            <p:nvPr/>
          </p:nvSpPr>
          <p:spPr bwMode="auto">
            <a:xfrm>
              <a:off x="3947" y="2026"/>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800" b="1">
                  <a:latin typeface="Times New Roman" pitchFamily="18" charset="0"/>
                </a:rPr>
                <a:t>+</a:t>
              </a:r>
            </a:p>
          </p:txBody>
        </p:sp>
        <p:sp>
          <p:nvSpPr>
            <p:cNvPr id="30736" name="Line 36"/>
            <p:cNvSpPr>
              <a:spLocks noChangeShapeType="1"/>
            </p:cNvSpPr>
            <p:nvPr/>
          </p:nvSpPr>
          <p:spPr bwMode="auto">
            <a:xfrm>
              <a:off x="3387" y="2329"/>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7" name="Line 37"/>
            <p:cNvSpPr>
              <a:spLocks noChangeShapeType="1"/>
            </p:cNvSpPr>
            <p:nvPr/>
          </p:nvSpPr>
          <p:spPr bwMode="auto">
            <a:xfrm>
              <a:off x="3360" y="2784"/>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8" name="Line 38"/>
            <p:cNvSpPr>
              <a:spLocks noChangeShapeType="1"/>
            </p:cNvSpPr>
            <p:nvPr/>
          </p:nvSpPr>
          <p:spPr bwMode="auto">
            <a:xfrm>
              <a:off x="3377" y="3278"/>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9" name="Rectangle 39"/>
            <p:cNvSpPr>
              <a:spLocks noChangeArrowheads="1"/>
            </p:cNvSpPr>
            <p:nvPr/>
          </p:nvSpPr>
          <p:spPr bwMode="auto">
            <a:xfrm>
              <a:off x="3297" y="3412"/>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30740" name="Rectangle 40"/>
            <p:cNvSpPr>
              <a:spLocks noChangeArrowheads="1"/>
            </p:cNvSpPr>
            <p:nvPr/>
          </p:nvSpPr>
          <p:spPr bwMode="auto">
            <a:xfrm>
              <a:off x="3299" y="2979"/>
              <a:ext cx="624"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F</a:t>
              </a:r>
            </a:p>
          </p:txBody>
        </p:sp>
        <p:sp>
          <p:nvSpPr>
            <p:cNvPr id="30741" name="Rectangle 41"/>
            <p:cNvSpPr>
              <a:spLocks noChangeArrowheads="1"/>
            </p:cNvSpPr>
            <p:nvPr/>
          </p:nvSpPr>
          <p:spPr bwMode="auto">
            <a:xfrm>
              <a:off x="3288" y="2479"/>
              <a:ext cx="495"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T</a:t>
              </a:r>
            </a:p>
          </p:txBody>
        </p:sp>
        <p:sp>
          <p:nvSpPr>
            <p:cNvPr id="30742" name="Rectangle 42"/>
            <p:cNvSpPr>
              <a:spLocks noChangeArrowheads="1"/>
            </p:cNvSpPr>
            <p:nvPr/>
          </p:nvSpPr>
          <p:spPr bwMode="auto">
            <a:xfrm>
              <a:off x="5177" y="2080"/>
              <a:ext cx="237"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endParaRPr lang="zh-CN" altLang="en-US" sz="1000">
                <a:latin typeface="Times New Roman" pitchFamily="18" charset="0"/>
              </a:endParaRPr>
            </a:p>
          </p:txBody>
        </p:sp>
        <p:sp>
          <p:nvSpPr>
            <p:cNvPr id="30743" name="Line 43"/>
            <p:cNvSpPr>
              <a:spLocks noChangeShapeType="1"/>
            </p:cNvSpPr>
            <p:nvPr/>
          </p:nvSpPr>
          <p:spPr bwMode="auto">
            <a:xfrm>
              <a:off x="4838" y="2258"/>
              <a:ext cx="348"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4" name="Line 44"/>
            <p:cNvSpPr>
              <a:spLocks noChangeShapeType="1"/>
            </p:cNvSpPr>
            <p:nvPr/>
          </p:nvSpPr>
          <p:spPr bwMode="auto">
            <a:xfrm flipH="1">
              <a:off x="4064" y="2258"/>
              <a:ext cx="348"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5" name="Line 45"/>
            <p:cNvSpPr>
              <a:spLocks noChangeShapeType="1"/>
            </p:cNvSpPr>
            <p:nvPr/>
          </p:nvSpPr>
          <p:spPr bwMode="auto">
            <a:xfrm>
              <a:off x="4605" y="2342"/>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6" name="Rectangle 46"/>
            <p:cNvSpPr>
              <a:spLocks noChangeArrowheads="1"/>
            </p:cNvSpPr>
            <p:nvPr/>
          </p:nvSpPr>
          <p:spPr bwMode="auto">
            <a:xfrm>
              <a:off x="3950" y="3414"/>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30747" name="Rectangle 47"/>
            <p:cNvSpPr>
              <a:spLocks noChangeArrowheads="1"/>
            </p:cNvSpPr>
            <p:nvPr/>
          </p:nvSpPr>
          <p:spPr bwMode="auto">
            <a:xfrm>
              <a:off x="5108" y="288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30748" name="Rectangle 48"/>
            <p:cNvSpPr>
              <a:spLocks noChangeArrowheads="1"/>
            </p:cNvSpPr>
            <p:nvPr/>
          </p:nvSpPr>
          <p:spPr bwMode="auto">
            <a:xfrm>
              <a:off x="4547" y="2024"/>
              <a:ext cx="465"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T</a:t>
              </a:r>
            </a:p>
          </p:txBody>
        </p:sp>
        <p:sp>
          <p:nvSpPr>
            <p:cNvPr id="30749" name="Rectangle 49"/>
            <p:cNvSpPr>
              <a:spLocks noChangeArrowheads="1"/>
            </p:cNvSpPr>
            <p:nvPr/>
          </p:nvSpPr>
          <p:spPr bwMode="auto">
            <a:xfrm>
              <a:off x="4532" y="2465"/>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800" b="1">
                  <a:latin typeface="Times New Roman" pitchFamily="18" charset="0"/>
                </a:rPr>
                <a:t>*</a:t>
              </a:r>
            </a:p>
          </p:txBody>
        </p:sp>
        <p:sp>
          <p:nvSpPr>
            <p:cNvPr id="30750" name="Rectangle 50"/>
            <p:cNvSpPr>
              <a:spLocks noChangeArrowheads="1"/>
            </p:cNvSpPr>
            <p:nvPr/>
          </p:nvSpPr>
          <p:spPr bwMode="auto">
            <a:xfrm>
              <a:off x="3972" y="2480"/>
              <a:ext cx="45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T</a:t>
              </a:r>
            </a:p>
          </p:txBody>
        </p:sp>
        <p:sp>
          <p:nvSpPr>
            <p:cNvPr id="30751" name="Rectangle 51"/>
            <p:cNvSpPr>
              <a:spLocks noChangeArrowheads="1"/>
            </p:cNvSpPr>
            <p:nvPr/>
          </p:nvSpPr>
          <p:spPr bwMode="auto">
            <a:xfrm>
              <a:off x="3976" y="2978"/>
              <a:ext cx="628"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F</a:t>
              </a:r>
            </a:p>
          </p:txBody>
        </p:sp>
        <p:sp>
          <p:nvSpPr>
            <p:cNvPr id="30752" name="Rectangle 52"/>
            <p:cNvSpPr>
              <a:spLocks noChangeArrowheads="1"/>
            </p:cNvSpPr>
            <p:nvPr/>
          </p:nvSpPr>
          <p:spPr bwMode="auto">
            <a:xfrm>
              <a:off x="5120" y="2435"/>
              <a:ext cx="255"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F</a:t>
              </a:r>
            </a:p>
          </p:txBody>
        </p:sp>
        <p:sp>
          <p:nvSpPr>
            <p:cNvPr id="30753" name="Line 53"/>
            <p:cNvSpPr>
              <a:spLocks noChangeShapeType="1"/>
            </p:cNvSpPr>
            <p:nvPr/>
          </p:nvSpPr>
          <p:spPr bwMode="auto">
            <a:xfrm>
              <a:off x="4041" y="2740"/>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4" name="Line 54"/>
            <p:cNvSpPr>
              <a:spLocks noChangeShapeType="1"/>
            </p:cNvSpPr>
            <p:nvPr/>
          </p:nvSpPr>
          <p:spPr bwMode="auto">
            <a:xfrm>
              <a:off x="5201" y="2755"/>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5" name="Line 55"/>
            <p:cNvSpPr>
              <a:spLocks noChangeShapeType="1"/>
            </p:cNvSpPr>
            <p:nvPr/>
          </p:nvSpPr>
          <p:spPr bwMode="auto">
            <a:xfrm>
              <a:off x="4032" y="3265"/>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27" name="Rectangle 56" descr="Green marble"/>
          <p:cNvSpPr>
            <a:spLocks noChangeArrowheads="1"/>
          </p:cNvSpPr>
          <p:nvPr/>
        </p:nvSpPr>
        <p:spPr bwMode="auto">
          <a:xfrm>
            <a:off x="1116013" y="5943600"/>
            <a:ext cx="32480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pPr>
            <a:r>
              <a:rPr lang="en-US" altLang="zh-CN" sz="2800" b="1" dirty="0">
                <a:solidFill>
                  <a:schemeClr val="tx2"/>
                </a:solidFill>
                <a:latin typeface="Times New Roman" pitchFamily="18" charset="0"/>
                <a:cs typeface="Times New Roman" pitchFamily="18" charset="0"/>
              </a:rPr>
              <a:t>id </a:t>
            </a:r>
            <a:r>
              <a:rPr lang="en-US" altLang="zh-CN" sz="2800" b="1" dirty="0">
                <a:solidFill>
                  <a:schemeClr val="tx2"/>
                </a:solidFill>
                <a:latin typeface="宋体" charset="-122"/>
              </a:rPr>
              <a:t>*</a:t>
            </a:r>
            <a:r>
              <a:rPr lang="en-US" altLang="zh-CN" sz="2800" b="1" dirty="0">
                <a:solidFill>
                  <a:schemeClr val="tx2"/>
                </a:solidFill>
                <a:latin typeface="Times New Roman" pitchFamily="18" charset="0"/>
                <a:cs typeface="Times New Roman" pitchFamily="18" charset="0"/>
              </a:rPr>
              <a:t> id </a:t>
            </a:r>
            <a:r>
              <a:rPr lang="en-US" altLang="zh-CN" sz="2800" b="1" dirty="0">
                <a:solidFill>
                  <a:schemeClr val="tx2"/>
                </a:solidFill>
                <a:latin typeface="宋体" charset="-122"/>
              </a:rPr>
              <a:t>*</a:t>
            </a:r>
            <a:r>
              <a:rPr lang="en-US" altLang="zh-CN" sz="2800" b="1" dirty="0">
                <a:solidFill>
                  <a:schemeClr val="tx2"/>
                </a:solidFill>
                <a:latin typeface="Times New Roman" pitchFamily="18" charset="0"/>
                <a:cs typeface="Times New Roman" pitchFamily="18" charset="0"/>
              </a:rPr>
              <a:t> id </a:t>
            </a:r>
            <a:r>
              <a:rPr lang="zh-CN" altLang="en-US" sz="2800" b="1" dirty="0">
                <a:solidFill>
                  <a:schemeClr val="tx2"/>
                </a:solidFill>
                <a:latin typeface="宋体" charset="-122"/>
              </a:rPr>
              <a:t>的分析树</a:t>
            </a:r>
            <a:r>
              <a:rPr lang="zh-CN" altLang="en-US" sz="2400" i="1" dirty="0">
                <a:solidFill>
                  <a:schemeClr val="tx2"/>
                </a:solidFill>
                <a:latin typeface="Courier New" pitchFamily="49" charset="0"/>
              </a:rPr>
              <a:t> </a:t>
            </a:r>
          </a:p>
        </p:txBody>
      </p:sp>
      <p:sp>
        <p:nvSpPr>
          <p:cNvPr id="586810" name="Rectangle 58" descr="Green marble"/>
          <p:cNvSpPr>
            <a:spLocks noChangeArrowheads="1"/>
          </p:cNvSpPr>
          <p:nvPr/>
        </p:nvSpPr>
        <p:spPr bwMode="auto">
          <a:xfrm>
            <a:off x="5148064" y="5877272"/>
            <a:ext cx="35274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pPr>
            <a:r>
              <a:rPr lang="en-US" altLang="zh-CN" sz="2800" b="1" dirty="0">
                <a:solidFill>
                  <a:schemeClr val="tx2"/>
                </a:solidFill>
                <a:latin typeface="Times New Roman" pitchFamily="18" charset="0"/>
                <a:cs typeface="Times New Roman" pitchFamily="18" charset="0"/>
              </a:rPr>
              <a:t>id + id </a:t>
            </a:r>
            <a:r>
              <a:rPr lang="en-US" altLang="zh-CN" sz="2800" b="1" dirty="0">
                <a:solidFill>
                  <a:schemeClr val="tx2"/>
                </a:solidFill>
                <a:latin typeface="宋体" charset="-122"/>
              </a:rPr>
              <a:t>*</a:t>
            </a:r>
            <a:r>
              <a:rPr lang="en-US" altLang="zh-CN" sz="2800" b="1" dirty="0">
                <a:solidFill>
                  <a:schemeClr val="tx2"/>
                </a:solidFill>
                <a:latin typeface="Times New Roman" pitchFamily="18" charset="0"/>
                <a:cs typeface="Times New Roman" pitchFamily="18" charset="0"/>
              </a:rPr>
              <a:t> id </a:t>
            </a:r>
            <a:r>
              <a:rPr lang="zh-CN" altLang="en-US" sz="2800" b="1" dirty="0">
                <a:solidFill>
                  <a:schemeClr val="tx2"/>
                </a:solidFill>
                <a:latin typeface="宋体" charset="-122"/>
              </a:rPr>
              <a:t>的分析树</a:t>
            </a:r>
            <a:r>
              <a:rPr lang="zh-CN" altLang="en-US" sz="2400" i="1" dirty="0">
                <a:solidFill>
                  <a:schemeClr val="tx2"/>
                </a:solidFill>
                <a:latin typeface="Courier New" pitchFamily="49" charset="0"/>
              </a:rPr>
              <a:t> </a:t>
            </a:r>
          </a:p>
        </p:txBody>
      </p:sp>
      <p:sp>
        <p:nvSpPr>
          <p:cNvPr id="59" name="Rectangle 24"/>
          <p:cNvSpPr>
            <a:spLocks noChangeArrowheads="1"/>
          </p:cNvSpPr>
          <p:nvPr/>
        </p:nvSpPr>
        <p:spPr bwMode="auto">
          <a:xfrm>
            <a:off x="3701604" y="3721025"/>
            <a:ext cx="45367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dirty="0">
                <a:latin typeface="Times New Roman" pitchFamily="18" charset="0"/>
              </a:rPr>
              <a:t>F</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586781"/>
                                        </p:tgtEl>
                                        <p:attrNameLst>
                                          <p:attrName>style.visibility</p:attrName>
                                        </p:attrNameLst>
                                      </p:cBhvr>
                                      <p:to>
                                        <p:strVal val="visible"/>
                                      </p:to>
                                    </p:set>
                                    <p:animEffect transition="in" filter="blinds(vertical)">
                                      <p:cBhvr>
                                        <p:cTn id="7" dur="500"/>
                                        <p:tgtEl>
                                          <p:spTgt spid="586781"/>
                                        </p:tgtEl>
                                      </p:cBhvr>
                                    </p:animEffect>
                                  </p:childTnLst>
                                </p:cTn>
                              </p:par>
                              <p:par>
                                <p:cTn id="8" presetID="3" presetClass="entr" presetSubtype="5" fill="hold" grpId="0" nodeType="withEffect">
                                  <p:stCondLst>
                                    <p:cond delay="0"/>
                                  </p:stCondLst>
                                  <p:childTnLst>
                                    <p:set>
                                      <p:cBhvr>
                                        <p:cTn id="9" dur="1" fill="hold">
                                          <p:stCondLst>
                                            <p:cond delay="0"/>
                                          </p:stCondLst>
                                        </p:cTn>
                                        <p:tgtEl>
                                          <p:spTgt spid="586810"/>
                                        </p:tgtEl>
                                        <p:attrNameLst>
                                          <p:attrName>style.visibility</p:attrName>
                                        </p:attrNameLst>
                                      </p:cBhvr>
                                      <p:to>
                                        <p:strVal val="visible"/>
                                      </p:to>
                                    </p:set>
                                    <p:animEffect transition="in" filter="blinds(vertical)">
                                      <p:cBhvr>
                                        <p:cTn id="10" dur="500"/>
                                        <p:tgtEl>
                                          <p:spTgt spid="586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8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zh-CN" altLang="en-US" smtClean="0">
                <a:ea typeface="宋体" charset="-122"/>
              </a:rPr>
              <a:t>思考题</a:t>
            </a:r>
          </a:p>
        </p:txBody>
      </p:sp>
      <p:sp>
        <p:nvSpPr>
          <p:cNvPr id="578563" name="Rectangle 3"/>
          <p:cNvSpPr>
            <a:spLocks noGrp="1" noChangeArrowheads="1"/>
          </p:cNvSpPr>
          <p:nvPr>
            <p:ph idx="1"/>
          </p:nvPr>
        </p:nvSpPr>
        <p:spPr>
          <a:xfrm>
            <a:off x="250825" y="1125538"/>
            <a:ext cx="8569325" cy="2765425"/>
          </a:xfrm>
        </p:spPr>
        <p:txBody>
          <a:bodyPr/>
          <a:lstStyle/>
          <a:p>
            <a:pPr>
              <a:defRPr/>
            </a:pPr>
            <a:r>
              <a:rPr lang="zh-CN" altLang="en-US" dirty="0" smtClean="0">
                <a:solidFill>
                  <a:schemeClr val="tx2"/>
                </a:solidFill>
                <a:ea typeface="宋体" pitchFamily="2" charset="-122"/>
              </a:rPr>
              <a:t>悬空</a:t>
            </a:r>
            <a:r>
              <a:rPr lang="en-US" altLang="zh-CN" dirty="0" smtClean="0">
                <a:solidFill>
                  <a:schemeClr val="tx2"/>
                </a:solidFill>
                <a:ea typeface="宋体" pitchFamily="2" charset="-122"/>
              </a:rPr>
              <a:t>else</a:t>
            </a:r>
            <a:r>
              <a:rPr lang="zh-CN" altLang="en-US" dirty="0" smtClean="0">
                <a:solidFill>
                  <a:schemeClr val="tx2"/>
                </a:solidFill>
                <a:ea typeface="宋体" pitchFamily="2" charset="-122"/>
              </a:rPr>
              <a:t>文法</a:t>
            </a:r>
          </a:p>
          <a:p>
            <a:pPr algn="just">
              <a:spcBef>
                <a:spcPct val="0"/>
              </a:spcBef>
              <a:buFontTx/>
              <a:buNone/>
              <a:defRPr/>
            </a:pPr>
            <a:r>
              <a:rPr lang="en-US" altLang="zh-CN" sz="3200" b="1" i="1" dirty="0" smtClean="0">
                <a:solidFill>
                  <a:schemeClr val="tx2"/>
                </a:solidFill>
                <a:effectLst>
                  <a:outerShdw blurRad="38100" dist="38100" dir="2700000" algn="tl">
                    <a:srgbClr val="C0C0C0"/>
                  </a:outerShdw>
                </a:effectLst>
                <a:ea typeface="宋体" pitchFamily="2" charset="-122"/>
              </a:rPr>
              <a:t>  </a:t>
            </a:r>
            <a:r>
              <a:rPr lang="en-US" altLang="zh-CN" sz="3200" b="1" i="1" dirty="0" err="1" smtClean="0">
                <a:solidFill>
                  <a:schemeClr val="tx2"/>
                </a:solidFill>
                <a:effectLst>
                  <a:outerShdw blurRad="38100" dist="38100" dir="2700000" algn="tl">
                    <a:srgbClr val="C0C0C0"/>
                  </a:outerShdw>
                </a:effectLst>
                <a:ea typeface="宋体" pitchFamily="2" charset="-122"/>
              </a:rPr>
              <a:t>stmt</a:t>
            </a:r>
            <a:r>
              <a:rPr lang="en-US" altLang="zh-CN" sz="3200" b="1" dirty="0" smtClean="0">
                <a:solidFill>
                  <a:schemeClr val="tx2"/>
                </a:solidFill>
                <a:effectLst>
                  <a:outerShdw blurRad="38100" dist="38100" dir="2700000" algn="tl">
                    <a:srgbClr val="C0C0C0"/>
                  </a:outerShdw>
                </a:effectLst>
                <a:ea typeface="宋体" pitchFamily="2" charset="-122"/>
              </a:rPr>
              <a:t>  </a:t>
            </a:r>
            <a:r>
              <a:rPr lang="en-US" altLang="zh-CN" sz="32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3200" b="1" dirty="0" smtClean="0">
                <a:solidFill>
                  <a:schemeClr val="tx2"/>
                </a:solidFill>
                <a:effectLst>
                  <a:outerShdw blurRad="38100" dist="38100" dir="2700000" algn="tl">
                    <a:srgbClr val="C0C0C0"/>
                  </a:outerShdw>
                </a:effectLst>
                <a:ea typeface="宋体" pitchFamily="2" charset="-122"/>
              </a:rPr>
              <a:t>  if </a:t>
            </a:r>
            <a:r>
              <a:rPr lang="en-US" altLang="zh-CN" sz="3200" b="1" i="1" dirty="0" err="1" smtClean="0">
                <a:solidFill>
                  <a:schemeClr val="tx2"/>
                </a:solidFill>
                <a:effectLst>
                  <a:outerShdw blurRad="38100" dist="38100" dir="2700000" algn="tl">
                    <a:srgbClr val="C0C0C0"/>
                  </a:outerShdw>
                </a:effectLst>
                <a:ea typeface="宋体" pitchFamily="2" charset="-122"/>
              </a:rPr>
              <a:t>expr</a:t>
            </a:r>
            <a:r>
              <a:rPr lang="en-US" altLang="zh-CN" sz="3200" b="1" dirty="0" smtClean="0">
                <a:solidFill>
                  <a:schemeClr val="tx2"/>
                </a:solidFill>
                <a:effectLst>
                  <a:outerShdw blurRad="38100" dist="38100" dir="2700000" algn="tl">
                    <a:srgbClr val="C0C0C0"/>
                  </a:outerShdw>
                </a:effectLst>
                <a:ea typeface="宋体" pitchFamily="2" charset="-122"/>
              </a:rPr>
              <a:t> then </a:t>
            </a:r>
            <a:r>
              <a:rPr lang="en-US" altLang="zh-CN" sz="3200" b="1" i="1" dirty="0" err="1" smtClean="0">
                <a:solidFill>
                  <a:schemeClr val="tx2"/>
                </a:solidFill>
                <a:effectLst>
                  <a:outerShdw blurRad="38100" dist="38100" dir="2700000" algn="tl">
                    <a:srgbClr val="C0C0C0"/>
                  </a:outerShdw>
                </a:effectLst>
                <a:ea typeface="宋体" pitchFamily="2" charset="-122"/>
              </a:rPr>
              <a:t>stmt</a:t>
            </a:r>
            <a:endParaRPr lang="en-US" altLang="zh-CN" sz="3200" b="1" dirty="0" smtClean="0">
              <a:solidFill>
                <a:schemeClr val="tx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3200" b="1" dirty="0" smtClean="0">
                <a:solidFill>
                  <a:schemeClr val="tx2"/>
                </a:solidFill>
                <a:effectLst>
                  <a:outerShdw blurRad="38100" dist="38100" dir="2700000" algn="tl">
                    <a:srgbClr val="C0C0C0"/>
                  </a:outerShdw>
                </a:effectLst>
                <a:ea typeface="宋体" pitchFamily="2" charset="-122"/>
              </a:rPr>
              <a:t>		    | if </a:t>
            </a:r>
            <a:r>
              <a:rPr lang="en-US" altLang="zh-CN" sz="3200" b="1" i="1" dirty="0" err="1" smtClean="0">
                <a:solidFill>
                  <a:schemeClr val="tx2"/>
                </a:solidFill>
                <a:effectLst>
                  <a:outerShdw blurRad="38100" dist="38100" dir="2700000" algn="tl">
                    <a:srgbClr val="C0C0C0"/>
                  </a:outerShdw>
                </a:effectLst>
                <a:ea typeface="宋体" pitchFamily="2" charset="-122"/>
              </a:rPr>
              <a:t>expr</a:t>
            </a:r>
            <a:r>
              <a:rPr lang="en-US" altLang="zh-CN" sz="3200" b="1" dirty="0" smtClean="0">
                <a:solidFill>
                  <a:schemeClr val="tx2"/>
                </a:solidFill>
                <a:effectLst>
                  <a:outerShdw blurRad="38100" dist="38100" dir="2700000" algn="tl">
                    <a:srgbClr val="C0C0C0"/>
                  </a:outerShdw>
                </a:effectLst>
                <a:ea typeface="宋体" pitchFamily="2" charset="-122"/>
              </a:rPr>
              <a:t> then </a:t>
            </a:r>
            <a:r>
              <a:rPr lang="en-US" altLang="zh-CN" sz="3200" b="1" i="1" dirty="0" err="1" smtClean="0">
                <a:solidFill>
                  <a:schemeClr val="tx2"/>
                </a:solidFill>
                <a:effectLst>
                  <a:outerShdw blurRad="38100" dist="38100" dir="2700000" algn="tl">
                    <a:srgbClr val="C0C0C0"/>
                  </a:outerShdw>
                </a:effectLst>
                <a:ea typeface="宋体" pitchFamily="2" charset="-122"/>
              </a:rPr>
              <a:t>stmt</a:t>
            </a:r>
            <a:r>
              <a:rPr lang="en-US" altLang="zh-CN" sz="3200" b="1" dirty="0" smtClean="0">
                <a:solidFill>
                  <a:schemeClr val="tx2"/>
                </a:solidFill>
                <a:effectLst>
                  <a:outerShdw blurRad="38100" dist="38100" dir="2700000" algn="tl">
                    <a:srgbClr val="C0C0C0"/>
                  </a:outerShdw>
                </a:effectLst>
                <a:ea typeface="宋体" pitchFamily="2" charset="-122"/>
              </a:rPr>
              <a:t> else </a:t>
            </a:r>
            <a:r>
              <a:rPr lang="en-US" altLang="zh-CN" sz="3200" b="1" i="1" dirty="0" err="1" smtClean="0">
                <a:solidFill>
                  <a:schemeClr val="tx2"/>
                </a:solidFill>
                <a:effectLst>
                  <a:outerShdw blurRad="38100" dist="38100" dir="2700000" algn="tl">
                    <a:srgbClr val="C0C0C0"/>
                  </a:outerShdw>
                </a:effectLst>
                <a:ea typeface="宋体" pitchFamily="2" charset="-122"/>
              </a:rPr>
              <a:t>stmt</a:t>
            </a:r>
            <a:endParaRPr lang="en-US" altLang="zh-CN" sz="3200" b="1" dirty="0" smtClean="0">
              <a:solidFill>
                <a:schemeClr val="tx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3200" b="1" dirty="0" smtClean="0">
                <a:solidFill>
                  <a:schemeClr val="tx2"/>
                </a:solidFill>
                <a:effectLst>
                  <a:outerShdw blurRad="38100" dist="38100" dir="2700000" algn="tl">
                    <a:srgbClr val="C0C0C0"/>
                  </a:outerShdw>
                </a:effectLst>
                <a:ea typeface="宋体" pitchFamily="2" charset="-122"/>
              </a:rPr>
              <a:t>		    | other</a:t>
            </a:r>
          </a:p>
        </p:txBody>
      </p:sp>
      <p:sp>
        <p:nvSpPr>
          <p:cNvPr id="3174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FD905CCE-1015-435E-8EF3-3084636831CA}" type="slidenum">
              <a:rPr lang="en-US" altLang="zh-CN">
                <a:solidFill>
                  <a:schemeClr val="bg2"/>
                </a:solidFill>
                <a:latin typeface="Arial" charset="0"/>
              </a:rPr>
              <a:pPr/>
              <a:t>34</a:t>
            </a:fld>
            <a:endParaRPr lang="en-US" altLang="zh-CN">
              <a:solidFill>
                <a:schemeClr val="bg2"/>
              </a:solidFill>
              <a:latin typeface="Arial" charset="0"/>
            </a:endParaRPr>
          </a:p>
        </p:txBody>
      </p:sp>
      <p:sp>
        <p:nvSpPr>
          <p:cNvPr id="578564" name="Text Box 4"/>
          <p:cNvSpPr txBox="1">
            <a:spLocks noChangeArrowheads="1"/>
          </p:cNvSpPr>
          <p:nvPr/>
        </p:nvSpPr>
        <p:spPr bwMode="auto">
          <a:xfrm>
            <a:off x="617538" y="4195763"/>
            <a:ext cx="39851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defRPr/>
            </a:pPr>
            <a:r>
              <a:rPr lang="en-US" altLang="zh-CN" sz="2400" b="1">
                <a:solidFill>
                  <a:srgbClr val="FF3300"/>
                </a:solidFill>
                <a:effectLst>
                  <a:outerShdw blurRad="38100" dist="38100" dir="2700000" algn="tl">
                    <a:srgbClr val="C0C0C0"/>
                  </a:outerShdw>
                </a:effectLst>
                <a:latin typeface="Tahoma" pitchFamily="34" charset="0"/>
                <a:ea typeface="宋体" pitchFamily="2" charset="-122"/>
              </a:rPr>
              <a:t>1.</a:t>
            </a:r>
            <a:r>
              <a:rPr lang="zh-CN" altLang="en-US" sz="2400" b="1">
                <a:solidFill>
                  <a:srgbClr val="FF3300"/>
                </a:solidFill>
                <a:effectLst>
                  <a:outerShdw blurRad="38100" dist="38100" dir="2700000" algn="tl">
                    <a:srgbClr val="C0C0C0"/>
                  </a:outerShdw>
                </a:effectLst>
                <a:latin typeface="Tahoma" pitchFamily="34" charset="0"/>
                <a:ea typeface="宋体" pitchFamily="2" charset="-122"/>
              </a:rPr>
              <a:t>判断该文法有无二义性 </a:t>
            </a:r>
          </a:p>
        </p:txBody>
      </p:sp>
      <p:sp>
        <p:nvSpPr>
          <p:cNvPr id="578565" name="Text Box 5"/>
          <p:cNvSpPr txBox="1">
            <a:spLocks noChangeArrowheads="1"/>
          </p:cNvSpPr>
          <p:nvPr/>
        </p:nvSpPr>
        <p:spPr bwMode="auto">
          <a:xfrm>
            <a:off x="539750" y="4627563"/>
            <a:ext cx="48243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defRPr/>
            </a:pPr>
            <a:r>
              <a:rPr lang="en-US" altLang="zh-CN" sz="2400" b="1">
                <a:solidFill>
                  <a:srgbClr val="FF3300"/>
                </a:solidFill>
                <a:effectLst>
                  <a:outerShdw blurRad="38100" dist="38100" dir="2700000" algn="tl">
                    <a:srgbClr val="C0C0C0"/>
                  </a:outerShdw>
                </a:effectLst>
                <a:latin typeface="Tahoma" pitchFamily="34" charset="0"/>
                <a:ea typeface="宋体" pitchFamily="2" charset="-122"/>
              </a:rPr>
              <a:t>2.</a:t>
            </a:r>
            <a:r>
              <a:rPr lang="zh-CN" altLang="en-US" sz="2400" b="1">
                <a:solidFill>
                  <a:srgbClr val="FF3300"/>
                </a:solidFill>
                <a:effectLst>
                  <a:outerShdw blurRad="38100" dist="38100" dir="2700000" algn="tl">
                    <a:srgbClr val="C0C0C0"/>
                  </a:outerShdw>
                </a:effectLst>
                <a:latin typeface="Tahoma" pitchFamily="34" charset="0"/>
                <a:ea typeface="宋体" pitchFamily="2" charset="-122"/>
              </a:rPr>
              <a:t>如果存在二义性，如何消除 </a:t>
            </a:r>
            <a:endParaRPr lang="en-US" altLang="zh-CN" sz="2400" b="1">
              <a:solidFill>
                <a:srgbClr val="FF3300"/>
              </a:solidFill>
              <a:effectLst>
                <a:outerShdw blurRad="38100" dist="38100" dir="2700000" algn="tl">
                  <a:srgbClr val="C0C0C0"/>
                </a:outerShdw>
              </a:effectLst>
              <a:latin typeface="Tahoma" pitchFamily="34" charset="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78564"/>
                                        </p:tgtEl>
                                        <p:attrNameLst>
                                          <p:attrName>style.visibility</p:attrName>
                                        </p:attrNameLst>
                                      </p:cBhvr>
                                      <p:to>
                                        <p:strVal val="visible"/>
                                      </p:to>
                                    </p:set>
                                    <p:animEffect transition="in" filter="checkerboard(across)">
                                      <p:cBhvr>
                                        <p:cTn id="7" dur="500"/>
                                        <p:tgtEl>
                                          <p:spTgt spid="57856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78565"/>
                                        </p:tgtEl>
                                        <p:attrNameLst>
                                          <p:attrName>style.visibility</p:attrName>
                                        </p:attrNameLst>
                                      </p:cBhvr>
                                      <p:to>
                                        <p:strVal val="visible"/>
                                      </p:to>
                                    </p:set>
                                    <p:animEffect transition="in" filter="checkerboard(across)">
                                      <p:cBhvr>
                                        <p:cTn id="10" dur="500"/>
                                        <p:tgtEl>
                                          <p:spTgt spid="578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4" grpId="0"/>
      <p:bldP spid="57856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type="title"/>
          </p:nvPr>
        </p:nvSpPr>
        <p:spPr/>
        <p:txBody>
          <a:bodyPr/>
          <a:lstStyle/>
          <a:p>
            <a:r>
              <a:rPr lang="zh-CN" altLang="en-US" b="1" smtClean="0">
                <a:ea typeface="宋体" charset="-122"/>
              </a:rPr>
              <a:t>消除文法的二义性</a:t>
            </a:r>
          </a:p>
        </p:txBody>
      </p:sp>
      <p:sp>
        <p:nvSpPr>
          <p:cNvPr id="588802" name="Rectangle 2"/>
          <p:cNvSpPr>
            <a:spLocks noGrp="1" noChangeArrowheads="1"/>
          </p:cNvSpPr>
          <p:nvPr>
            <p:ph idx="1"/>
          </p:nvPr>
        </p:nvSpPr>
        <p:spPr>
          <a:xfrm>
            <a:off x="285750" y="1125538"/>
            <a:ext cx="8534400" cy="5029200"/>
          </a:xfrm>
        </p:spPr>
        <p:txBody>
          <a:bodyPr/>
          <a:lstStyle/>
          <a:p>
            <a:pPr algn="just">
              <a:spcBef>
                <a:spcPct val="0"/>
              </a:spcBef>
              <a:buFontTx/>
              <a:buNone/>
              <a:defRPr/>
            </a:pPr>
            <a:r>
              <a:rPr lang="en-US" altLang="zh-CN" sz="2800" b="1" i="1" dirty="0" err="1" smtClean="0">
                <a:solidFill>
                  <a:schemeClr val="accent2"/>
                </a:solidFill>
                <a:effectLst>
                  <a:outerShdw blurRad="38100" dist="38100" dir="2700000" algn="tl">
                    <a:srgbClr val="C0C0C0"/>
                  </a:outerShdw>
                </a:effectLst>
                <a:ea typeface="宋体" pitchFamily="2" charset="-122"/>
              </a:rPr>
              <a:t>stmt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  if </a:t>
            </a:r>
            <a:r>
              <a:rPr lang="en-US" altLang="zh-CN" sz="2800" b="1" i="1" dirty="0" err="1" smtClean="0">
                <a:solidFill>
                  <a:schemeClr val="accent2"/>
                </a:solidFill>
                <a:effectLst>
                  <a:outerShdw blurRad="38100" dist="38100" dir="2700000" algn="tl">
                    <a:srgbClr val="C0C0C0"/>
                  </a:outerShdw>
                </a:effectLst>
                <a:ea typeface="宋体" pitchFamily="2" charset="-122"/>
              </a:rPr>
              <a:t>expr</a:t>
            </a:r>
            <a:r>
              <a:rPr lang="en-US" altLang="zh-CN" sz="2800" b="1" dirty="0" smtClean="0">
                <a:solidFill>
                  <a:schemeClr val="accent2"/>
                </a:solidFill>
                <a:effectLst>
                  <a:outerShdw blurRad="38100" dist="38100" dir="2700000" algn="tl">
                    <a:srgbClr val="C0C0C0"/>
                  </a:outerShdw>
                </a:effectLst>
                <a:ea typeface="宋体" pitchFamily="2" charset="-122"/>
              </a:rPr>
              <a:t> then </a:t>
            </a:r>
            <a:r>
              <a:rPr lang="en-US" altLang="zh-CN" sz="2800" b="1" i="1" dirty="0" err="1" smtClean="0">
                <a:solidFill>
                  <a:schemeClr val="accent2"/>
                </a:solidFill>
                <a:effectLst>
                  <a:outerShdw blurRad="38100" dist="38100" dir="2700000" algn="tl">
                    <a:srgbClr val="C0C0C0"/>
                  </a:outerShdw>
                </a:effectLst>
                <a:ea typeface="宋体" pitchFamily="2" charset="-122"/>
              </a:rPr>
              <a:t>stmt</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 if </a:t>
            </a:r>
            <a:r>
              <a:rPr lang="en-US" altLang="zh-CN" sz="2800" b="1" i="1" dirty="0" err="1" smtClean="0">
                <a:solidFill>
                  <a:schemeClr val="accent2"/>
                </a:solidFill>
                <a:effectLst>
                  <a:outerShdw blurRad="38100" dist="38100" dir="2700000" algn="tl">
                    <a:srgbClr val="C0C0C0"/>
                  </a:outerShdw>
                </a:effectLst>
                <a:ea typeface="宋体" pitchFamily="2" charset="-122"/>
              </a:rPr>
              <a:t>expr</a:t>
            </a:r>
            <a:r>
              <a:rPr lang="en-US" altLang="zh-CN" sz="2800" b="1" dirty="0" smtClean="0">
                <a:solidFill>
                  <a:schemeClr val="accent2"/>
                </a:solidFill>
                <a:effectLst>
                  <a:outerShdw blurRad="38100" dist="38100" dir="2700000" algn="tl">
                    <a:srgbClr val="C0C0C0"/>
                  </a:outerShdw>
                </a:effectLst>
                <a:ea typeface="宋体" pitchFamily="2" charset="-122"/>
              </a:rPr>
              <a:t> then </a:t>
            </a:r>
            <a:r>
              <a:rPr lang="en-US" altLang="zh-CN" sz="2800" b="1" i="1" dirty="0" err="1" smtClean="0">
                <a:solidFill>
                  <a:schemeClr val="accent2"/>
                </a:solidFill>
                <a:effectLst>
                  <a:outerShdw blurRad="38100" dist="38100" dir="2700000" algn="tl">
                    <a:srgbClr val="C0C0C0"/>
                  </a:outerShdw>
                </a:effectLst>
                <a:ea typeface="宋体" pitchFamily="2" charset="-122"/>
              </a:rPr>
              <a:t>stmt</a:t>
            </a:r>
            <a:r>
              <a:rPr lang="en-US" altLang="zh-CN" sz="2800" b="1" dirty="0" smtClean="0">
                <a:solidFill>
                  <a:schemeClr val="accent2"/>
                </a:solidFill>
                <a:effectLst>
                  <a:outerShdw blurRad="38100" dist="38100" dir="2700000" algn="tl">
                    <a:srgbClr val="C0C0C0"/>
                  </a:outerShdw>
                </a:effectLst>
                <a:ea typeface="宋体" pitchFamily="2" charset="-122"/>
              </a:rPr>
              <a:t> else </a:t>
            </a:r>
            <a:r>
              <a:rPr lang="en-US" altLang="zh-CN" sz="2800" b="1" i="1" dirty="0" err="1" smtClean="0">
                <a:solidFill>
                  <a:schemeClr val="accent2"/>
                </a:solidFill>
                <a:effectLst>
                  <a:outerShdw blurRad="38100" dist="38100" dir="2700000" algn="tl">
                    <a:srgbClr val="C0C0C0"/>
                  </a:outerShdw>
                </a:effectLst>
                <a:ea typeface="宋体" pitchFamily="2" charset="-122"/>
              </a:rPr>
              <a:t>stmt</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 other </a:t>
            </a:r>
          </a:p>
          <a:p>
            <a:pPr>
              <a:spcBef>
                <a:spcPct val="0"/>
              </a:spcBef>
              <a:defRPr/>
            </a:pPr>
            <a:r>
              <a:rPr lang="zh-CN" altLang="en-US" sz="2800" b="1" dirty="0" smtClean="0">
                <a:effectLst>
                  <a:outerShdw blurRad="38100" dist="38100" dir="2700000" algn="tl">
                    <a:srgbClr val="C0C0C0"/>
                  </a:outerShdw>
                </a:effectLst>
                <a:ea typeface="宋体" pitchFamily="2" charset="-122"/>
              </a:rPr>
              <a:t>句型</a:t>
            </a:r>
            <a:r>
              <a:rPr lang="en-US" altLang="zh-CN" sz="2800" b="1" dirty="0" smtClean="0">
                <a:effectLst>
                  <a:outerShdw blurRad="38100" dist="38100" dir="2700000" algn="tl">
                    <a:srgbClr val="C0C0C0"/>
                  </a:outerShdw>
                </a:effectLst>
                <a:ea typeface="宋体" pitchFamily="2" charset="-122"/>
              </a:rPr>
              <a:t>：</a:t>
            </a:r>
          </a:p>
          <a:p>
            <a:pPr marL="0" indent="0">
              <a:spcBef>
                <a:spcPct val="0"/>
              </a:spcBef>
              <a:buFontTx/>
              <a:buNone/>
              <a:defRPr/>
            </a:pPr>
            <a:r>
              <a:rPr lang="en-US" altLang="zh-CN" sz="2800" b="1" dirty="0">
                <a:effectLst>
                  <a:outerShdw blurRad="38100" dist="38100" dir="2700000" algn="tl">
                    <a:srgbClr val="C0C0C0"/>
                  </a:outerShdw>
                </a:effectLst>
                <a:ea typeface="宋体" pitchFamily="2" charset="-122"/>
              </a:rPr>
              <a:t> </a:t>
            </a:r>
            <a:r>
              <a:rPr lang="en-US" altLang="zh-CN" sz="2800" b="1" dirty="0" smtClean="0">
                <a:effectLst>
                  <a:outerShdw blurRad="38100" dist="38100" dir="2700000" algn="tl">
                    <a:srgbClr val="C0C0C0"/>
                  </a:outerShdw>
                </a:effectLst>
                <a:ea typeface="宋体" pitchFamily="2" charset="-122"/>
              </a:rPr>
              <a:t>  if </a:t>
            </a:r>
            <a:r>
              <a:rPr lang="en-US" altLang="zh-CN" sz="2800" b="1" i="1" dirty="0" err="1" smtClean="0">
                <a:effectLst>
                  <a:outerShdw blurRad="38100" dist="38100" dir="2700000" algn="tl">
                    <a:srgbClr val="C0C0C0"/>
                  </a:outerShdw>
                </a:effectLst>
                <a:ea typeface="宋体" pitchFamily="2" charset="-122"/>
              </a:rPr>
              <a:t>expr</a:t>
            </a:r>
            <a:r>
              <a:rPr lang="en-US" altLang="zh-CN" sz="2800" b="1" dirty="0" smtClean="0">
                <a:effectLst>
                  <a:outerShdw blurRad="38100" dist="38100" dir="2700000" algn="tl">
                    <a:srgbClr val="C0C0C0"/>
                  </a:outerShdw>
                </a:effectLst>
                <a:ea typeface="宋体" pitchFamily="2" charset="-122"/>
              </a:rPr>
              <a:t> then if </a:t>
            </a:r>
            <a:r>
              <a:rPr lang="en-US" altLang="zh-CN" sz="2800" b="1" i="1" dirty="0" err="1" smtClean="0">
                <a:effectLst>
                  <a:outerShdw blurRad="38100" dist="38100" dir="2700000" algn="tl">
                    <a:srgbClr val="C0C0C0"/>
                  </a:outerShdw>
                </a:effectLst>
                <a:ea typeface="宋体" pitchFamily="2" charset="-122"/>
              </a:rPr>
              <a:t>expr</a:t>
            </a:r>
            <a:r>
              <a:rPr lang="en-US" altLang="zh-CN" sz="2800" b="1" dirty="0" smtClean="0">
                <a:effectLst>
                  <a:outerShdw blurRad="38100" dist="38100" dir="2700000" algn="tl">
                    <a:srgbClr val="C0C0C0"/>
                  </a:outerShdw>
                </a:effectLst>
                <a:ea typeface="宋体" pitchFamily="2" charset="-122"/>
              </a:rPr>
              <a:t> then </a:t>
            </a:r>
            <a:r>
              <a:rPr lang="en-US" altLang="zh-CN" sz="2800" b="1" i="1" dirty="0" err="1" smtClean="0">
                <a:effectLst>
                  <a:outerShdw blurRad="38100" dist="38100" dir="2700000" algn="tl">
                    <a:srgbClr val="C0C0C0"/>
                  </a:outerShdw>
                </a:effectLst>
                <a:ea typeface="宋体" pitchFamily="2" charset="-122"/>
              </a:rPr>
              <a:t>stmt</a:t>
            </a:r>
            <a:r>
              <a:rPr lang="en-US" altLang="zh-CN" sz="2800" b="1" baseline="-30000" dirty="0" smtClean="0">
                <a:effectLst>
                  <a:outerShdw blurRad="38100" dist="38100" dir="2700000" algn="tl">
                    <a:srgbClr val="C0C0C0"/>
                  </a:outerShdw>
                </a:effectLst>
                <a:ea typeface="宋体" pitchFamily="2" charset="-122"/>
              </a:rPr>
              <a:t> </a:t>
            </a:r>
            <a:r>
              <a:rPr lang="en-US" altLang="zh-CN" sz="2800" b="1" dirty="0" smtClean="0">
                <a:effectLst>
                  <a:outerShdw blurRad="38100" dist="38100" dir="2700000" algn="tl">
                    <a:srgbClr val="C0C0C0"/>
                  </a:outerShdw>
                </a:effectLst>
                <a:ea typeface="宋体" pitchFamily="2" charset="-122"/>
              </a:rPr>
              <a:t>else </a:t>
            </a:r>
            <a:r>
              <a:rPr lang="en-US" altLang="zh-CN" sz="2800" b="1" i="1" dirty="0" err="1" smtClean="0">
                <a:effectLst>
                  <a:outerShdw blurRad="38100" dist="38100" dir="2700000" algn="tl">
                    <a:srgbClr val="C0C0C0"/>
                  </a:outerShdw>
                </a:effectLst>
                <a:ea typeface="宋体" pitchFamily="2" charset="-122"/>
              </a:rPr>
              <a:t>stmt</a:t>
            </a:r>
            <a:endParaRPr lang="zh-CN" altLang="en-US" sz="2800" b="1" baseline="-30000" dirty="0" smtClean="0">
              <a:effectLst>
                <a:outerShdw blurRad="38100" dist="38100" dir="2700000" algn="tl">
                  <a:srgbClr val="C0C0C0"/>
                </a:outerShdw>
              </a:effectLst>
              <a:ea typeface="宋体" pitchFamily="2" charset="-122"/>
            </a:endParaRPr>
          </a:p>
          <a:p>
            <a:pPr>
              <a:spcBef>
                <a:spcPct val="0"/>
              </a:spcBef>
              <a:defRPr/>
            </a:pPr>
            <a:r>
              <a:rPr lang="zh-CN" altLang="en-US" sz="2800" b="1" dirty="0" smtClean="0">
                <a:effectLst>
                  <a:outerShdw blurRad="38100" dist="38100" dir="2700000" algn="tl">
                    <a:srgbClr val="C0C0C0"/>
                  </a:outerShdw>
                </a:effectLst>
                <a:ea typeface="宋体" pitchFamily="2" charset="-122"/>
              </a:rPr>
              <a:t>两个最左推导：</a:t>
            </a:r>
          </a:p>
          <a:p>
            <a:pPr>
              <a:spcBef>
                <a:spcPct val="0"/>
              </a:spcBef>
              <a:buFontTx/>
              <a:buNone/>
              <a:defRPr/>
            </a:pPr>
            <a:r>
              <a:rPr lang="zh-CN" altLang="en-US" sz="3200" b="1" dirty="0" smtClean="0">
                <a:ea typeface="宋体" pitchFamily="2" charset="-122"/>
              </a:rPr>
              <a:t>	</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i="1" dirty="0" smtClean="0">
                <a:solidFill>
                  <a:schemeClr val="accent2"/>
                </a:solidFill>
                <a:effectLst>
                  <a:outerShdw blurRad="38100" dist="38100" dir="2700000" algn="tl">
                    <a:srgbClr val="C0C0C0"/>
                  </a:outerShdw>
                </a:effectLst>
                <a:ea typeface="宋体" pitchFamily="2" charset="-122"/>
              </a:rPr>
              <a:t>  </a:t>
            </a:r>
            <a:r>
              <a:rPr lang="en-US" altLang="zh-CN" sz="20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000" b="1" dirty="0" smtClean="0">
                <a:solidFill>
                  <a:schemeClr val="accent2"/>
                </a:solidFill>
                <a:effectLst>
                  <a:outerShdw blurRad="38100" dist="38100" dir="2700000" algn="tl">
                    <a:srgbClr val="C0C0C0"/>
                  </a:outerShdw>
                </a:effectLst>
                <a:ea typeface="宋体" pitchFamily="2" charset="-122"/>
              </a:rPr>
              <a:t> if </a:t>
            </a:r>
            <a:r>
              <a:rPr lang="en-US" altLang="zh-CN" sz="2000" b="1" i="1" dirty="0" err="1" smtClean="0">
                <a:solidFill>
                  <a:schemeClr val="accent2"/>
                </a:solidFill>
                <a:effectLst>
                  <a:outerShdw blurRad="38100" dist="38100" dir="2700000" algn="tl">
                    <a:srgbClr val="C0C0C0"/>
                  </a:outerShdw>
                </a:effectLst>
                <a:ea typeface="宋体" pitchFamily="2" charset="-122"/>
              </a:rPr>
              <a:t>expr</a:t>
            </a:r>
            <a:r>
              <a:rPr lang="en-US" altLang="zh-CN" sz="2000" b="1" dirty="0" smtClean="0">
                <a:solidFill>
                  <a:schemeClr val="accent2"/>
                </a:solidFill>
                <a:effectLst>
                  <a:outerShdw blurRad="38100" dist="38100" dir="2700000" algn="tl">
                    <a:srgbClr val="C0C0C0"/>
                  </a:outerShdw>
                </a:effectLst>
                <a:ea typeface="宋体" pitchFamily="2" charset="-122"/>
              </a:rPr>
              <a:t> then </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i="1" dirty="0" smtClean="0">
                <a:solidFill>
                  <a:schemeClr val="accent2"/>
                </a:solidFill>
                <a:effectLst>
                  <a:outerShdw blurRad="38100" dist="38100" dir="2700000" algn="tl">
                    <a:srgbClr val="C0C0C0"/>
                  </a:outerShdw>
                </a:effectLst>
                <a:ea typeface="宋体" pitchFamily="2" charset="-122"/>
              </a:rPr>
              <a:t> </a:t>
            </a:r>
          </a:p>
          <a:p>
            <a:pPr>
              <a:spcBef>
                <a:spcPct val="0"/>
              </a:spcBef>
              <a:buFontTx/>
              <a:buNone/>
              <a:defRPr/>
            </a:pPr>
            <a:r>
              <a:rPr lang="en-US" altLang="zh-CN" sz="2000" b="1" i="1" dirty="0" smtClean="0">
                <a:solidFill>
                  <a:schemeClr val="accent2"/>
                </a:solidFill>
                <a:effectLst>
                  <a:outerShdw blurRad="38100" dist="38100" dir="2700000" algn="tl">
                    <a:srgbClr val="C0C0C0"/>
                  </a:outerShdw>
                </a:effectLst>
                <a:ea typeface="宋体" pitchFamily="2" charset="-122"/>
              </a:rPr>
              <a:t>		   </a:t>
            </a:r>
            <a:r>
              <a:rPr lang="en-US" altLang="zh-CN" sz="20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000" b="1" dirty="0" smtClean="0">
                <a:solidFill>
                  <a:schemeClr val="accent2"/>
                </a:solidFill>
                <a:effectLst>
                  <a:outerShdw blurRad="38100" dist="38100" dir="2700000" algn="tl">
                    <a:srgbClr val="C0C0C0"/>
                  </a:outerShdw>
                </a:effectLst>
                <a:ea typeface="宋体" pitchFamily="2" charset="-122"/>
              </a:rPr>
              <a:t> if </a:t>
            </a:r>
            <a:r>
              <a:rPr lang="en-US" altLang="zh-CN" sz="2000" b="1" i="1" dirty="0" err="1" smtClean="0">
                <a:solidFill>
                  <a:schemeClr val="accent2"/>
                </a:solidFill>
                <a:effectLst>
                  <a:outerShdw blurRad="38100" dist="38100" dir="2700000" algn="tl">
                    <a:srgbClr val="C0C0C0"/>
                  </a:outerShdw>
                </a:effectLst>
                <a:ea typeface="宋体" pitchFamily="2" charset="-122"/>
              </a:rPr>
              <a:t>expr</a:t>
            </a:r>
            <a:r>
              <a:rPr lang="en-US" altLang="zh-CN" sz="2000" b="1" dirty="0" smtClean="0">
                <a:solidFill>
                  <a:schemeClr val="accent2"/>
                </a:solidFill>
                <a:effectLst>
                  <a:outerShdw blurRad="38100" dist="38100" dir="2700000" algn="tl">
                    <a:srgbClr val="C0C0C0"/>
                  </a:outerShdw>
                </a:effectLst>
                <a:ea typeface="宋体" pitchFamily="2" charset="-122"/>
              </a:rPr>
              <a:t> then if </a:t>
            </a:r>
            <a:r>
              <a:rPr lang="en-US" altLang="zh-CN" sz="2000" b="1" i="1" dirty="0" err="1" smtClean="0">
                <a:solidFill>
                  <a:schemeClr val="accent2"/>
                </a:solidFill>
                <a:effectLst>
                  <a:outerShdw blurRad="38100" dist="38100" dir="2700000" algn="tl">
                    <a:srgbClr val="C0C0C0"/>
                  </a:outerShdw>
                </a:effectLst>
                <a:ea typeface="宋体" pitchFamily="2" charset="-122"/>
              </a:rPr>
              <a:t>expr</a:t>
            </a:r>
            <a:r>
              <a:rPr lang="en-US" altLang="zh-CN" sz="2000" b="1" dirty="0" smtClean="0">
                <a:solidFill>
                  <a:schemeClr val="accent2"/>
                </a:solidFill>
                <a:effectLst>
                  <a:outerShdw blurRad="38100" dist="38100" dir="2700000" algn="tl">
                    <a:srgbClr val="C0C0C0"/>
                  </a:outerShdw>
                </a:effectLst>
                <a:ea typeface="宋体" pitchFamily="2" charset="-122"/>
              </a:rPr>
              <a:t> then </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solidFill>
                  <a:schemeClr val="accent2"/>
                </a:solidFill>
                <a:effectLst>
                  <a:outerShdw blurRad="38100" dist="38100" dir="2700000" algn="tl">
                    <a:srgbClr val="C0C0C0"/>
                  </a:outerShdw>
                </a:effectLst>
                <a:ea typeface="宋体" pitchFamily="2" charset="-122"/>
              </a:rPr>
              <a:t> else </a:t>
            </a:r>
            <a:r>
              <a:rPr lang="en-US" altLang="zh-CN" sz="2000" b="1" i="1" dirty="0" err="1" smtClean="0">
                <a:solidFill>
                  <a:schemeClr val="accent2"/>
                </a:solidFill>
                <a:effectLst>
                  <a:outerShdw blurRad="38100" dist="38100" dir="2700000" algn="tl">
                    <a:srgbClr val="C0C0C0"/>
                  </a:outerShdw>
                </a:effectLst>
                <a:ea typeface="宋体" pitchFamily="2" charset="-122"/>
              </a:rPr>
              <a:t>stmt</a:t>
            </a:r>
            <a:endParaRPr lang="en-US" altLang="zh-CN" sz="2000" b="1" dirty="0" smtClean="0">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en-US" altLang="zh-CN" sz="2000" b="1" dirty="0" smtClean="0">
                <a:solidFill>
                  <a:schemeClr val="accent2"/>
                </a:solidFill>
                <a:effectLst>
                  <a:outerShdw blurRad="38100" dist="38100" dir="2700000" algn="tl">
                    <a:srgbClr val="C0C0C0"/>
                  </a:outerShdw>
                </a:effectLst>
                <a:ea typeface="宋体" pitchFamily="2" charset="-122"/>
              </a:rPr>
              <a:t>	</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i="1" dirty="0" smtClean="0">
                <a:solidFill>
                  <a:schemeClr val="accent2"/>
                </a:solidFill>
                <a:effectLst>
                  <a:outerShdw blurRad="38100" dist="38100" dir="2700000" algn="tl">
                    <a:srgbClr val="C0C0C0"/>
                  </a:outerShdw>
                </a:effectLst>
                <a:ea typeface="宋体" pitchFamily="2" charset="-122"/>
              </a:rPr>
              <a:t>  </a:t>
            </a:r>
            <a:r>
              <a:rPr lang="en-US" altLang="zh-CN" sz="20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000" b="1" dirty="0" smtClean="0">
                <a:solidFill>
                  <a:schemeClr val="accent2"/>
                </a:solidFill>
                <a:effectLst>
                  <a:outerShdw blurRad="38100" dist="38100" dir="2700000" algn="tl">
                    <a:srgbClr val="C0C0C0"/>
                  </a:outerShdw>
                </a:effectLst>
                <a:ea typeface="宋体" pitchFamily="2" charset="-122"/>
              </a:rPr>
              <a:t> if </a:t>
            </a:r>
            <a:r>
              <a:rPr lang="en-US" altLang="zh-CN" sz="2000" b="1" i="1" dirty="0" err="1" smtClean="0">
                <a:solidFill>
                  <a:schemeClr val="accent2"/>
                </a:solidFill>
                <a:effectLst>
                  <a:outerShdw blurRad="38100" dist="38100" dir="2700000" algn="tl">
                    <a:srgbClr val="C0C0C0"/>
                  </a:outerShdw>
                </a:effectLst>
                <a:ea typeface="宋体" pitchFamily="2" charset="-122"/>
              </a:rPr>
              <a:t>expr</a:t>
            </a:r>
            <a:r>
              <a:rPr lang="en-US" altLang="zh-CN" sz="2000" b="1" dirty="0" smtClean="0">
                <a:solidFill>
                  <a:schemeClr val="accent2"/>
                </a:solidFill>
                <a:effectLst>
                  <a:outerShdw blurRad="38100" dist="38100" dir="2700000" algn="tl">
                    <a:srgbClr val="C0C0C0"/>
                  </a:outerShdw>
                </a:effectLst>
                <a:ea typeface="宋体" pitchFamily="2" charset="-122"/>
              </a:rPr>
              <a:t> then </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solidFill>
                  <a:schemeClr val="accent2"/>
                </a:solidFill>
                <a:effectLst>
                  <a:outerShdw blurRad="38100" dist="38100" dir="2700000" algn="tl">
                    <a:srgbClr val="C0C0C0"/>
                  </a:outerShdw>
                </a:effectLst>
                <a:ea typeface="宋体" pitchFamily="2" charset="-122"/>
              </a:rPr>
              <a:t> else </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i="1" dirty="0" smtClean="0">
                <a:solidFill>
                  <a:schemeClr val="accent2"/>
                </a:solidFill>
                <a:effectLst>
                  <a:outerShdw blurRad="38100" dist="38100" dir="2700000" algn="tl">
                    <a:srgbClr val="C0C0C0"/>
                  </a:outerShdw>
                </a:effectLst>
                <a:ea typeface="宋体" pitchFamily="2" charset="-122"/>
              </a:rPr>
              <a:t> </a:t>
            </a:r>
          </a:p>
          <a:p>
            <a:pPr>
              <a:spcBef>
                <a:spcPct val="0"/>
              </a:spcBef>
              <a:buFontTx/>
              <a:buNone/>
              <a:defRPr/>
            </a:pPr>
            <a:r>
              <a:rPr lang="en-US" altLang="zh-CN" sz="2000" b="1" i="1" dirty="0" smtClean="0">
                <a:solidFill>
                  <a:schemeClr val="accent2"/>
                </a:solidFill>
                <a:effectLst>
                  <a:outerShdw blurRad="38100" dist="38100" dir="2700000" algn="tl">
                    <a:srgbClr val="C0C0C0"/>
                  </a:outerShdw>
                </a:effectLst>
                <a:ea typeface="宋体" pitchFamily="2" charset="-122"/>
              </a:rPr>
              <a:t>		   </a:t>
            </a:r>
            <a:r>
              <a:rPr lang="en-US" altLang="zh-CN" sz="20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000" b="1" dirty="0" smtClean="0">
                <a:solidFill>
                  <a:schemeClr val="accent2"/>
                </a:solidFill>
                <a:effectLst>
                  <a:outerShdw blurRad="38100" dist="38100" dir="2700000" algn="tl">
                    <a:srgbClr val="C0C0C0"/>
                  </a:outerShdw>
                </a:effectLst>
                <a:ea typeface="宋体" pitchFamily="2" charset="-122"/>
              </a:rPr>
              <a:t> if </a:t>
            </a:r>
            <a:r>
              <a:rPr lang="en-US" altLang="zh-CN" sz="2000" b="1" i="1" dirty="0" err="1" smtClean="0">
                <a:solidFill>
                  <a:schemeClr val="accent2"/>
                </a:solidFill>
                <a:effectLst>
                  <a:outerShdw blurRad="38100" dist="38100" dir="2700000" algn="tl">
                    <a:srgbClr val="C0C0C0"/>
                  </a:outerShdw>
                </a:effectLst>
                <a:ea typeface="宋体" pitchFamily="2" charset="-122"/>
              </a:rPr>
              <a:t>expr</a:t>
            </a:r>
            <a:r>
              <a:rPr lang="en-US" altLang="zh-CN" sz="2000" b="1" dirty="0" smtClean="0">
                <a:solidFill>
                  <a:schemeClr val="accent2"/>
                </a:solidFill>
                <a:effectLst>
                  <a:outerShdw blurRad="38100" dist="38100" dir="2700000" algn="tl">
                    <a:srgbClr val="C0C0C0"/>
                  </a:outerShdw>
                </a:effectLst>
                <a:ea typeface="宋体" pitchFamily="2" charset="-122"/>
              </a:rPr>
              <a:t> then if </a:t>
            </a:r>
            <a:r>
              <a:rPr lang="en-US" altLang="zh-CN" sz="2000" b="1" i="1" dirty="0" err="1" smtClean="0">
                <a:solidFill>
                  <a:schemeClr val="accent2"/>
                </a:solidFill>
                <a:effectLst>
                  <a:outerShdw blurRad="38100" dist="38100" dir="2700000" algn="tl">
                    <a:srgbClr val="C0C0C0"/>
                  </a:outerShdw>
                </a:effectLst>
                <a:ea typeface="宋体" pitchFamily="2" charset="-122"/>
              </a:rPr>
              <a:t>expr</a:t>
            </a:r>
            <a:r>
              <a:rPr lang="en-US" altLang="zh-CN" sz="2000" b="1" dirty="0" smtClean="0">
                <a:solidFill>
                  <a:schemeClr val="accent2"/>
                </a:solidFill>
                <a:effectLst>
                  <a:outerShdw blurRad="38100" dist="38100" dir="2700000" algn="tl">
                    <a:srgbClr val="C0C0C0"/>
                  </a:outerShdw>
                </a:effectLst>
                <a:ea typeface="宋体" pitchFamily="2" charset="-122"/>
              </a:rPr>
              <a:t> then </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solidFill>
                  <a:schemeClr val="accent2"/>
                </a:solidFill>
                <a:effectLst>
                  <a:outerShdw blurRad="38100" dist="38100" dir="2700000" algn="tl">
                    <a:srgbClr val="C0C0C0"/>
                  </a:outerShdw>
                </a:effectLst>
                <a:ea typeface="宋体" pitchFamily="2" charset="-122"/>
              </a:rPr>
              <a:t> else </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ea typeface="宋体" pitchFamily="2" charset="-122"/>
              </a:rPr>
              <a:t> </a:t>
            </a:r>
            <a:endParaRPr lang="zh-CN" altLang="en-US" sz="2000" b="1" dirty="0" smtClean="0">
              <a:ea typeface="宋体" pitchFamily="2" charset="-122"/>
            </a:endParaRPr>
          </a:p>
        </p:txBody>
      </p:sp>
      <p:sp>
        <p:nvSpPr>
          <p:cNvPr id="3277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CA17B3E7-74AE-451C-8B6D-D4F4BF65CB8C}" type="slidenum">
              <a:rPr lang="en-US" altLang="zh-CN">
                <a:solidFill>
                  <a:schemeClr val="bg2"/>
                </a:solidFill>
                <a:latin typeface="Arial" charset="0"/>
              </a:rPr>
              <a:pPr/>
              <a:t>35</a:t>
            </a:fld>
            <a:endParaRPr lang="en-US" altLang="zh-CN">
              <a:solidFill>
                <a:schemeClr val="bg2"/>
              </a:solidFill>
              <a:latin typeface="Arial" charset="0"/>
            </a:endParaRPr>
          </a:p>
        </p:txBody>
      </p:sp>
      <p:sp>
        <p:nvSpPr>
          <p:cNvPr id="32773" name="Line 4"/>
          <p:cNvSpPr>
            <a:spLocks noChangeShapeType="1"/>
          </p:cNvSpPr>
          <p:nvPr/>
        </p:nvSpPr>
        <p:spPr bwMode="auto">
          <a:xfrm>
            <a:off x="3779912" y="4581128"/>
            <a:ext cx="3816350" cy="0"/>
          </a:xfrm>
          <a:prstGeom prst="line">
            <a:avLst/>
          </a:prstGeom>
          <a:noFill/>
          <a:ln w="63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nchor="ctr"/>
          <a:lstStyle/>
          <a:p>
            <a:endParaRPr lang="zh-CN" altLang="en-US"/>
          </a:p>
        </p:txBody>
      </p:sp>
      <p:sp>
        <p:nvSpPr>
          <p:cNvPr id="32774" name="Line 5"/>
          <p:cNvSpPr>
            <a:spLocks noChangeShapeType="1"/>
          </p:cNvSpPr>
          <p:nvPr/>
        </p:nvSpPr>
        <p:spPr bwMode="auto">
          <a:xfrm>
            <a:off x="3707904" y="5157192"/>
            <a:ext cx="2303463" cy="0"/>
          </a:xfrm>
          <a:prstGeom prst="line">
            <a:avLst/>
          </a:prstGeom>
          <a:noFill/>
          <a:ln w="63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1" name="Rectangle 3"/>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3.2</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latin typeface="宋体" pitchFamily="2" charset="-122"/>
                <a:ea typeface="宋体" pitchFamily="2" charset="-122"/>
              </a:rPr>
              <a:t>语言和文法</a:t>
            </a:r>
          </a:p>
        </p:txBody>
      </p:sp>
      <p:sp>
        <p:nvSpPr>
          <p:cNvPr id="590850" name="Rectangle 2"/>
          <p:cNvSpPr>
            <a:spLocks noGrp="1" noChangeArrowheads="1"/>
          </p:cNvSpPr>
          <p:nvPr>
            <p:ph idx="1"/>
          </p:nvPr>
        </p:nvSpPr>
        <p:spPr>
          <a:xfrm>
            <a:off x="412428" y="1124744"/>
            <a:ext cx="8480052" cy="4319588"/>
          </a:xfrm>
        </p:spPr>
        <p:txBody>
          <a:bodyPr/>
          <a:lstStyle/>
          <a:p>
            <a:pPr>
              <a:spcBef>
                <a:spcPct val="0"/>
              </a:spcBef>
              <a:defRPr/>
            </a:pPr>
            <a:r>
              <a:rPr lang="en-US" altLang="zh-CN" sz="2800" b="1" i="1" dirty="0" smtClean="0">
                <a:ea typeface="宋体" pitchFamily="2" charset="-122"/>
              </a:rPr>
              <a:t> </a:t>
            </a:r>
            <a:r>
              <a:rPr lang="zh-CN" altLang="en-US" sz="2800" b="1" dirty="0" smtClean="0">
                <a:solidFill>
                  <a:srgbClr val="996633"/>
                </a:solidFill>
                <a:effectLst>
                  <a:outerShdw blurRad="38100" dist="38100" dir="2700000" algn="tl">
                    <a:srgbClr val="C0C0C0"/>
                  </a:outerShdw>
                </a:effectLst>
                <a:ea typeface="宋体" pitchFamily="2" charset="-122"/>
              </a:rPr>
              <a:t>无二义的文法</a:t>
            </a:r>
          </a:p>
          <a:p>
            <a:pPr algn="just">
              <a:spcBef>
                <a:spcPct val="0"/>
              </a:spcBef>
              <a:buFontTx/>
              <a:buNone/>
              <a:defRPr/>
            </a:pP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solidFill>
                  <a:schemeClr val="accent2"/>
                </a:solidFill>
                <a:effectLst>
                  <a:outerShdw blurRad="38100" dist="38100" dir="2700000" algn="tl">
                    <a:srgbClr val="C0C0C0"/>
                  </a:outerShdw>
                </a:effectLst>
                <a:ea typeface="宋体" pitchFamily="2" charset="-122"/>
              </a:rPr>
              <a:t>  </a:t>
            </a:r>
            <a:r>
              <a:rPr lang="en-US" altLang="zh-CN" sz="20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000" b="1" dirty="0" smtClean="0">
                <a:solidFill>
                  <a:schemeClr val="accent2"/>
                </a:solidFill>
                <a:effectLst>
                  <a:outerShdw blurRad="38100" dist="38100" dir="2700000" algn="tl">
                    <a:srgbClr val="C0C0C0"/>
                  </a:outerShdw>
                </a:effectLst>
                <a:ea typeface="宋体" pitchFamily="2" charset="-122"/>
              </a:rPr>
              <a:t>  </a:t>
            </a:r>
            <a:r>
              <a:rPr lang="en-US" altLang="zh-CN" sz="2000" b="1" i="1" dirty="0" smtClean="0">
                <a:solidFill>
                  <a:schemeClr val="accent2"/>
                </a:solidFill>
                <a:effectLst>
                  <a:outerShdw blurRad="38100" dist="38100" dir="2700000" algn="tl">
                    <a:srgbClr val="C0C0C0"/>
                  </a:outerShdw>
                </a:effectLst>
                <a:ea typeface="宋体" pitchFamily="2" charset="-122"/>
              </a:rPr>
              <a:t>matched</a:t>
            </a:r>
            <a:r>
              <a:rPr lang="en-US" altLang="zh-CN" sz="2000" b="1" dirty="0" smtClean="0">
                <a:solidFill>
                  <a:schemeClr val="accent2"/>
                </a:solidFill>
                <a:effectLst>
                  <a:outerShdw blurRad="38100" dist="38100" dir="2700000" algn="tl">
                    <a:srgbClr val="C0C0C0"/>
                  </a:outerShdw>
                </a:effectLst>
                <a:ea typeface="宋体" pitchFamily="2" charset="-122"/>
              </a:rPr>
              <a:t> _</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solidFill>
                  <a:schemeClr val="accent2"/>
                </a:solidFill>
                <a:effectLst>
                  <a:outerShdw blurRad="38100" dist="38100" dir="2700000" algn="tl">
                    <a:srgbClr val="C0C0C0"/>
                  </a:outerShdw>
                </a:effectLst>
                <a:ea typeface="宋体" pitchFamily="2" charset="-122"/>
              </a:rPr>
              <a:t>   | </a:t>
            </a:r>
            <a:r>
              <a:rPr lang="en-US" altLang="zh-CN" sz="2000" b="1" i="1" dirty="0" err="1" smtClean="0">
                <a:solidFill>
                  <a:schemeClr val="accent2"/>
                </a:solidFill>
                <a:effectLst>
                  <a:outerShdw blurRad="38100" dist="38100" dir="2700000" algn="tl">
                    <a:srgbClr val="C0C0C0"/>
                  </a:outerShdw>
                </a:effectLst>
                <a:ea typeface="宋体" pitchFamily="2" charset="-122"/>
              </a:rPr>
              <a:t>unmatched</a:t>
            </a:r>
            <a:r>
              <a:rPr lang="en-US" altLang="zh-CN" sz="2000" b="1" dirty="0" err="1" smtClean="0">
                <a:solidFill>
                  <a:schemeClr val="accent2"/>
                </a:solidFill>
                <a:effectLst>
                  <a:outerShdw blurRad="38100" dist="38100" dir="2700000" algn="tl">
                    <a:srgbClr val="C0C0C0"/>
                  </a:outerShdw>
                </a:effectLst>
                <a:ea typeface="宋体" pitchFamily="2" charset="-122"/>
              </a:rPr>
              <a:t>_</a:t>
            </a:r>
            <a:r>
              <a:rPr lang="en-US" altLang="zh-CN" sz="2000" b="1" i="1" dirty="0" err="1" smtClean="0">
                <a:solidFill>
                  <a:schemeClr val="accent2"/>
                </a:solidFill>
                <a:effectLst>
                  <a:outerShdw blurRad="38100" dist="38100" dir="2700000" algn="tl">
                    <a:srgbClr val="C0C0C0"/>
                  </a:outerShdw>
                </a:effectLst>
                <a:ea typeface="宋体" pitchFamily="2" charset="-122"/>
              </a:rPr>
              <a:t>stmt</a:t>
            </a:r>
            <a:endParaRPr lang="en-US" altLang="zh-CN" sz="2000" b="1" i="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endParaRPr lang="en-US" altLang="zh-CN" sz="20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000" b="1" i="1" dirty="0" err="1" smtClean="0">
                <a:solidFill>
                  <a:schemeClr val="accent2"/>
                </a:solidFill>
                <a:effectLst>
                  <a:outerShdw blurRad="38100" dist="38100" dir="2700000" algn="tl">
                    <a:srgbClr val="C0C0C0"/>
                  </a:outerShdw>
                </a:effectLst>
                <a:ea typeface="宋体" pitchFamily="2" charset="-122"/>
              </a:rPr>
              <a:t>matched</a:t>
            </a:r>
            <a:r>
              <a:rPr lang="en-US" altLang="zh-CN" sz="2000" b="1" dirty="0" err="1" smtClean="0">
                <a:solidFill>
                  <a:schemeClr val="accent2"/>
                </a:solidFill>
                <a:effectLst>
                  <a:outerShdw blurRad="38100" dist="38100" dir="2700000" algn="tl">
                    <a:srgbClr val="C0C0C0"/>
                  </a:outerShdw>
                </a:effectLst>
                <a:ea typeface="宋体" pitchFamily="2" charset="-122"/>
              </a:rPr>
              <a:t>_</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solidFill>
                  <a:schemeClr val="accent2"/>
                </a:solidFill>
                <a:effectLst>
                  <a:outerShdw blurRad="38100" dist="38100" dir="2700000" algn="tl">
                    <a:srgbClr val="C0C0C0"/>
                  </a:outerShdw>
                </a:effectLst>
                <a:ea typeface="宋体" pitchFamily="2" charset="-122"/>
              </a:rPr>
              <a:t> </a:t>
            </a:r>
            <a:r>
              <a:rPr lang="en-US" altLang="zh-CN" sz="20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000" b="1" dirty="0" smtClean="0">
                <a:solidFill>
                  <a:schemeClr val="accent2"/>
                </a:solidFill>
                <a:effectLst>
                  <a:outerShdw blurRad="38100" dist="38100" dir="2700000" algn="tl">
                    <a:srgbClr val="C0C0C0"/>
                  </a:outerShdw>
                </a:effectLst>
                <a:ea typeface="宋体" pitchFamily="2" charset="-122"/>
              </a:rPr>
              <a:t> if </a:t>
            </a:r>
            <a:r>
              <a:rPr lang="en-US" altLang="zh-CN" sz="2000" b="1" i="1" dirty="0" err="1" smtClean="0">
                <a:solidFill>
                  <a:schemeClr val="accent2"/>
                </a:solidFill>
                <a:effectLst>
                  <a:outerShdw blurRad="38100" dist="38100" dir="2700000" algn="tl">
                    <a:srgbClr val="C0C0C0"/>
                  </a:outerShdw>
                </a:effectLst>
                <a:ea typeface="宋体" pitchFamily="2" charset="-122"/>
              </a:rPr>
              <a:t>expr</a:t>
            </a:r>
            <a:r>
              <a:rPr lang="en-US" altLang="zh-CN" sz="2000" b="1" dirty="0" smtClean="0">
                <a:solidFill>
                  <a:schemeClr val="accent2"/>
                </a:solidFill>
                <a:effectLst>
                  <a:outerShdw blurRad="38100" dist="38100" dir="2700000" algn="tl">
                    <a:srgbClr val="C0C0C0"/>
                  </a:outerShdw>
                </a:effectLst>
                <a:ea typeface="宋体" pitchFamily="2" charset="-122"/>
              </a:rPr>
              <a:t> then </a:t>
            </a:r>
            <a:r>
              <a:rPr lang="en-US" altLang="zh-CN" sz="2000" b="1" i="1" dirty="0" err="1" smtClean="0">
                <a:solidFill>
                  <a:schemeClr val="accent2"/>
                </a:solidFill>
                <a:effectLst>
                  <a:outerShdw blurRad="38100" dist="38100" dir="2700000" algn="tl">
                    <a:srgbClr val="C0C0C0"/>
                  </a:outerShdw>
                </a:effectLst>
                <a:ea typeface="宋体" pitchFamily="2" charset="-122"/>
              </a:rPr>
              <a:t>matched</a:t>
            </a:r>
            <a:r>
              <a:rPr lang="en-US" altLang="zh-CN" sz="2000" b="1" dirty="0" err="1" smtClean="0">
                <a:solidFill>
                  <a:schemeClr val="accent2"/>
                </a:solidFill>
                <a:effectLst>
                  <a:outerShdw blurRad="38100" dist="38100" dir="2700000" algn="tl">
                    <a:srgbClr val="C0C0C0"/>
                  </a:outerShdw>
                </a:effectLst>
                <a:ea typeface="宋体" pitchFamily="2" charset="-122"/>
              </a:rPr>
              <a:t>_</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solidFill>
                  <a:schemeClr val="accent2"/>
                </a:solidFill>
                <a:effectLst>
                  <a:outerShdw blurRad="38100" dist="38100" dir="2700000" algn="tl">
                    <a:srgbClr val="C0C0C0"/>
                  </a:outerShdw>
                </a:effectLst>
                <a:ea typeface="宋体" pitchFamily="2" charset="-122"/>
              </a:rPr>
              <a:t> else </a:t>
            </a:r>
            <a:r>
              <a:rPr lang="en-US" altLang="zh-CN" sz="2000" b="1" i="1" dirty="0" err="1" smtClean="0">
                <a:solidFill>
                  <a:schemeClr val="accent2"/>
                </a:solidFill>
                <a:effectLst>
                  <a:outerShdw blurRad="38100" dist="38100" dir="2700000" algn="tl">
                    <a:srgbClr val="C0C0C0"/>
                  </a:outerShdw>
                </a:effectLst>
                <a:ea typeface="宋体" pitchFamily="2" charset="-122"/>
              </a:rPr>
              <a:t>matched</a:t>
            </a:r>
            <a:r>
              <a:rPr lang="en-US" altLang="zh-CN" sz="2000" b="1" dirty="0" err="1" smtClean="0">
                <a:solidFill>
                  <a:schemeClr val="accent2"/>
                </a:solidFill>
                <a:effectLst>
                  <a:outerShdw blurRad="38100" dist="38100" dir="2700000" algn="tl">
                    <a:srgbClr val="C0C0C0"/>
                  </a:outerShdw>
                </a:effectLst>
                <a:ea typeface="宋体" pitchFamily="2" charset="-122"/>
              </a:rPr>
              <a:t>_</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solidFill>
                  <a:schemeClr val="accent2"/>
                </a:solidFill>
                <a:effectLst>
                  <a:outerShdw blurRad="38100" dist="38100" dir="2700000" algn="tl">
                    <a:srgbClr val="C0C0C0"/>
                  </a:outerShdw>
                </a:effectLst>
                <a:ea typeface="宋体" pitchFamily="2" charset="-122"/>
              </a:rPr>
              <a:t> </a:t>
            </a:r>
          </a:p>
          <a:p>
            <a:pPr algn="just">
              <a:spcBef>
                <a:spcPct val="0"/>
              </a:spcBef>
              <a:buFontTx/>
              <a:buNone/>
              <a:defRPr/>
            </a:pPr>
            <a:r>
              <a:rPr lang="en-US" altLang="zh-CN" sz="2000" b="1" dirty="0" smtClean="0">
                <a:solidFill>
                  <a:schemeClr val="accent2"/>
                </a:solidFill>
                <a:effectLst>
                  <a:outerShdw blurRad="38100" dist="38100" dir="2700000" algn="tl">
                    <a:srgbClr val="C0C0C0"/>
                  </a:outerShdw>
                </a:effectLst>
                <a:ea typeface="宋体" pitchFamily="2" charset="-122"/>
              </a:rPr>
              <a:t>	          | other</a:t>
            </a:r>
          </a:p>
          <a:p>
            <a:pPr algn="just">
              <a:spcBef>
                <a:spcPct val="0"/>
              </a:spcBef>
              <a:buFontTx/>
              <a:buNone/>
              <a:defRPr/>
            </a:pPr>
            <a:endParaRPr lang="en-US" altLang="zh-CN" sz="20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000" b="1" i="1" dirty="0" err="1" smtClean="0">
                <a:solidFill>
                  <a:schemeClr val="accent2"/>
                </a:solidFill>
                <a:effectLst>
                  <a:outerShdw blurRad="38100" dist="38100" dir="2700000" algn="tl">
                    <a:srgbClr val="C0C0C0"/>
                  </a:outerShdw>
                </a:effectLst>
                <a:ea typeface="宋体" pitchFamily="2" charset="-122"/>
              </a:rPr>
              <a:t>unmatched</a:t>
            </a:r>
            <a:r>
              <a:rPr lang="en-US" altLang="zh-CN" sz="2000" b="1" dirty="0" err="1" smtClean="0">
                <a:solidFill>
                  <a:schemeClr val="accent2"/>
                </a:solidFill>
                <a:effectLst>
                  <a:outerShdw blurRad="38100" dist="38100" dir="2700000" algn="tl">
                    <a:srgbClr val="C0C0C0"/>
                  </a:outerShdw>
                </a:effectLst>
                <a:ea typeface="宋体" pitchFamily="2" charset="-122"/>
              </a:rPr>
              <a:t>_</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solidFill>
                  <a:schemeClr val="accent2"/>
                </a:solidFill>
                <a:effectLst>
                  <a:outerShdw blurRad="38100" dist="38100" dir="2700000" algn="tl">
                    <a:srgbClr val="C0C0C0"/>
                  </a:outerShdw>
                </a:effectLst>
                <a:ea typeface="宋体" pitchFamily="2" charset="-122"/>
              </a:rPr>
              <a:t> </a:t>
            </a:r>
            <a:r>
              <a:rPr lang="en-US" altLang="zh-CN" sz="20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000" b="1" dirty="0" smtClean="0">
                <a:solidFill>
                  <a:schemeClr val="accent2"/>
                </a:solidFill>
                <a:effectLst>
                  <a:outerShdw blurRad="38100" dist="38100" dir="2700000" algn="tl">
                    <a:srgbClr val="C0C0C0"/>
                  </a:outerShdw>
                </a:effectLst>
                <a:ea typeface="宋体" pitchFamily="2" charset="-122"/>
              </a:rPr>
              <a:t> if</a:t>
            </a:r>
            <a:r>
              <a:rPr lang="en-US" altLang="zh-CN" sz="2000" b="1" i="1" dirty="0" smtClean="0">
                <a:solidFill>
                  <a:schemeClr val="accent2"/>
                </a:solidFill>
                <a:effectLst>
                  <a:outerShdw blurRad="38100" dist="38100" dir="2700000" algn="tl">
                    <a:srgbClr val="C0C0C0"/>
                  </a:outerShdw>
                </a:effectLst>
                <a:ea typeface="宋体" pitchFamily="2" charset="-122"/>
              </a:rPr>
              <a:t> </a:t>
            </a:r>
            <a:r>
              <a:rPr lang="en-US" altLang="zh-CN" sz="2000" b="1" i="1" dirty="0" err="1" smtClean="0">
                <a:solidFill>
                  <a:schemeClr val="accent2"/>
                </a:solidFill>
                <a:effectLst>
                  <a:outerShdw blurRad="38100" dist="38100" dir="2700000" algn="tl">
                    <a:srgbClr val="C0C0C0"/>
                  </a:outerShdw>
                </a:effectLst>
                <a:ea typeface="宋体" pitchFamily="2" charset="-122"/>
              </a:rPr>
              <a:t>expr</a:t>
            </a:r>
            <a:r>
              <a:rPr lang="en-US" altLang="zh-CN" sz="2000" b="1" dirty="0" smtClean="0">
                <a:solidFill>
                  <a:schemeClr val="accent2"/>
                </a:solidFill>
                <a:effectLst>
                  <a:outerShdw blurRad="38100" dist="38100" dir="2700000" algn="tl">
                    <a:srgbClr val="C0C0C0"/>
                  </a:outerShdw>
                </a:effectLst>
                <a:ea typeface="宋体" pitchFamily="2" charset="-122"/>
              </a:rPr>
              <a:t> then </a:t>
            </a:r>
            <a:r>
              <a:rPr lang="en-US" altLang="zh-CN" sz="2000" b="1" i="1" dirty="0" err="1" smtClean="0">
                <a:solidFill>
                  <a:schemeClr val="accent2"/>
                </a:solidFill>
                <a:effectLst>
                  <a:outerShdw blurRad="38100" dist="38100" dir="2700000" algn="tl">
                    <a:srgbClr val="C0C0C0"/>
                  </a:outerShdw>
                </a:effectLst>
                <a:ea typeface="宋体" pitchFamily="2" charset="-122"/>
              </a:rPr>
              <a:t>stmt</a:t>
            </a:r>
            <a:endParaRPr lang="en-US" altLang="zh-CN" sz="20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000" b="1" dirty="0" smtClean="0">
                <a:solidFill>
                  <a:schemeClr val="accent2"/>
                </a:solidFill>
                <a:effectLst>
                  <a:outerShdw blurRad="38100" dist="38100" dir="2700000" algn="tl">
                    <a:srgbClr val="C0C0C0"/>
                  </a:outerShdw>
                </a:effectLst>
                <a:ea typeface="宋体" pitchFamily="2" charset="-122"/>
              </a:rPr>
              <a:t>		    | if </a:t>
            </a:r>
            <a:r>
              <a:rPr lang="en-US" altLang="zh-CN" sz="2000" b="1" i="1" dirty="0" err="1" smtClean="0">
                <a:solidFill>
                  <a:schemeClr val="accent2"/>
                </a:solidFill>
                <a:effectLst>
                  <a:outerShdw blurRad="38100" dist="38100" dir="2700000" algn="tl">
                    <a:srgbClr val="C0C0C0"/>
                  </a:outerShdw>
                </a:effectLst>
                <a:ea typeface="宋体" pitchFamily="2" charset="-122"/>
              </a:rPr>
              <a:t>expr</a:t>
            </a:r>
            <a:r>
              <a:rPr lang="en-US" altLang="zh-CN" sz="2000" b="1" dirty="0" smtClean="0">
                <a:solidFill>
                  <a:schemeClr val="accent2"/>
                </a:solidFill>
                <a:effectLst>
                  <a:outerShdw blurRad="38100" dist="38100" dir="2700000" algn="tl">
                    <a:srgbClr val="C0C0C0"/>
                  </a:outerShdw>
                </a:effectLst>
                <a:ea typeface="宋体" pitchFamily="2" charset="-122"/>
              </a:rPr>
              <a:t> then </a:t>
            </a:r>
            <a:r>
              <a:rPr lang="en-US" altLang="zh-CN" sz="2000" b="1" i="1" dirty="0" err="1" smtClean="0">
                <a:solidFill>
                  <a:schemeClr val="accent2"/>
                </a:solidFill>
                <a:effectLst>
                  <a:outerShdw blurRad="38100" dist="38100" dir="2700000" algn="tl">
                    <a:srgbClr val="C0C0C0"/>
                  </a:outerShdw>
                </a:effectLst>
                <a:ea typeface="宋体" pitchFamily="2" charset="-122"/>
              </a:rPr>
              <a:t>matched</a:t>
            </a:r>
            <a:r>
              <a:rPr lang="en-US" altLang="zh-CN" sz="2000" b="1" dirty="0" err="1" smtClean="0">
                <a:solidFill>
                  <a:schemeClr val="accent2"/>
                </a:solidFill>
                <a:effectLst>
                  <a:outerShdw blurRad="38100" dist="38100" dir="2700000" algn="tl">
                    <a:srgbClr val="C0C0C0"/>
                  </a:outerShdw>
                </a:effectLst>
                <a:ea typeface="宋体" pitchFamily="2" charset="-122"/>
              </a:rPr>
              <a:t>_</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solidFill>
                  <a:schemeClr val="accent2"/>
                </a:solidFill>
                <a:effectLst>
                  <a:outerShdw blurRad="38100" dist="38100" dir="2700000" algn="tl">
                    <a:srgbClr val="C0C0C0"/>
                  </a:outerShdw>
                </a:effectLst>
                <a:ea typeface="宋体" pitchFamily="2" charset="-122"/>
              </a:rPr>
              <a:t> else </a:t>
            </a:r>
            <a:r>
              <a:rPr lang="en-US" altLang="zh-CN" sz="2000" b="1" i="1" dirty="0" err="1" smtClean="0">
                <a:solidFill>
                  <a:schemeClr val="accent2"/>
                </a:solidFill>
                <a:effectLst>
                  <a:outerShdw blurRad="38100" dist="38100" dir="2700000" algn="tl">
                    <a:srgbClr val="C0C0C0"/>
                  </a:outerShdw>
                </a:effectLst>
                <a:ea typeface="宋体" pitchFamily="2" charset="-122"/>
              </a:rPr>
              <a:t>unmatched</a:t>
            </a:r>
            <a:r>
              <a:rPr lang="en-US" altLang="zh-CN" sz="2000" b="1" dirty="0" err="1" smtClean="0">
                <a:solidFill>
                  <a:schemeClr val="accent2"/>
                </a:solidFill>
                <a:effectLst>
                  <a:outerShdw blurRad="38100" dist="38100" dir="2700000" algn="tl">
                    <a:srgbClr val="C0C0C0"/>
                  </a:outerShdw>
                </a:effectLst>
                <a:ea typeface="宋体" pitchFamily="2" charset="-122"/>
              </a:rPr>
              <a:t>_</a:t>
            </a:r>
            <a:r>
              <a:rPr lang="en-US" altLang="zh-CN" sz="2000" b="1" i="1" dirty="0" err="1" smtClean="0">
                <a:solidFill>
                  <a:schemeClr val="accent2"/>
                </a:solidFill>
                <a:effectLst>
                  <a:outerShdw blurRad="38100" dist="38100" dir="2700000" algn="tl">
                    <a:srgbClr val="C0C0C0"/>
                  </a:outerShdw>
                </a:effectLst>
                <a:ea typeface="宋体" pitchFamily="2" charset="-122"/>
              </a:rPr>
              <a:t>stmt</a:t>
            </a:r>
            <a:endParaRPr lang="zh-CN" altLang="en-US" sz="2000" b="1" dirty="0" smtClean="0">
              <a:solidFill>
                <a:schemeClr val="accent2"/>
              </a:solidFill>
              <a:effectLst>
                <a:outerShdw blurRad="38100" dist="38100" dir="2700000" algn="tl">
                  <a:srgbClr val="C0C0C0"/>
                </a:outerShdw>
              </a:effectLst>
              <a:ea typeface="宋体" pitchFamily="2" charset="-122"/>
            </a:endParaRPr>
          </a:p>
        </p:txBody>
      </p:sp>
      <p:sp>
        <p:nvSpPr>
          <p:cNvPr id="3379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0D756173-798F-47DC-B20D-01B82C2FCE9C}" type="slidenum">
              <a:rPr lang="en-US" altLang="zh-CN">
                <a:solidFill>
                  <a:schemeClr val="bg2"/>
                </a:solidFill>
                <a:latin typeface="Arial" charset="0"/>
              </a:rPr>
              <a:pPr/>
              <a:t>36</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zh-CN" altLang="en-US" smtClean="0">
                <a:ea typeface="宋体" charset="-122"/>
              </a:rPr>
              <a:t>本讲纲要</a:t>
            </a:r>
          </a:p>
        </p:txBody>
      </p:sp>
      <p:sp>
        <p:nvSpPr>
          <p:cNvPr id="671747" name="Rectangle 3"/>
          <p:cNvSpPr>
            <a:spLocks noGrp="1" noChangeArrowheads="1"/>
          </p:cNvSpPr>
          <p:nvPr>
            <p:ph idx="1"/>
          </p:nvPr>
        </p:nvSpPr>
        <p:spPr/>
        <p:txBody>
          <a:bodyPr/>
          <a:lstStyle/>
          <a:p>
            <a:r>
              <a:rPr lang="zh-CN" altLang="en-US" sz="3200" dirty="0" smtClean="0">
                <a:ea typeface="宋体" charset="-122"/>
              </a:rPr>
              <a:t>语法分析概述</a:t>
            </a:r>
          </a:p>
          <a:p>
            <a:r>
              <a:rPr lang="zh-CN" altLang="en-US" sz="3200" dirty="0" smtClean="0">
                <a:ea typeface="宋体" charset="-122"/>
              </a:rPr>
              <a:t>上下文无关文法</a:t>
            </a:r>
          </a:p>
          <a:p>
            <a:r>
              <a:rPr lang="zh-CN" altLang="en-US" sz="3200" dirty="0" smtClean="0">
                <a:ea typeface="宋体" charset="-122"/>
              </a:rPr>
              <a:t>语言和文法</a:t>
            </a:r>
          </a:p>
          <a:p>
            <a:endParaRPr lang="zh-CN" altLang="en-US" sz="3200" dirty="0" smtClean="0">
              <a:ea typeface="宋体" charset="-122"/>
            </a:endParaRPr>
          </a:p>
        </p:txBody>
      </p:sp>
      <p:sp>
        <p:nvSpPr>
          <p:cNvPr id="3481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B6159563-F402-491D-A7D1-781802AAF735}" type="slidenum">
              <a:rPr lang="en-US" altLang="zh-CN">
                <a:solidFill>
                  <a:schemeClr val="bg2"/>
                </a:solidFill>
                <a:latin typeface="Arial" charset="0"/>
              </a:rPr>
              <a:pPr/>
              <a:t>37</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mph" presetSubtype="2" fill="hold" nodeType="afterEffect">
                                  <p:stCondLst>
                                    <p:cond delay="0"/>
                                  </p:stCondLst>
                                  <p:childTnLst>
                                    <p:animClr clrSpc="rgb" dir="cw">
                                      <p:cBhvr override="childStyle">
                                        <p:cTn id="6" dur="500" fill="hold"/>
                                        <p:tgtEl>
                                          <p:spTgt spid="671747">
                                            <p:txEl>
                                              <p:pRg st="2" end="2"/>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8" name="Rectangle 4"/>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3.2</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latin typeface="宋体" pitchFamily="2" charset="-122"/>
                <a:ea typeface="宋体" pitchFamily="2" charset="-122"/>
              </a:rPr>
              <a:t>语言和文法</a:t>
            </a:r>
          </a:p>
        </p:txBody>
      </p:sp>
      <p:sp>
        <p:nvSpPr>
          <p:cNvPr id="523267" name="Rectangle 3"/>
          <p:cNvSpPr>
            <a:spLocks noGrp="1" noChangeArrowheads="1"/>
          </p:cNvSpPr>
          <p:nvPr>
            <p:ph idx="1"/>
          </p:nvPr>
        </p:nvSpPr>
        <p:spPr>
          <a:xfrm>
            <a:off x="369888" y="1052736"/>
            <a:ext cx="8305800" cy="4572000"/>
          </a:xfrm>
        </p:spPr>
        <p:txBody>
          <a:bodyPr/>
          <a:lstStyle/>
          <a:p>
            <a:pPr>
              <a:defRPr/>
            </a:pP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上下文无关文法的优点</a:t>
            </a:r>
            <a:r>
              <a:rPr lang="zh-CN" altLang="en-US" sz="3200" b="1" dirty="0" smtClean="0">
                <a:solidFill>
                  <a:srgbClr val="996633"/>
                </a:solidFill>
                <a:effectLst>
                  <a:outerShdw blurRad="38100" dist="38100" dir="2700000" algn="tl">
                    <a:srgbClr val="C0C0C0"/>
                  </a:outerShdw>
                </a:effectLst>
                <a:ea typeface="宋体" pitchFamily="2" charset="-122"/>
              </a:rPr>
              <a:t> </a:t>
            </a: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文法给出了精确的，易于理解的语法说明</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自动产生高效的分析器</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可以给语言定义出层次结构</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以文法为基础的语言的实现</a:t>
            </a:r>
            <a:r>
              <a:rPr lang="zh-CN" altLang="en-US" sz="2800" b="1" dirty="0" smtClean="0">
                <a:solidFill>
                  <a:schemeClr val="accent2"/>
                </a:solidFill>
                <a:effectLst>
                  <a:outerShdw blurRad="38100" dist="38100" dir="2700000" algn="tl">
                    <a:srgbClr val="C0C0C0"/>
                  </a:outerShdw>
                </a:effectLst>
                <a:ea typeface="宋体" pitchFamily="2" charset="-122"/>
              </a:rPr>
              <a:t>便于语言的修改</a:t>
            </a:r>
          </a:p>
          <a:p>
            <a:pPr>
              <a:defRPr/>
            </a:pPr>
            <a:endParaRPr lang="zh-CN" altLang="en-US" sz="3200" b="1" dirty="0" smtClean="0">
              <a:solidFill>
                <a:schemeClr val="accent2"/>
              </a:solidFill>
              <a:effectLst>
                <a:outerShdw blurRad="38100" dist="38100" dir="2700000" algn="tl">
                  <a:srgbClr val="C0C0C0"/>
                </a:outerShdw>
              </a:effectLst>
              <a:latin typeface="宋体" pitchFamily="2" charset="-122"/>
              <a:ea typeface="宋体" pitchFamily="2" charset="-122"/>
            </a:endParaRPr>
          </a:p>
          <a:p>
            <a:pPr>
              <a:defRPr/>
            </a:pP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上下文无关文法的缺点</a:t>
            </a:r>
            <a:endParaRPr lang="zh-CN" altLang="en-US" sz="3200" b="1" dirty="0" smtClean="0">
              <a:solidFill>
                <a:srgbClr val="996633"/>
              </a:solidFill>
              <a:effectLst>
                <a:outerShdw blurRad="38100" dist="38100" dir="2700000" algn="tl">
                  <a:srgbClr val="C0C0C0"/>
                </a:outerShdw>
              </a:effectLst>
              <a:ea typeface="宋体" pitchFamily="2" charset="-122"/>
            </a:endParaRP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文法只能描述编程语言的大部分语法</a:t>
            </a:r>
          </a:p>
        </p:txBody>
      </p:sp>
      <p:sp>
        <p:nvSpPr>
          <p:cNvPr id="3584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E2FB3240-49E4-4F43-A7B9-87F0F2C97A57}" type="slidenum">
              <a:rPr lang="en-US" altLang="zh-CN">
                <a:solidFill>
                  <a:schemeClr val="bg2"/>
                </a:solidFill>
                <a:latin typeface="Arial" charset="0"/>
              </a:rPr>
              <a:pPr/>
              <a:t>38</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3267">
                                            <p:txEl>
                                              <p:pRg st="6" end="6"/>
                                            </p:txEl>
                                          </p:spTgt>
                                        </p:tgtEl>
                                        <p:attrNameLst>
                                          <p:attrName>style.visibility</p:attrName>
                                        </p:attrNameLst>
                                      </p:cBhvr>
                                      <p:to>
                                        <p:strVal val="visible"/>
                                      </p:to>
                                    </p:set>
                                    <p:animEffect transition="in" filter="blinds(horizontal)">
                                      <p:cBhvr>
                                        <p:cTn id="7" dur="500"/>
                                        <p:tgtEl>
                                          <p:spTgt spid="523267">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23267">
                                            <p:txEl>
                                              <p:pRg st="7" end="7"/>
                                            </p:txEl>
                                          </p:spTgt>
                                        </p:tgtEl>
                                        <p:attrNameLst>
                                          <p:attrName>style.visibility</p:attrName>
                                        </p:attrNameLst>
                                      </p:cBhvr>
                                      <p:to>
                                        <p:strVal val="visible"/>
                                      </p:to>
                                    </p:set>
                                    <p:animEffect transition="in" filter="blinds(horizontal)">
                                      <p:cBhvr>
                                        <p:cTn id="10" dur="500"/>
                                        <p:tgtEl>
                                          <p:spTgt spid="523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32" name="Rectangle 20"/>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3.2</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latin typeface="宋体" pitchFamily="2" charset="-122"/>
                <a:ea typeface="宋体" pitchFamily="2" charset="-122"/>
              </a:rPr>
              <a:t>语言和文法</a:t>
            </a:r>
          </a:p>
        </p:txBody>
      </p:sp>
      <p:sp>
        <p:nvSpPr>
          <p:cNvPr id="525315" name="Rectangle 3"/>
          <p:cNvSpPr>
            <a:spLocks noGrp="1" noChangeArrowheads="1"/>
          </p:cNvSpPr>
          <p:nvPr>
            <p:ph idx="1"/>
          </p:nvPr>
        </p:nvSpPr>
        <p:spPr>
          <a:xfrm>
            <a:off x="370656" y="980728"/>
            <a:ext cx="8305800" cy="4572000"/>
          </a:xfrm>
        </p:spPr>
        <p:txBody>
          <a:bodyPr/>
          <a:lstStyle/>
          <a:p>
            <a:pPr>
              <a:buFontTx/>
              <a:buNone/>
              <a:defRPr/>
            </a:pPr>
            <a:r>
              <a:rPr lang="zh-CN" altLang="en-US" sz="3200" b="1" dirty="0" smtClean="0">
                <a:solidFill>
                  <a:srgbClr val="996633"/>
                </a:solidFill>
                <a:effectLst>
                  <a:outerShdw blurRad="38100" dist="38100" dir="2700000" algn="tl">
                    <a:srgbClr val="C0C0C0"/>
                  </a:outerShdw>
                </a:effectLst>
                <a:ea typeface="宋体" pitchFamily="2" charset="-122"/>
              </a:rPr>
              <a:t>3.2.1</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 </a:t>
            </a:r>
            <a:r>
              <a:rPr lang="zh-CN" altLang="en-US" sz="3200" b="1" dirty="0" smtClean="0">
                <a:solidFill>
                  <a:srgbClr val="996633"/>
                </a:solidFill>
                <a:effectLst>
                  <a:outerShdw blurRad="38100" dist="38100" dir="2700000" algn="tl">
                    <a:srgbClr val="C0C0C0"/>
                  </a:outerShdw>
                </a:effectLst>
                <a:ea typeface="宋体" pitchFamily="2" charset="-122"/>
              </a:rPr>
              <a:t>正规式和上下文无关文法的比较</a:t>
            </a:r>
          </a:p>
          <a:p>
            <a:pPr>
              <a:defRPr/>
            </a:pP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正规式</a:t>
            </a:r>
          </a:p>
          <a:p>
            <a:pPr lvl="1">
              <a:buFontTx/>
              <a:buNone/>
              <a:defRPr/>
            </a:pPr>
            <a:r>
              <a:rPr lang="zh-CN" altLang="en-US" sz="2800" b="1" dirty="0" smtClean="0">
                <a:solidFill>
                  <a:schemeClr val="accent2"/>
                </a:solidFill>
                <a:ea typeface="宋体" pitchFamily="2" charset="-122"/>
              </a:rPr>
              <a:t>(</a:t>
            </a:r>
            <a:r>
              <a:rPr lang="en-US" altLang="zh-CN" sz="2800" b="1" i="1" dirty="0" err="1" smtClean="0">
                <a:solidFill>
                  <a:schemeClr val="accent2"/>
                </a:solidFill>
                <a:ea typeface="宋体" pitchFamily="2" charset="-122"/>
              </a:rPr>
              <a:t>a</a:t>
            </a:r>
            <a:r>
              <a:rPr lang="en-US" altLang="zh-CN" sz="2800" b="1" dirty="0" err="1" smtClean="0">
                <a:solidFill>
                  <a:schemeClr val="accent2"/>
                </a:solidFill>
                <a:ea typeface="宋体" pitchFamily="2" charset="-122"/>
              </a:rPr>
              <a:t>|</a:t>
            </a:r>
            <a:r>
              <a:rPr lang="en-US" altLang="zh-CN" sz="2800" b="1" i="1" dirty="0" err="1" smtClean="0">
                <a:solidFill>
                  <a:schemeClr val="accent2"/>
                </a:solidFill>
                <a:ea typeface="宋体" pitchFamily="2" charset="-122"/>
              </a:rPr>
              <a:t>b</a:t>
            </a:r>
            <a:r>
              <a:rPr lang="en-US" altLang="zh-CN" sz="2800" b="1" dirty="0" smtClean="0">
                <a:solidFill>
                  <a:schemeClr val="accent2"/>
                </a:solidFill>
                <a:ea typeface="宋体" pitchFamily="2" charset="-122"/>
              </a:rPr>
              <a:t>)</a:t>
            </a:r>
            <a:r>
              <a:rPr lang="en-US" altLang="zh-CN" sz="2800" b="1" baseline="30000" dirty="0" smtClean="0">
                <a:solidFill>
                  <a:schemeClr val="accent2"/>
                </a:solidFill>
                <a:ea typeface="宋体" pitchFamily="2" charset="-122"/>
              </a:rPr>
              <a:t>*</a:t>
            </a:r>
            <a:r>
              <a:rPr lang="en-US" altLang="zh-CN" sz="2800" b="1" i="1" dirty="0" err="1" smtClean="0">
                <a:solidFill>
                  <a:schemeClr val="accent2"/>
                </a:solidFill>
                <a:ea typeface="宋体" pitchFamily="2" charset="-122"/>
              </a:rPr>
              <a:t>ab</a:t>
            </a:r>
            <a:endParaRPr lang="en-US" altLang="zh-CN" sz="2800" b="1" i="1" dirty="0" smtClean="0">
              <a:solidFill>
                <a:schemeClr val="accent2"/>
              </a:solidFill>
              <a:ea typeface="宋体" pitchFamily="2" charset="-122"/>
            </a:endParaRPr>
          </a:p>
          <a:p>
            <a:pPr>
              <a:defRPr/>
            </a:pPr>
            <a:r>
              <a:rPr lang="zh-CN" altLang="en-US" sz="3200" b="1" dirty="0" smtClean="0">
                <a:solidFill>
                  <a:srgbClr val="996633"/>
                </a:solidFill>
                <a:effectLst>
                  <a:outerShdw blurRad="38100" dist="38100" dir="2700000" algn="tl">
                    <a:srgbClr val="C0C0C0"/>
                  </a:outerShdw>
                </a:effectLst>
                <a:ea typeface="宋体" pitchFamily="2" charset="-122"/>
              </a:rPr>
              <a:t>文法</a:t>
            </a:r>
            <a:endPar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endParaRPr>
          </a:p>
          <a:p>
            <a:pPr lvl="1" algn="just">
              <a:buFontTx/>
              <a:buNone/>
              <a:defRPr/>
            </a:pPr>
            <a:r>
              <a:rPr lang="en-US" altLang="zh-CN" sz="2800" b="1" i="1" dirty="0" smtClean="0">
                <a:solidFill>
                  <a:schemeClr val="accent2"/>
                </a:solidFill>
                <a:ea typeface="宋体" pitchFamily="2" charset="-122"/>
              </a:rPr>
              <a:t>A</a:t>
            </a:r>
            <a:r>
              <a:rPr lang="en-US" altLang="zh-CN" sz="2800" b="1" baseline="-30000" dirty="0" smtClean="0">
                <a:solidFill>
                  <a:schemeClr val="accent2"/>
                </a:solidFill>
                <a:ea typeface="宋体" pitchFamily="2" charset="-122"/>
              </a:rPr>
              <a:t>0</a:t>
            </a:r>
            <a:r>
              <a:rPr lang="en-US" altLang="zh-CN" sz="2800" b="1" dirty="0" smtClean="0">
                <a:solidFill>
                  <a:schemeClr val="accent2"/>
                </a:solidFill>
                <a:ea typeface="宋体" pitchFamily="2" charset="-122"/>
              </a:rPr>
              <a:t> </a:t>
            </a:r>
            <a:r>
              <a:rPr lang="en-US" altLang="zh-CN" sz="2800" b="1" dirty="0" smtClean="0">
                <a:solidFill>
                  <a:schemeClr val="accent2"/>
                </a:solidFill>
                <a:ea typeface="宋体" pitchFamily="2" charset="-122"/>
                <a:sym typeface="Symbol" pitchFamily="18" charset="2"/>
              </a:rPr>
              <a:t></a:t>
            </a:r>
            <a:r>
              <a:rPr lang="en-US" altLang="zh-CN" sz="2800" b="1" dirty="0" smtClean="0">
                <a:solidFill>
                  <a:schemeClr val="accent2"/>
                </a:solidFill>
                <a:ea typeface="宋体" pitchFamily="2" charset="-122"/>
              </a:rPr>
              <a:t> </a:t>
            </a:r>
            <a:r>
              <a:rPr lang="en-US" altLang="zh-CN" sz="2800" b="1" i="1" dirty="0" smtClean="0">
                <a:solidFill>
                  <a:schemeClr val="accent2"/>
                </a:solidFill>
                <a:ea typeface="宋体" pitchFamily="2" charset="-122"/>
              </a:rPr>
              <a:t>a</a:t>
            </a:r>
            <a:r>
              <a:rPr lang="en-US" altLang="zh-CN" sz="2800" b="1" dirty="0" smtClean="0">
                <a:solidFill>
                  <a:schemeClr val="accent2"/>
                </a:solidFill>
                <a:ea typeface="宋体" pitchFamily="2" charset="-122"/>
              </a:rPr>
              <a:t> </a:t>
            </a:r>
            <a:r>
              <a:rPr lang="en-US" altLang="zh-CN" sz="2800" b="1" i="1" dirty="0" smtClean="0">
                <a:solidFill>
                  <a:schemeClr val="accent2"/>
                </a:solidFill>
                <a:ea typeface="宋体" pitchFamily="2" charset="-122"/>
              </a:rPr>
              <a:t>A</a:t>
            </a:r>
            <a:r>
              <a:rPr lang="en-US" altLang="zh-CN" sz="2800" b="1" baseline="-30000" dirty="0" smtClean="0">
                <a:solidFill>
                  <a:schemeClr val="accent2"/>
                </a:solidFill>
                <a:ea typeface="宋体" pitchFamily="2" charset="-122"/>
              </a:rPr>
              <a:t>0</a:t>
            </a:r>
            <a:r>
              <a:rPr lang="en-US" altLang="zh-CN" sz="2800" b="1" dirty="0" smtClean="0">
                <a:solidFill>
                  <a:schemeClr val="accent2"/>
                </a:solidFill>
                <a:ea typeface="宋体" pitchFamily="2" charset="-122"/>
              </a:rPr>
              <a:t> | </a:t>
            </a:r>
            <a:r>
              <a:rPr lang="en-US" altLang="zh-CN" sz="2800" b="1" i="1" dirty="0" smtClean="0">
                <a:solidFill>
                  <a:schemeClr val="accent2"/>
                </a:solidFill>
                <a:ea typeface="宋体" pitchFamily="2" charset="-122"/>
              </a:rPr>
              <a:t>b A</a:t>
            </a:r>
            <a:r>
              <a:rPr lang="en-US" altLang="zh-CN" sz="2800" b="1" baseline="-30000" dirty="0" smtClean="0">
                <a:solidFill>
                  <a:schemeClr val="accent2"/>
                </a:solidFill>
                <a:ea typeface="宋体" pitchFamily="2" charset="-122"/>
              </a:rPr>
              <a:t>0</a:t>
            </a:r>
            <a:r>
              <a:rPr lang="en-US" altLang="zh-CN" sz="2800" b="1" dirty="0" smtClean="0">
                <a:solidFill>
                  <a:schemeClr val="accent2"/>
                </a:solidFill>
                <a:ea typeface="宋体" pitchFamily="2" charset="-122"/>
              </a:rPr>
              <a:t> | </a:t>
            </a:r>
            <a:r>
              <a:rPr lang="en-US" altLang="zh-CN" sz="2800" b="1" i="1" dirty="0" smtClean="0">
                <a:solidFill>
                  <a:schemeClr val="accent2"/>
                </a:solidFill>
                <a:ea typeface="宋体" pitchFamily="2" charset="-122"/>
              </a:rPr>
              <a:t>a</a:t>
            </a:r>
            <a:r>
              <a:rPr lang="en-US" altLang="zh-CN" sz="2800" b="1" dirty="0" smtClean="0">
                <a:solidFill>
                  <a:schemeClr val="accent2"/>
                </a:solidFill>
                <a:ea typeface="宋体" pitchFamily="2" charset="-122"/>
              </a:rPr>
              <a:t> </a:t>
            </a:r>
            <a:r>
              <a:rPr lang="en-US" altLang="zh-CN" sz="2800" b="1" i="1" dirty="0" smtClean="0">
                <a:solidFill>
                  <a:schemeClr val="accent2"/>
                </a:solidFill>
                <a:ea typeface="宋体" pitchFamily="2" charset="-122"/>
              </a:rPr>
              <a:t>A</a:t>
            </a:r>
            <a:r>
              <a:rPr lang="en-US" altLang="zh-CN" sz="2800" b="1" baseline="-30000" dirty="0" smtClean="0">
                <a:solidFill>
                  <a:schemeClr val="accent2"/>
                </a:solidFill>
                <a:ea typeface="宋体" pitchFamily="2" charset="-122"/>
              </a:rPr>
              <a:t>1</a:t>
            </a:r>
            <a:endParaRPr lang="en-US" altLang="zh-CN" sz="2800" b="1" dirty="0" smtClean="0">
              <a:solidFill>
                <a:schemeClr val="accent2"/>
              </a:solidFill>
              <a:ea typeface="宋体" pitchFamily="2" charset="-122"/>
            </a:endParaRPr>
          </a:p>
          <a:p>
            <a:pPr lvl="1" algn="just">
              <a:buFontTx/>
              <a:buNone/>
              <a:defRPr/>
            </a:pPr>
            <a:r>
              <a:rPr lang="en-US" altLang="zh-CN" sz="2800" b="1" i="1" dirty="0" smtClean="0">
                <a:solidFill>
                  <a:schemeClr val="accent2"/>
                </a:solidFill>
                <a:ea typeface="宋体" pitchFamily="2" charset="-122"/>
              </a:rPr>
              <a:t>A</a:t>
            </a:r>
            <a:r>
              <a:rPr lang="en-US" altLang="zh-CN" sz="2800" b="1" baseline="-30000" dirty="0" smtClean="0">
                <a:solidFill>
                  <a:schemeClr val="accent2"/>
                </a:solidFill>
                <a:ea typeface="宋体" pitchFamily="2" charset="-122"/>
              </a:rPr>
              <a:t>1</a:t>
            </a:r>
            <a:r>
              <a:rPr lang="en-US" altLang="zh-CN" sz="2800" b="1" dirty="0" smtClean="0">
                <a:solidFill>
                  <a:schemeClr val="accent2"/>
                </a:solidFill>
                <a:ea typeface="宋体" pitchFamily="2" charset="-122"/>
              </a:rPr>
              <a:t> </a:t>
            </a:r>
            <a:r>
              <a:rPr lang="en-US" altLang="zh-CN" sz="2800" b="1" dirty="0" smtClean="0">
                <a:solidFill>
                  <a:schemeClr val="accent2"/>
                </a:solidFill>
                <a:ea typeface="宋体" pitchFamily="2" charset="-122"/>
                <a:sym typeface="Symbol" pitchFamily="18" charset="2"/>
              </a:rPr>
              <a:t></a:t>
            </a:r>
            <a:r>
              <a:rPr lang="en-US" altLang="zh-CN" sz="2800" b="1" dirty="0" smtClean="0">
                <a:solidFill>
                  <a:schemeClr val="accent2"/>
                </a:solidFill>
                <a:ea typeface="宋体" pitchFamily="2" charset="-122"/>
              </a:rPr>
              <a:t> </a:t>
            </a:r>
            <a:r>
              <a:rPr lang="en-US" altLang="zh-CN" sz="2800" b="1" i="1" dirty="0" smtClean="0">
                <a:solidFill>
                  <a:schemeClr val="accent2"/>
                </a:solidFill>
                <a:ea typeface="宋体" pitchFamily="2" charset="-122"/>
              </a:rPr>
              <a:t>b</a:t>
            </a:r>
            <a:r>
              <a:rPr lang="en-US" altLang="zh-CN" sz="2800" b="1" dirty="0" smtClean="0">
                <a:solidFill>
                  <a:schemeClr val="accent2"/>
                </a:solidFill>
                <a:ea typeface="宋体" pitchFamily="2" charset="-122"/>
              </a:rPr>
              <a:t> </a:t>
            </a:r>
            <a:r>
              <a:rPr lang="en-US" altLang="zh-CN" sz="2800" b="1" i="1" dirty="0" smtClean="0">
                <a:solidFill>
                  <a:schemeClr val="accent2"/>
                </a:solidFill>
                <a:ea typeface="宋体" pitchFamily="2" charset="-122"/>
              </a:rPr>
              <a:t>A</a:t>
            </a:r>
            <a:r>
              <a:rPr lang="en-US" altLang="zh-CN" sz="2800" b="1" baseline="-30000" dirty="0" smtClean="0">
                <a:solidFill>
                  <a:schemeClr val="accent2"/>
                </a:solidFill>
                <a:ea typeface="宋体" pitchFamily="2" charset="-122"/>
              </a:rPr>
              <a:t>2</a:t>
            </a:r>
            <a:endParaRPr lang="en-US" altLang="zh-CN" sz="2800" b="1" dirty="0" smtClean="0">
              <a:solidFill>
                <a:schemeClr val="accent2"/>
              </a:solidFill>
              <a:ea typeface="宋体" pitchFamily="2" charset="-122"/>
            </a:endParaRPr>
          </a:p>
          <a:p>
            <a:pPr lvl="1" algn="just">
              <a:buFontTx/>
              <a:buNone/>
              <a:defRPr/>
            </a:pPr>
            <a:r>
              <a:rPr lang="en-US" altLang="zh-CN" sz="2800" b="1" i="1" dirty="0" smtClean="0">
                <a:solidFill>
                  <a:schemeClr val="accent2"/>
                </a:solidFill>
                <a:ea typeface="宋体" pitchFamily="2" charset="-122"/>
              </a:rPr>
              <a:t>A</a:t>
            </a:r>
            <a:r>
              <a:rPr lang="en-US" altLang="zh-CN" sz="2800" b="1" baseline="-30000" dirty="0" smtClean="0">
                <a:solidFill>
                  <a:schemeClr val="accent2"/>
                </a:solidFill>
                <a:ea typeface="宋体" pitchFamily="2" charset="-122"/>
              </a:rPr>
              <a:t>2</a:t>
            </a:r>
            <a:r>
              <a:rPr lang="en-US" altLang="zh-CN" sz="2800" b="1" dirty="0" smtClean="0">
                <a:solidFill>
                  <a:schemeClr val="accent2"/>
                </a:solidFill>
                <a:ea typeface="宋体" pitchFamily="2" charset="-122"/>
              </a:rPr>
              <a:t> </a:t>
            </a:r>
            <a:r>
              <a:rPr lang="en-US" altLang="zh-CN" sz="2800" b="1" dirty="0" smtClean="0">
                <a:solidFill>
                  <a:schemeClr val="accent2"/>
                </a:solidFill>
                <a:ea typeface="宋体" pitchFamily="2" charset="-122"/>
                <a:sym typeface="Symbol" pitchFamily="18" charset="2"/>
              </a:rPr>
              <a:t></a:t>
            </a:r>
            <a:r>
              <a:rPr lang="en-US" altLang="zh-CN" sz="2800" b="1" dirty="0" smtClean="0">
                <a:solidFill>
                  <a:schemeClr val="accent2"/>
                </a:solidFill>
                <a:ea typeface="宋体" pitchFamily="2" charset="-122"/>
              </a:rPr>
              <a:t> </a:t>
            </a:r>
            <a:r>
              <a:rPr lang="en-US" altLang="zh-CN" sz="2800" b="1" dirty="0" smtClean="0">
                <a:solidFill>
                  <a:schemeClr val="accent2"/>
                </a:solidFill>
                <a:ea typeface="宋体" pitchFamily="2" charset="-122"/>
                <a:sym typeface="Symbol" pitchFamily="18" charset="2"/>
              </a:rPr>
              <a:t></a:t>
            </a:r>
            <a:endParaRPr lang="zh-CN" altLang="en-US" sz="2800" b="1" dirty="0" smtClean="0">
              <a:solidFill>
                <a:schemeClr val="accent2"/>
              </a:solidFill>
              <a:ea typeface="宋体" pitchFamily="2" charset="-122"/>
            </a:endParaRPr>
          </a:p>
        </p:txBody>
      </p:sp>
      <p:sp>
        <p:nvSpPr>
          <p:cNvPr id="3686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6F7A2241-B0D7-4CFE-BECB-A3609E21D4ED}" type="slidenum">
              <a:rPr lang="en-US" altLang="zh-CN">
                <a:solidFill>
                  <a:schemeClr val="bg2"/>
                </a:solidFill>
                <a:latin typeface="Arial" charset="0"/>
              </a:rPr>
              <a:pPr/>
              <a:t>39</a:t>
            </a:fld>
            <a:endParaRPr lang="en-US" altLang="zh-CN">
              <a:solidFill>
                <a:schemeClr val="bg2"/>
              </a:solidFill>
              <a:latin typeface="Arial" charset="0"/>
            </a:endParaRPr>
          </a:p>
        </p:txBody>
      </p:sp>
      <p:grpSp>
        <p:nvGrpSpPr>
          <p:cNvPr id="36869" name="Group 21"/>
          <p:cNvGrpSpPr>
            <a:grpSpLocks/>
          </p:cNvGrpSpPr>
          <p:nvPr/>
        </p:nvGrpSpPr>
        <p:grpSpPr bwMode="auto">
          <a:xfrm>
            <a:off x="4356100" y="1628775"/>
            <a:ext cx="4191000" cy="1905000"/>
            <a:chOff x="144" y="1248"/>
            <a:chExt cx="2640" cy="1200"/>
          </a:xfrm>
        </p:grpSpPr>
        <p:sp>
          <p:nvSpPr>
            <p:cNvPr id="36870" name="Oval 22"/>
            <p:cNvSpPr>
              <a:spLocks noChangeArrowheads="1"/>
            </p:cNvSpPr>
            <p:nvPr/>
          </p:nvSpPr>
          <p:spPr bwMode="auto">
            <a:xfrm>
              <a:off x="1654" y="1712"/>
              <a:ext cx="280" cy="312"/>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zh-CN" altLang="en-US" sz="2400" b="1">
                  <a:solidFill>
                    <a:srgbClr val="FF0000"/>
                  </a:solidFill>
                  <a:latin typeface="Times New Roman" pitchFamily="18" charset="0"/>
                </a:rPr>
                <a:t>1</a:t>
              </a:r>
            </a:p>
          </p:txBody>
        </p:sp>
        <p:grpSp>
          <p:nvGrpSpPr>
            <p:cNvPr id="36871" name="Group 23"/>
            <p:cNvGrpSpPr>
              <a:grpSpLocks/>
            </p:cNvGrpSpPr>
            <p:nvPr/>
          </p:nvGrpSpPr>
          <p:grpSpPr bwMode="auto">
            <a:xfrm>
              <a:off x="2504" y="1710"/>
              <a:ext cx="280" cy="312"/>
              <a:chOff x="7120" y="12162"/>
              <a:chExt cx="425" cy="425"/>
            </a:xfrm>
          </p:grpSpPr>
          <p:sp>
            <p:nvSpPr>
              <p:cNvPr id="36883" name="Oval 24"/>
              <p:cNvSpPr>
                <a:spLocks noChangeArrowheads="1"/>
              </p:cNvSpPr>
              <p:nvPr/>
            </p:nvSpPr>
            <p:spPr bwMode="auto">
              <a:xfrm>
                <a:off x="7120" y="12162"/>
                <a:ext cx="425" cy="425"/>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endParaRPr lang="zh-CN" altLang="en-US" sz="1000" b="1">
                  <a:solidFill>
                    <a:srgbClr val="FF0000"/>
                  </a:solidFill>
                  <a:latin typeface="Times New Roman" pitchFamily="18" charset="0"/>
                </a:endParaRPr>
              </a:p>
            </p:txBody>
          </p:sp>
          <p:sp>
            <p:nvSpPr>
              <p:cNvPr id="36884" name="Oval 25"/>
              <p:cNvSpPr>
                <a:spLocks noChangeArrowheads="1"/>
              </p:cNvSpPr>
              <p:nvPr/>
            </p:nvSpPr>
            <p:spPr bwMode="auto">
              <a:xfrm>
                <a:off x="7180" y="12218"/>
                <a:ext cx="312" cy="312"/>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r>
                  <a:rPr lang="zh-CN" altLang="en-US" sz="2400" b="1" dirty="0">
                    <a:solidFill>
                      <a:srgbClr val="FF0000"/>
                    </a:solidFill>
                    <a:latin typeface="Times New Roman" pitchFamily="18" charset="0"/>
                  </a:rPr>
                  <a:t>2</a:t>
                </a:r>
              </a:p>
            </p:txBody>
          </p:sp>
        </p:grpSp>
        <p:sp>
          <p:nvSpPr>
            <p:cNvPr id="36872" name="Line 26"/>
            <p:cNvSpPr>
              <a:spLocks noChangeShapeType="1"/>
            </p:cNvSpPr>
            <p:nvPr/>
          </p:nvSpPr>
          <p:spPr bwMode="auto">
            <a:xfrm>
              <a:off x="144" y="1888"/>
              <a:ext cx="623" cy="0"/>
            </a:xfrm>
            <a:prstGeom prst="line">
              <a:avLst/>
            </a:prstGeom>
            <a:noFill/>
            <a:ln w="25400">
              <a:solidFill>
                <a:srgbClr val="0000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4400" tIns="28800" rIns="14400" bIns="46800"/>
            <a:lstStyle/>
            <a:p>
              <a:endParaRPr lang="zh-CN" altLang="en-US">
                <a:solidFill>
                  <a:srgbClr val="FF0000"/>
                </a:solidFill>
              </a:endParaRPr>
            </a:p>
          </p:txBody>
        </p:sp>
        <p:sp>
          <p:nvSpPr>
            <p:cNvPr id="36873" name="Line 27"/>
            <p:cNvSpPr>
              <a:spLocks noChangeShapeType="1"/>
            </p:cNvSpPr>
            <p:nvPr/>
          </p:nvSpPr>
          <p:spPr bwMode="auto">
            <a:xfrm flipV="1">
              <a:off x="1073" y="1877"/>
              <a:ext cx="564" cy="0"/>
            </a:xfrm>
            <a:prstGeom prst="line">
              <a:avLst/>
            </a:prstGeom>
            <a:noFill/>
            <a:ln w="25400">
              <a:solidFill>
                <a:srgbClr val="0000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solidFill>
                  <a:srgbClr val="FF0000"/>
                </a:solidFill>
              </a:endParaRPr>
            </a:p>
          </p:txBody>
        </p:sp>
        <p:sp>
          <p:nvSpPr>
            <p:cNvPr id="36874" name="Rectangle 28"/>
            <p:cNvSpPr>
              <a:spLocks noChangeArrowheads="1"/>
            </p:cNvSpPr>
            <p:nvPr/>
          </p:nvSpPr>
          <p:spPr bwMode="auto">
            <a:xfrm>
              <a:off x="240" y="1632"/>
              <a:ext cx="455"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algn="just" eaLnBrk="0" hangingPunct="0"/>
              <a:r>
                <a:rPr lang="zh-CN" altLang="en-US" sz="2400" b="1">
                  <a:solidFill>
                    <a:srgbClr val="FF0000"/>
                  </a:solidFill>
                  <a:latin typeface="Times New Roman" pitchFamily="18" charset="0"/>
                </a:rPr>
                <a:t>开始</a:t>
              </a:r>
            </a:p>
          </p:txBody>
        </p:sp>
        <p:sp>
          <p:nvSpPr>
            <p:cNvPr id="36875" name="Rectangle 29"/>
            <p:cNvSpPr>
              <a:spLocks noChangeArrowheads="1"/>
            </p:cNvSpPr>
            <p:nvPr/>
          </p:nvSpPr>
          <p:spPr bwMode="auto">
            <a:xfrm>
              <a:off x="1212" y="1635"/>
              <a:ext cx="227"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algn="just" eaLnBrk="0" hangingPunct="0"/>
              <a:r>
                <a:rPr lang="en-US" altLang="zh-CN" sz="2400" b="1" i="1">
                  <a:solidFill>
                    <a:srgbClr val="FF0000"/>
                  </a:solidFill>
                  <a:latin typeface="Times New Roman" pitchFamily="18" charset="0"/>
                </a:rPr>
                <a:t>a</a:t>
              </a:r>
            </a:p>
          </p:txBody>
        </p:sp>
        <p:sp>
          <p:nvSpPr>
            <p:cNvPr id="36876" name="Line 30"/>
            <p:cNvSpPr>
              <a:spLocks noChangeShapeType="1"/>
            </p:cNvSpPr>
            <p:nvPr/>
          </p:nvSpPr>
          <p:spPr bwMode="auto">
            <a:xfrm flipV="1">
              <a:off x="1944" y="1877"/>
              <a:ext cx="563" cy="0"/>
            </a:xfrm>
            <a:prstGeom prst="line">
              <a:avLst/>
            </a:prstGeom>
            <a:noFill/>
            <a:ln w="25400">
              <a:solidFill>
                <a:srgbClr val="0000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solidFill>
                  <a:srgbClr val="FF0000"/>
                </a:solidFill>
              </a:endParaRPr>
            </a:p>
          </p:txBody>
        </p:sp>
        <p:sp>
          <p:nvSpPr>
            <p:cNvPr id="36877" name="Freeform 31"/>
            <p:cNvSpPr>
              <a:spLocks/>
            </p:cNvSpPr>
            <p:nvPr/>
          </p:nvSpPr>
          <p:spPr bwMode="auto">
            <a:xfrm>
              <a:off x="846" y="1472"/>
              <a:ext cx="196" cy="246"/>
            </a:xfrm>
            <a:custGeom>
              <a:avLst/>
              <a:gdLst>
                <a:gd name="T0" fmla="*/ 65 w 297"/>
                <a:gd name="T1" fmla="*/ 134 h 333"/>
                <a:gd name="T2" fmla="*/ 82 w 297"/>
                <a:gd name="T3" fmla="*/ 51 h 333"/>
                <a:gd name="T4" fmla="*/ 43 w 297"/>
                <a:gd name="T5" fmla="*/ 1 h 333"/>
                <a:gd name="T6" fmla="*/ 5 w 297"/>
                <a:gd name="T7" fmla="*/ 45 h 333"/>
                <a:gd name="T8" fmla="*/ 17 w 297"/>
                <a:gd name="T9" fmla="*/ 134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rgbClr val="0000FF"/>
              </a:solidFill>
              <a:prstDash val="solid"/>
              <a:round/>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solidFill>
                  <a:srgbClr val="FF0000"/>
                </a:solidFill>
              </a:endParaRPr>
            </a:p>
          </p:txBody>
        </p:sp>
        <p:sp>
          <p:nvSpPr>
            <p:cNvPr id="36878" name="Oval 32"/>
            <p:cNvSpPr>
              <a:spLocks noChangeArrowheads="1"/>
            </p:cNvSpPr>
            <p:nvPr/>
          </p:nvSpPr>
          <p:spPr bwMode="auto">
            <a:xfrm>
              <a:off x="783" y="1721"/>
              <a:ext cx="281" cy="312"/>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zh-CN" altLang="en-US" sz="2400" b="1">
                  <a:solidFill>
                    <a:srgbClr val="FF0000"/>
                  </a:solidFill>
                  <a:latin typeface="Times New Roman" pitchFamily="18" charset="0"/>
                </a:rPr>
                <a:t>0</a:t>
              </a:r>
            </a:p>
          </p:txBody>
        </p:sp>
        <p:sp>
          <p:nvSpPr>
            <p:cNvPr id="36879" name="Freeform 33"/>
            <p:cNvSpPr>
              <a:spLocks/>
            </p:cNvSpPr>
            <p:nvPr/>
          </p:nvSpPr>
          <p:spPr bwMode="auto">
            <a:xfrm flipV="1">
              <a:off x="826" y="2013"/>
              <a:ext cx="196" cy="244"/>
            </a:xfrm>
            <a:custGeom>
              <a:avLst/>
              <a:gdLst>
                <a:gd name="T0" fmla="*/ 65 w 297"/>
                <a:gd name="T1" fmla="*/ 130 h 333"/>
                <a:gd name="T2" fmla="*/ 82 w 297"/>
                <a:gd name="T3" fmla="*/ 49 h 333"/>
                <a:gd name="T4" fmla="*/ 43 w 297"/>
                <a:gd name="T5" fmla="*/ 1 h 333"/>
                <a:gd name="T6" fmla="*/ 5 w 297"/>
                <a:gd name="T7" fmla="*/ 43 h 333"/>
                <a:gd name="T8" fmla="*/ 17 w 297"/>
                <a:gd name="T9" fmla="*/ 131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rgbClr val="0000FF"/>
              </a:solidFill>
              <a:prstDash val="solid"/>
              <a:round/>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solidFill>
                  <a:srgbClr val="FF0000"/>
                </a:solidFill>
              </a:endParaRPr>
            </a:p>
          </p:txBody>
        </p:sp>
        <p:sp>
          <p:nvSpPr>
            <p:cNvPr id="36880" name="Rectangle 34"/>
            <p:cNvSpPr>
              <a:spLocks noChangeArrowheads="1"/>
            </p:cNvSpPr>
            <p:nvPr/>
          </p:nvSpPr>
          <p:spPr bwMode="auto">
            <a:xfrm>
              <a:off x="866" y="1248"/>
              <a:ext cx="227"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algn="just" eaLnBrk="0" hangingPunct="0"/>
              <a:r>
                <a:rPr lang="en-US" altLang="zh-CN" sz="2400" b="1" i="1">
                  <a:solidFill>
                    <a:srgbClr val="FF0000"/>
                  </a:solidFill>
                  <a:latin typeface="Times New Roman" pitchFamily="18" charset="0"/>
                </a:rPr>
                <a:t>a</a:t>
              </a:r>
            </a:p>
          </p:txBody>
        </p:sp>
        <p:sp>
          <p:nvSpPr>
            <p:cNvPr id="36881" name="Rectangle 35"/>
            <p:cNvSpPr>
              <a:spLocks noChangeArrowheads="1"/>
            </p:cNvSpPr>
            <p:nvPr/>
          </p:nvSpPr>
          <p:spPr bwMode="auto">
            <a:xfrm>
              <a:off x="836" y="2197"/>
              <a:ext cx="228"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algn="just" eaLnBrk="0" hangingPunct="0"/>
              <a:r>
                <a:rPr lang="en-US" altLang="zh-CN" sz="2400" b="1" i="1">
                  <a:solidFill>
                    <a:srgbClr val="FF0000"/>
                  </a:solidFill>
                  <a:latin typeface="Times New Roman" pitchFamily="18" charset="0"/>
                </a:rPr>
                <a:t>b</a:t>
              </a:r>
            </a:p>
          </p:txBody>
        </p:sp>
        <p:sp>
          <p:nvSpPr>
            <p:cNvPr id="36882" name="Rectangle 36"/>
            <p:cNvSpPr>
              <a:spLocks noChangeArrowheads="1"/>
            </p:cNvSpPr>
            <p:nvPr/>
          </p:nvSpPr>
          <p:spPr bwMode="auto">
            <a:xfrm>
              <a:off x="2102" y="1624"/>
              <a:ext cx="227"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algn="just" eaLnBrk="0" hangingPunct="0"/>
              <a:r>
                <a:rPr lang="en-US" altLang="zh-CN" sz="2400" b="1" i="1">
                  <a:solidFill>
                    <a:srgbClr val="FF0000"/>
                  </a:solidFill>
                  <a:latin typeface="Times New Roman" pitchFamily="18" charset="0"/>
                </a:rPr>
                <a:t>b</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bwMode="auto">
          <a:xfrm>
            <a:off x="914400" y="635000"/>
            <a:ext cx="7315200" cy="21431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rtlCol="0" anchor="ctr" anchorCtr="0">
            <a:noAutofit/>
          </a:bodyPr>
          <a:lstStyle/>
          <a:p>
            <a:pPr>
              <a:spcBef>
                <a:spcPct val="50000"/>
              </a:spcBef>
            </a:pPr>
            <a:r>
              <a:rPr lang="zh-CN" altLang="en-US" sz="26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应用子集构造法将下面的</a:t>
            </a:r>
            <a:r>
              <a:rPr lang="en-US" altLang="zh-CN" sz="26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NFA</a:t>
            </a:r>
            <a:r>
              <a:rPr lang="zh-CN" altLang="en-US" sz="26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转换为</a:t>
            </a:r>
            <a:r>
              <a:rPr lang="en-US" altLang="zh-CN" sz="26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DFA</a:t>
            </a:r>
            <a:r>
              <a:rPr lang="zh-CN" altLang="en-US" sz="26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会生成（）个子集</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3"/>
            </p:custDataLst>
          </p:nvPr>
        </p:nvSpPr>
        <p:spPr bwMode="auto">
          <a:xfrm>
            <a:off x="1828800" y="2786063"/>
            <a:ext cx="6400800" cy="64293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rtlCol="0" anchor="ctr" anchorCtr="0">
            <a:noAutofit/>
          </a:bodyPr>
          <a:lstStyle/>
          <a:p>
            <a:pPr>
              <a:spcBef>
                <a:spcPct val="50000"/>
              </a:spcBef>
            </a:pPr>
            <a:r>
              <a:rPr lang="en-US" altLang="zh-CN" sz="26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bwMode="auto">
          <a:xfrm>
            <a:off x="1828800" y="3643313"/>
            <a:ext cx="6400800" cy="64293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rtlCol="0" anchor="ctr" anchorCtr="0">
            <a:noAutofit/>
          </a:bodyPr>
          <a:lstStyle/>
          <a:p>
            <a:pPr>
              <a:spcBef>
                <a:spcPct val="50000"/>
              </a:spcBef>
            </a:pPr>
            <a:r>
              <a:rPr lang="en-US" altLang="zh-CN" sz="26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5"/>
            </p:custDataLst>
          </p:nvPr>
        </p:nvSpPr>
        <p:spPr bwMode="auto">
          <a:xfrm>
            <a:off x="1828800" y="4500563"/>
            <a:ext cx="6400800" cy="64293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rtlCol="0" anchor="ctr" anchorCtr="0">
            <a:noAutofit/>
          </a:bodyPr>
          <a:lstStyle/>
          <a:p>
            <a:pPr>
              <a:spcBef>
                <a:spcPct val="50000"/>
              </a:spcBef>
            </a:pPr>
            <a:r>
              <a:rPr lang="en-US" altLang="zh-CN" sz="26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7</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6"/>
            </p:custDataLst>
          </p:nvPr>
        </p:nvSpPr>
        <p:spPr bwMode="auto">
          <a:xfrm>
            <a:off x="1828800" y="5357813"/>
            <a:ext cx="6400800" cy="64293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rtlCol="0" anchor="ctr" anchorCtr="0">
            <a:noAutofit/>
          </a:bodyPr>
          <a:lstStyle/>
          <a:p>
            <a:pPr>
              <a:spcBef>
                <a:spcPct val="50000"/>
              </a:spcBef>
            </a:pPr>
            <a:r>
              <a:rPr lang="en-US" altLang="zh-CN" sz="26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21" name="图片 20"/>
          <p:cNvPicPr>
            <a:picLocks noChangeAspect="1"/>
          </p:cNvPicPr>
          <p:nvPr/>
        </p:nvPicPr>
        <p:blipFill>
          <a:blip r:embed="rId20"/>
          <a:stretch>
            <a:fillRect/>
          </a:stretch>
        </p:blipFill>
        <p:spPr>
          <a:xfrm>
            <a:off x="3670951" y="1900075"/>
            <a:ext cx="4783826" cy="2362200"/>
          </a:xfrm>
          <a:prstGeom prst="rect">
            <a:avLst/>
          </a:prstGeom>
        </p:spPr>
      </p:pic>
      <p:sp>
        <p:nvSpPr>
          <p:cNvPr id="23" name="TipText"/>
          <p:cNvSpPr txBox="1"/>
          <p:nvPr>
            <p:custDataLst>
              <p:tags r:id="rId12"/>
            </p:custDataLst>
          </p:nvPr>
        </p:nvSpPr>
        <p:spPr bwMode="auto">
          <a:xfrm>
            <a:off x="1525905" y="109220"/>
            <a:ext cx="2286000" cy="508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rtlCol="0" anchor="ctr" anchorCtr="0">
            <a:noAutofit/>
          </a:bodyPr>
          <a:lstStyle/>
          <a:p>
            <a:pPr>
              <a:spcBef>
                <a:spcPct val="50000"/>
              </a:spcBef>
            </a:pPr>
            <a:r>
              <a:rPr lang="en-US" altLang="zh-CN" b="1"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b="1"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p:cNvGrpSpPr/>
          <p:nvPr>
            <p:custDataLst>
              <p:tags r:id="rId13"/>
            </p:custDataLst>
          </p:nvPr>
        </p:nvGrpSpPr>
        <p:grpSpPr>
          <a:xfrm>
            <a:off x="0" y="0"/>
            <a:ext cx="9144000" cy="635000"/>
            <a:chOff x="0" y="0"/>
            <a:chExt cx="9144000" cy="635000"/>
          </a:xfrm>
        </p:grpSpPr>
        <p:sp>
          <p:nvSpPr>
            <p:cNvPr id="15" name="TitleBackground"/>
            <p:cNvSpPr/>
            <p:nvPr>
              <p:custDataLst>
                <p:tags r:id="rId16"/>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7"/>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8"/>
              </p:custDataLst>
            </p:nvPr>
          </p:nvSpPr>
          <p:spPr bwMode="auto">
            <a:xfrm>
              <a:off x="254000" y="0"/>
              <a:ext cx="1905000" cy="635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rtlCol="0" anchor="ctr" anchorCtr="0">
              <a:noAutofit/>
            </a:bodyPr>
            <a:lstStyle/>
            <a:p>
              <a:pPr>
                <a:spcBef>
                  <a:spcPct val="50000"/>
                </a:spcBef>
              </a:pPr>
              <a:r>
                <a:rPr lang="zh-CN" altLang="en-US" sz="2600" b="1"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p:cNvPicPr>
            <a:picLocks/>
          </p:cNvPicPr>
          <p:nvPr>
            <p:custDataLst>
              <p:tags r:id="rId14"/>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22" name="文本框 21"/>
          <p:cNvSpPr txBox="1"/>
          <p:nvPr>
            <p:custDataLst>
              <p:tags r:id="rId15"/>
            </p:custDataLst>
          </p:nvPr>
        </p:nvSpPr>
        <p:spPr bwMode="auto">
          <a:xfrm>
            <a:off x="914400" y="635000"/>
            <a:ext cx="7315200" cy="365760"/>
          </a:xfrm>
          <a:prstGeom prst="rect">
            <a:avLst/>
          </a:prstGeom>
          <a:solidFill>
            <a:srgbClr val="FBFAEF">
              <a:alpha val="90000"/>
            </a:srgb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rtlCol="0" anchor="ctr" anchorCtr="1">
            <a:noAutofit/>
          </a:bodyPr>
          <a:lstStyle/>
          <a:p>
            <a:pPr>
              <a:spcBef>
                <a:spcPct val="50000"/>
              </a:spcBef>
            </a:pPr>
            <a:r>
              <a:rPr lang="zh-CN" altLang="en-US" sz="1200" b="1"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endPar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custDataLst>
      <p:tags r:id="rId1"/>
    </p:custDataLst>
    <p:extLst>
      <p:ext uri="{BB962C8B-B14F-4D97-AF65-F5344CB8AC3E}">
        <p14:creationId xmlns:p14="http://schemas.microsoft.com/office/powerpoint/2010/main" val="1072258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82" name="Rectangle 2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3.2</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latin typeface="宋体" pitchFamily="2" charset="-122"/>
                <a:ea typeface="宋体" pitchFamily="2" charset="-122"/>
              </a:rPr>
              <a:t>语言和文法</a:t>
            </a:r>
          </a:p>
        </p:txBody>
      </p:sp>
      <p:sp>
        <p:nvSpPr>
          <p:cNvPr id="527363" name="Rectangle 3"/>
          <p:cNvSpPr>
            <a:spLocks noGrp="1" noChangeArrowheads="1"/>
          </p:cNvSpPr>
          <p:nvPr>
            <p:ph idx="1"/>
          </p:nvPr>
        </p:nvSpPr>
        <p:spPr>
          <a:xfrm>
            <a:off x="352961" y="980728"/>
            <a:ext cx="8305800" cy="2549525"/>
          </a:xfrm>
        </p:spPr>
        <p:txBody>
          <a:bodyPr/>
          <a:lstStyle/>
          <a:p>
            <a:pPr>
              <a:buFontTx/>
              <a:buNone/>
              <a:defRPr/>
            </a:pPr>
            <a:r>
              <a:rPr lang="zh-CN" altLang="en-US" sz="3200" b="1" dirty="0" smtClean="0">
                <a:solidFill>
                  <a:srgbClr val="996633"/>
                </a:solidFill>
                <a:effectLst>
                  <a:outerShdw blurRad="38100" dist="38100" dir="2700000" algn="tl">
                    <a:srgbClr val="C0C0C0"/>
                  </a:outerShdw>
                </a:effectLst>
                <a:ea typeface="宋体" pitchFamily="2" charset="-122"/>
              </a:rPr>
              <a:t>3.2.1</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 </a:t>
            </a:r>
            <a:r>
              <a:rPr lang="zh-CN" altLang="en-US" sz="3200" b="1" dirty="0" smtClean="0">
                <a:solidFill>
                  <a:srgbClr val="996633"/>
                </a:solidFill>
                <a:effectLst>
                  <a:outerShdw blurRad="38100" dist="38100" dir="2700000" algn="tl">
                    <a:srgbClr val="C0C0C0"/>
                  </a:outerShdw>
                </a:effectLst>
                <a:ea typeface="宋体" pitchFamily="2" charset="-122"/>
              </a:rPr>
              <a:t>正规式和上下文无关文法的比较</a:t>
            </a:r>
          </a:p>
          <a:p>
            <a:pPr>
              <a:defRPr/>
            </a:pPr>
            <a:r>
              <a:rPr lang="en-US" altLang="zh-CN" sz="2400" b="1" dirty="0" smtClean="0">
                <a:latin typeface="宋体" pitchFamily="2" charset="-122"/>
                <a:ea typeface="宋体" pitchFamily="2" charset="-122"/>
              </a:rPr>
              <a:t> </a:t>
            </a:r>
            <a:r>
              <a:rPr lang="en-US" altLang="zh-CN" sz="2400" b="1" dirty="0" smtClean="0">
                <a:solidFill>
                  <a:srgbClr val="996633"/>
                </a:solidFill>
                <a:effectLst>
                  <a:outerShdw blurRad="38100" dist="38100" dir="2700000" algn="tl">
                    <a:srgbClr val="C0C0C0"/>
                  </a:outerShdw>
                </a:effectLst>
                <a:latin typeface="宋体" pitchFamily="2" charset="-122"/>
                <a:ea typeface="宋体" pitchFamily="2" charset="-122"/>
              </a:rPr>
              <a:t>NFA</a:t>
            </a:r>
            <a:r>
              <a:rPr lang="en-US" altLang="zh-CN" sz="2400" b="1" dirty="0" smtClean="0">
                <a:solidFill>
                  <a:srgbClr val="996633"/>
                </a:solidFill>
                <a:effectLst>
                  <a:outerShdw blurRad="38100" dist="38100" dir="2700000" algn="tl">
                    <a:srgbClr val="C0C0C0"/>
                  </a:outerShdw>
                </a:effectLst>
                <a:latin typeface="宋体" pitchFamily="2" charset="-122"/>
                <a:ea typeface="宋体" pitchFamily="2" charset="-122"/>
                <a:sym typeface="Wingdings" pitchFamily="2" charset="2"/>
              </a:rPr>
              <a:t></a:t>
            </a:r>
            <a:r>
              <a:rPr lang="zh-CN" altLang="en-US" sz="2400" b="1" dirty="0" smtClean="0">
                <a:solidFill>
                  <a:srgbClr val="996633"/>
                </a:solidFill>
                <a:effectLst>
                  <a:outerShdw blurRad="38100" dist="38100" dir="2700000" algn="tl">
                    <a:srgbClr val="C0C0C0"/>
                  </a:outerShdw>
                </a:effectLst>
                <a:latin typeface="宋体" pitchFamily="2" charset="-122"/>
                <a:ea typeface="宋体" pitchFamily="2" charset="-122"/>
                <a:sym typeface="Wingdings" pitchFamily="2" charset="2"/>
              </a:rPr>
              <a:t>上下文无关文法</a:t>
            </a:r>
          </a:p>
          <a:p>
            <a:pPr lvl="1">
              <a:defRPr/>
            </a:pP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确定终结符集合</a:t>
            </a:r>
          </a:p>
          <a:p>
            <a:pPr lvl="1">
              <a:defRPr/>
            </a:pP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为每个状态引入一个非终结符</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a:t>
            </a:r>
            <a:r>
              <a:rPr lang="en-US" altLang="zh-CN" sz="1800" b="1" dirty="0" smtClean="0">
                <a:solidFill>
                  <a:schemeClr val="accent2"/>
                </a:solidFill>
                <a:effectLst>
                  <a:outerShdw blurRad="38100" dist="38100" dir="2700000" algn="tl">
                    <a:srgbClr val="C0C0C0"/>
                  </a:outerShdw>
                </a:effectLst>
                <a:latin typeface="宋体" pitchFamily="2" charset="-122"/>
                <a:ea typeface="宋体" pitchFamily="2" charset="-122"/>
              </a:rPr>
              <a:t>i</a:t>
            </a:r>
          </a:p>
          <a:p>
            <a:pPr lvl="1">
              <a:defRPr/>
            </a:pP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如果状态</a:t>
            </a:r>
            <a:r>
              <a:rPr lang="en-US" altLang="zh-CN" sz="2400" b="1" dirty="0" err="1" smtClean="0">
                <a:solidFill>
                  <a:schemeClr val="accent2"/>
                </a:solidFill>
                <a:effectLst>
                  <a:outerShdw blurRad="38100" dist="38100" dir="2700000" algn="tl">
                    <a:srgbClr val="C0C0C0"/>
                  </a:outerShdw>
                </a:effectLst>
                <a:latin typeface="宋体" pitchFamily="2" charset="-122"/>
                <a:ea typeface="宋体" pitchFamily="2" charset="-122"/>
              </a:rPr>
              <a:t>i</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有一个</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转换到状态</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j,</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引入产生式</a:t>
            </a:r>
            <a:r>
              <a:rPr lang="en-US" altLang="zh-CN" sz="2400" b="1" dirty="0" err="1" smtClean="0">
                <a:solidFill>
                  <a:schemeClr val="accent2"/>
                </a:solidFill>
                <a:effectLst>
                  <a:outerShdw blurRad="38100" dist="38100" dir="2700000" algn="tl">
                    <a:srgbClr val="C0C0C0"/>
                  </a:outerShdw>
                </a:effectLst>
                <a:latin typeface="宋体" pitchFamily="2" charset="-122"/>
                <a:ea typeface="宋体" pitchFamily="2" charset="-122"/>
              </a:rPr>
              <a:t>A</a:t>
            </a:r>
            <a:r>
              <a:rPr lang="en-US" altLang="zh-CN" sz="1800" b="1" dirty="0" err="1" smtClean="0">
                <a:solidFill>
                  <a:schemeClr val="accent2"/>
                </a:solidFill>
                <a:effectLst>
                  <a:outerShdw blurRad="38100" dist="38100" dir="2700000" algn="tl">
                    <a:srgbClr val="C0C0C0"/>
                  </a:outerShdw>
                </a:effectLst>
                <a:latin typeface="宋体" pitchFamily="2" charset="-122"/>
                <a:ea typeface="宋体" pitchFamily="2" charset="-122"/>
              </a:rPr>
              <a:t>i</a:t>
            </a:r>
            <a:r>
              <a:rPr lang="en-US" altLang="zh-CN" sz="2400" b="1" dirty="0" err="1" smtClean="0">
                <a:solidFill>
                  <a:schemeClr val="accent2"/>
                </a:solidFill>
                <a:effectLst>
                  <a:outerShdw blurRad="38100" dist="38100" dir="2700000" algn="tl">
                    <a:srgbClr val="C0C0C0"/>
                  </a:outerShdw>
                </a:effectLst>
                <a:latin typeface="宋体" pitchFamily="2" charset="-122"/>
                <a:ea typeface="宋体" pitchFamily="2" charset="-122"/>
                <a:sym typeface="Wingdings" pitchFamily="2" charset="2"/>
              </a:rPr>
              <a:t>aA</a:t>
            </a:r>
            <a:r>
              <a:rPr lang="en-US" altLang="zh-CN" sz="1800" b="1" dirty="0" err="1" smtClean="0">
                <a:solidFill>
                  <a:schemeClr val="accent2"/>
                </a:solidFill>
                <a:effectLst>
                  <a:outerShdw blurRad="38100" dist="38100" dir="2700000" algn="tl">
                    <a:srgbClr val="C0C0C0"/>
                  </a:outerShdw>
                </a:effectLst>
                <a:latin typeface="宋体" pitchFamily="2" charset="-122"/>
                <a:ea typeface="宋体" pitchFamily="2" charset="-122"/>
                <a:sym typeface="Wingdings" pitchFamily="2" charset="2"/>
              </a:rPr>
              <a:t>j</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sym typeface="Wingdings" pitchFamily="2" charset="2"/>
              </a:rPr>
              <a:t>,</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sym typeface="Wingdings" pitchFamily="2" charset="2"/>
              </a:rPr>
              <a:t>如果</a:t>
            </a:r>
            <a:r>
              <a:rPr lang="en-US" altLang="zh-CN" sz="2400" b="1" dirty="0" err="1" smtClean="0">
                <a:solidFill>
                  <a:schemeClr val="accent2"/>
                </a:solidFill>
                <a:effectLst>
                  <a:outerShdw blurRad="38100" dist="38100" dir="2700000" algn="tl">
                    <a:srgbClr val="C0C0C0"/>
                  </a:outerShdw>
                </a:effectLst>
                <a:latin typeface="宋体" pitchFamily="2" charset="-122"/>
                <a:ea typeface="宋体" pitchFamily="2" charset="-122"/>
                <a:sym typeface="Wingdings" pitchFamily="2" charset="2"/>
              </a:rPr>
              <a:t>i</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sym typeface="Wingdings" pitchFamily="2" charset="2"/>
              </a:rPr>
              <a:t>是接受状态，则引入</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sym typeface="Wingdings" pitchFamily="2" charset="2"/>
              </a:rPr>
              <a:t>A</a:t>
            </a:r>
            <a:r>
              <a:rPr lang="en-US" altLang="zh-CN" sz="1800" b="1" dirty="0" smtClean="0">
                <a:solidFill>
                  <a:schemeClr val="accent2"/>
                </a:solidFill>
                <a:effectLst>
                  <a:outerShdw blurRad="38100" dist="38100" dir="2700000" algn="tl">
                    <a:srgbClr val="C0C0C0"/>
                  </a:outerShdw>
                </a:effectLst>
                <a:latin typeface="宋体" pitchFamily="2" charset="-122"/>
                <a:ea typeface="宋体" pitchFamily="2" charset="-122"/>
                <a:sym typeface="Wingdings" pitchFamily="2" charset="2"/>
              </a:rPr>
              <a:t>i</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sym typeface="Wingdings" pitchFamily="2" charset="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endPar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endParaRPr>
          </a:p>
          <a:p>
            <a:pPr lvl="1">
              <a:buFontTx/>
              <a:buNone/>
              <a:defRPr/>
            </a:pPr>
            <a:endParaRPr lang="en-US" altLang="zh-CN" sz="2000" b="1" i="1" dirty="0" smtClean="0">
              <a:solidFill>
                <a:schemeClr val="accent2"/>
              </a:solidFill>
              <a:effectLst>
                <a:outerShdw blurRad="38100" dist="38100" dir="2700000" algn="tl">
                  <a:srgbClr val="C0C0C0"/>
                </a:outerShdw>
              </a:effectLst>
              <a:ea typeface="宋体" pitchFamily="2" charset="-122"/>
            </a:endParaRPr>
          </a:p>
        </p:txBody>
      </p:sp>
      <p:sp>
        <p:nvSpPr>
          <p:cNvPr id="3789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0E9DA6C5-4D43-41D7-9B21-DB75E52AF3ED}" type="slidenum">
              <a:rPr lang="en-US" altLang="zh-CN">
                <a:solidFill>
                  <a:schemeClr val="bg2"/>
                </a:solidFill>
                <a:latin typeface="Arial" charset="0"/>
              </a:rPr>
              <a:pPr/>
              <a:t>40</a:t>
            </a:fld>
            <a:endParaRPr lang="en-US" altLang="zh-CN">
              <a:solidFill>
                <a:schemeClr val="bg2"/>
              </a:solidFill>
              <a:latin typeface="Arial" charset="0"/>
            </a:endParaRPr>
          </a:p>
        </p:txBody>
      </p:sp>
      <p:sp>
        <p:nvSpPr>
          <p:cNvPr id="527380" name="Rectangle 20" descr="Green marble"/>
          <p:cNvSpPr>
            <a:spLocks noChangeArrowheads="1"/>
          </p:cNvSpPr>
          <p:nvPr/>
        </p:nvSpPr>
        <p:spPr bwMode="auto">
          <a:xfrm>
            <a:off x="4716784" y="3817938"/>
            <a:ext cx="410368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文法</a:t>
            </a:r>
          </a:p>
          <a:p>
            <a:pPr lvl="1" algn="just" eaLnBrk="0" hangingPunct="0">
              <a:spcBef>
                <a:spcPct val="10000"/>
              </a:spcBef>
              <a:spcAft>
                <a:spcPct val="10000"/>
              </a:spcAft>
              <a:defRPr/>
            </a:pPr>
            <a:r>
              <a:rPr lang="en-US" altLang="zh-CN" sz="2400" b="1" i="1" dirty="0">
                <a:solidFill>
                  <a:schemeClr val="tx2"/>
                </a:solidFill>
                <a:ea typeface="宋体" pitchFamily="2" charset="-122"/>
              </a:rPr>
              <a:t>A</a:t>
            </a:r>
            <a:r>
              <a:rPr lang="en-US" altLang="zh-CN" sz="2400" b="1" baseline="-30000" dirty="0">
                <a:solidFill>
                  <a:schemeClr val="tx2"/>
                </a:solidFill>
                <a:ea typeface="宋体" pitchFamily="2" charset="-122"/>
              </a:rPr>
              <a:t>0</a:t>
            </a:r>
            <a:r>
              <a:rPr lang="en-US" altLang="zh-CN" sz="2400" b="1" dirty="0">
                <a:solidFill>
                  <a:schemeClr val="tx2"/>
                </a:solidFill>
                <a:ea typeface="宋体" pitchFamily="2" charset="-122"/>
              </a:rPr>
              <a:t> </a:t>
            </a:r>
            <a:r>
              <a:rPr lang="en-US" altLang="zh-CN" sz="2400" b="1" dirty="0">
                <a:solidFill>
                  <a:schemeClr val="tx2"/>
                </a:solidFill>
                <a:ea typeface="宋体" pitchFamily="2" charset="-122"/>
                <a:sym typeface="Symbol" pitchFamily="18" charset="2"/>
              </a:rPr>
              <a:t></a:t>
            </a:r>
            <a:r>
              <a:rPr lang="en-US" altLang="zh-CN" sz="2400" b="1" dirty="0">
                <a:solidFill>
                  <a:schemeClr val="tx2"/>
                </a:solidFill>
                <a:ea typeface="宋体" pitchFamily="2" charset="-122"/>
              </a:rPr>
              <a:t> </a:t>
            </a:r>
            <a:r>
              <a:rPr lang="en-US" altLang="zh-CN" sz="2400" b="1" i="1" dirty="0">
                <a:solidFill>
                  <a:schemeClr val="tx2"/>
                </a:solidFill>
                <a:ea typeface="宋体" pitchFamily="2" charset="-122"/>
              </a:rPr>
              <a:t>a</a:t>
            </a:r>
            <a:r>
              <a:rPr lang="en-US" altLang="zh-CN" sz="2400" b="1" dirty="0">
                <a:solidFill>
                  <a:schemeClr val="tx2"/>
                </a:solidFill>
                <a:ea typeface="宋体" pitchFamily="2" charset="-122"/>
              </a:rPr>
              <a:t> </a:t>
            </a:r>
            <a:r>
              <a:rPr lang="en-US" altLang="zh-CN" sz="2400" b="1" i="1" dirty="0">
                <a:solidFill>
                  <a:schemeClr val="tx2"/>
                </a:solidFill>
                <a:ea typeface="宋体" pitchFamily="2" charset="-122"/>
              </a:rPr>
              <a:t>A</a:t>
            </a:r>
            <a:r>
              <a:rPr lang="en-US" altLang="zh-CN" sz="2400" b="1" baseline="-30000" dirty="0">
                <a:solidFill>
                  <a:schemeClr val="tx2"/>
                </a:solidFill>
                <a:ea typeface="宋体" pitchFamily="2" charset="-122"/>
              </a:rPr>
              <a:t>0</a:t>
            </a:r>
            <a:r>
              <a:rPr lang="en-US" altLang="zh-CN" sz="2400" b="1" dirty="0">
                <a:solidFill>
                  <a:schemeClr val="tx2"/>
                </a:solidFill>
                <a:ea typeface="宋体" pitchFamily="2" charset="-122"/>
              </a:rPr>
              <a:t> | </a:t>
            </a:r>
            <a:r>
              <a:rPr lang="en-US" altLang="zh-CN" sz="2400" b="1" i="1" dirty="0">
                <a:solidFill>
                  <a:schemeClr val="tx2"/>
                </a:solidFill>
                <a:ea typeface="宋体" pitchFamily="2" charset="-122"/>
              </a:rPr>
              <a:t>b A</a:t>
            </a:r>
            <a:r>
              <a:rPr lang="en-US" altLang="zh-CN" sz="2400" b="1" baseline="-30000" dirty="0">
                <a:solidFill>
                  <a:schemeClr val="tx2"/>
                </a:solidFill>
                <a:ea typeface="宋体" pitchFamily="2" charset="-122"/>
              </a:rPr>
              <a:t>0</a:t>
            </a:r>
            <a:r>
              <a:rPr lang="en-US" altLang="zh-CN" sz="2400" b="1" dirty="0">
                <a:solidFill>
                  <a:schemeClr val="tx2"/>
                </a:solidFill>
                <a:ea typeface="宋体" pitchFamily="2" charset="-122"/>
              </a:rPr>
              <a:t> | </a:t>
            </a:r>
            <a:r>
              <a:rPr lang="en-US" altLang="zh-CN" sz="2400" b="1" i="1" dirty="0">
                <a:solidFill>
                  <a:schemeClr val="tx2"/>
                </a:solidFill>
                <a:ea typeface="宋体" pitchFamily="2" charset="-122"/>
              </a:rPr>
              <a:t>a</a:t>
            </a:r>
            <a:r>
              <a:rPr lang="en-US" altLang="zh-CN" sz="2400" b="1" dirty="0">
                <a:solidFill>
                  <a:schemeClr val="tx2"/>
                </a:solidFill>
                <a:ea typeface="宋体" pitchFamily="2" charset="-122"/>
              </a:rPr>
              <a:t> </a:t>
            </a:r>
            <a:r>
              <a:rPr lang="en-US" altLang="zh-CN" sz="2400" b="1" i="1" dirty="0">
                <a:solidFill>
                  <a:schemeClr val="tx2"/>
                </a:solidFill>
                <a:ea typeface="宋体" pitchFamily="2" charset="-122"/>
              </a:rPr>
              <a:t>A</a:t>
            </a:r>
            <a:r>
              <a:rPr lang="en-US" altLang="zh-CN" sz="2400" b="1" baseline="-30000" dirty="0">
                <a:solidFill>
                  <a:schemeClr val="tx2"/>
                </a:solidFill>
                <a:ea typeface="宋体" pitchFamily="2" charset="-122"/>
              </a:rPr>
              <a:t>1</a:t>
            </a:r>
            <a:endParaRPr lang="en-US" altLang="zh-CN" sz="2400" b="1" dirty="0">
              <a:solidFill>
                <a:schemeClr val="tx2"/>
              </a:solidFill>
              <a:ea typeface="宋体" pitchFamily="2" charset="-122"/>
            </a:endParaRPr>
          </a:p>
          <a:p>
            <a:pPr lvl="1" algn="just" eaLnBrk="0" hangingPunct="0">
              <a:spcBef>
                <a:spcPct val="10000"/>
              </a:spcBef>
              <a:spcAft>
                <a:spcPct val="10000"/>
              </a:spcAft>
              <a:defRPr/>
            </a:pPr>
            <a:r>
              <a:rPr lang="en-US" altLang="zh-CN" sz="2400" b="1" i="1" dirty="0">
                <a:solidFill>
                  <a:schemeClr val="tx2"/>
                </a:solidFill>
                <a:ea typeface="宋体" pitchFamily="2" charset="-122"/>
              </a:rPr>
              <a:t>A</a:t>
            </a:r>
            <a:r>
              <a:rPr lang="en-US" altLang="zh-CN" sz="2400" b="1" baseline="-30000" dirty="0">
                <a:solidFill>
                  <a:schemeClr val="tx2"/>
                </a:solidFill>
                <a:ea typeface="宋体" pitchFamily="2" charset="-122"/>
              </a:rPr>
              <a:t>1</a:t>
            </a:r>
            <a:r>
              <a:rPr lang="en-US" altLang="zh-CN" sz="2400" b="1" dirty="0">
                <a:solidFill>
                  <a:schemeClr val="tx2"/>
                </a:solidFill>
                <a:ea typeface="宋体" pitchFamily="2" charset="-122"/>
              </a:rPr>
              <a:t> </a:t>
            </a:r>
            <a:r>
              <a:rPr lang="en-US" altLang="zh-CN" sz="2400" b="1" dirty="0">
                <a:solidFill>
                  <a:schemeClr val="tx2"/>
                </a:solidFill>
                <a:ea typeface="宋体" pitchFamily="2" charset="-122"/>
                <a:sym typeface="Symbol" pitchFamily="18" charset="2"/>
              </a:rPr>
              <a:t></a:t>
            </a:r>
            <a:r>
              <a:rPr lang="en-US" altLang="zh-CN" sz="2400" b="1" dirty="0">
                <a:solidFill>
                  <a:schemeClr val="tx2"/>
                </a:solidFill>
                <a:ea typeface="宋体" pitchFamily="2" charset="-122"/>
              </a:rPr>
              <a:t> </a:t>
            </a:r>
            <a:r>
              <a:rPr lang="en-US" altLang="zh-CN" sz="2400" b="1" i="1" dirty="0">
                <a:solidFill>
                  <a:schemeClr val="tx2"/>
                </a:solidFill>
                <a:ea typeface="宋体" pitchFamily="2" charset="-122"/>
              </a:rPr>
              <a:t>b</a:t>
            </a:r>
            <a:r>
              <a:rPr lang="en-US" altLang="zh-CN" sz="2400" b="1" dirty="0">
                <a:solidFill>
                  <a:schemeClr val="tx2"/>
                </a:solidFill>
                <a:ea typeface="宋体" pitchFamily="2" charset="-122"/>
              </a:rPr>
              <a:t> </a:t>
            </a:r>
            <a:r>
              <a:rPr lang="en-US" altLang="zh-CN" sz="2400" b="1" i="1" dirty="0">
                <a:solidFill>
                  <a:schemeClr val="tx2"/>
                </a:solidFill>
                <a:ea typeface="宋体" pitchFamily="2" charset="-122"/>
              </a:rPr>
              <a:t>A</a:t>
            </a:r>
            <a:r>
              <a:rPr lang="en-US" altLang="zh-CN" sz="2400" b="1" baseline="-30000" dirty="0">
                <a:solidFill>
                  <a:schemeClr val="tx2"/>
                </a:solidFill>
                <a:ea typeface="宋体" pitchFamily="2" charset="-122"/>
              </a:rPr>
              <a:t>2</a:t>
            </a:r>
            <a:endParaRPr lang="en-US" altLang="zh-CN" sz="2400" b="1" dirty="0">
              <a:solidFill>
                <a:schemeClr val="tx2"/>
              </a:solidFill>
              <a:ea typeface="宋体" pitchFamily="2" charset="-122"/>
            </a:endParaRPr>
          </a:p>
          <a:p>
            <a:pPr lvl="1" algn="just" eaLnBrk="0" hangingPunct="0">
              <a:spcBef>
                <a:spcPct val="10000"/>
              </a:spcBef>
              <a:spcAft>
                <a:spcPct val="10000"/>
              </a:spcAft>
              <a:defRPr/>
            </a:pPr>
            <a:r>
              <a:rPr lang="en-US" altLang="zh-CN" sz="2400" b="1" i="1" dirty="0">
                <a:solidFill>
                  <a:schemeClr val="tx2"/>
                </a:solidFill>
                <a:ea typeface="宋体" pitchFamily="2" charset="-122"/>
              </a:rPr>
              <a:t>A</a:t>
            </a:r>
            <a:r>
              <a:rPr lang="en-US" altLang="zh-CN" sz="2400" b="1" baseline="-30000" dirty="0">
                <a:solidFill>
                  <a:schemeClr val="tx2"/>
                </a:solidFill>
                <a:ea typeface="宋体" pitchFamily="2" charset="-122"/>
              </a:rPr>
              <a:t>2</a:t>
            </a:r>
            <a:r>
              <a:rPr lang="en-US" altLang="zh-CN" sz="2400" b="1" dirty="0">
                <a:solidFill>
                  <a:schemeClr val="tx2"/>
                </a:solidFill>
                <a:ea typeface="宋体" pitchFamily="2" charset="-122"/>
              </a:rPr>
              <a:t> </a:t>
            </a:r>
            <a:r>
              <a:rPr lang="en-US" altLang="zh-CN" sz="2400" b="1" dirty="0">
                <a:solidFill>
                  <a:schemeClr val="tx2"/>
                </a:solidFill>
                <a:ea typeface="宋体" pitchFamily="2" charset="-122"/>
                <a:sym typeface="Symbol" pitchFamily="18" charset="2"/>
              </a:rPr>
              <a:t></a:t>
            </a:r>
            <a:r>
              <a:rPr lang="en-US" altLang="zh-CN" sz="2400" b="1" dirty="0">
                <a:solidFill>
                  <a:schemeClr val="tx2"/>
                </a:solidFill>
                <a:ea typeface="宋体" pitchFamily="2" charset="-122"/>
              </a:rPr>
              <a:t> </a:t>
            </a:r>
            <a:r>
              <a:rPr lang="en-US" altLang="zh-CN" sz="2400" b="1" dirty="0">
                <a:solidFill>
                  <a:schemeClr val="tx2"/>
                </a:solidFill>
                <a:ea typeface="宋体" pitchFamily="2" charset="-122"/>
                <a:sym typeface="Symbol" pitchFamily="18" charset="2"/>
              </a:rPr>
              <a:t></a:t>
            </a:r>
            <a:endParaRPr lang="zh-CN" altLang="en-US" sz="2400" b="1" dirty="0">
              <a:solidFill>
                <a:schemeClr val="tx2"/>
              </a:solidFill>
              <a:ea typeface="宋体" pitchFamily="2" charset="-122"/>
              <a:sym typeface="Symbol" pitchFamily="18" charset="2"/>
            </a:endParaRPr>
          </a:p>
        </p:txBody>
      </p:sp>
      <p:sp>
        <p:nvSpPr>
          <p:cNvPr id="527381" name="Text Box 21" descr="Green marble"/>
          <p:cNvSpPr txBox="1">
            <a:spLocks noChangeArrowheads="1"/>
          </p:cNvSpPr>
          <p:nvPr/>
        </p:nvSpPr>
        <p:spPr bwMode="auto">
          <a:xfrm>
            <a:off x="468313" y="3817938"/>
            <a:ext cx="13684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800" dirty="0">
                <a:effectLst>
                  <a:outerShdw blurRad="38100" dist="38100" dir="2700000" algn="tl">
                    <a:srgbClr val="C0C0C0"/>
                  </a:outerShdw>
                </a:effectLst>
                <a:latin typeface="Tahoma" pitchFamily="34" charset="0"/>
                <a:ea typeface="宋体" pitchFamily="2" charset="-122"/>
              </a:rPr>
              <a:t>NFA</a:t>
            </a:r>
          </a:p>
        </p:txBody>
      </p:sp>
      <p:grpSp>
        <p:nvGrpSpPr>
          <p:cNvPr id="37895" name="Group 23"/>
          <p:cNvGrpSpPr>
            <a:grpSpLocks/>
          </p:cNvGrpSpPr>
          <p:nvPr/>
        </p:nvGrpSpPr>
        <p:grpSpPr bwMode="auto">
          <a:xfrm>
            <a:off x="452438" y="3971925"/>
            <a:ext cx="4191000" cy="1905000"/>
            <a:chOff x="144" y="1248"/>
            <a:chExt cx="2640" cy="1200"/>
          </a:xfrm>
        </p:grpSpPr>
        <p:sp>
          <p:nvSpPr>
            <p:cNvPr id="37896" name="Oval 24"/>
            <p:cNvSpPr>
              <a:spLocks noChangeArrowheads="1"/>
            </p:cNvSpPr>
            <p:nvPr/>
          </p:nvSpPr>
          <p:spPr bwMode="auto">
            <a:xfrm>
              <a:off x="1654" y="1712"/>
              <a:ext cx="280" cy="312"/>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zh-CN" altLang="en-US" sz="2400" b="1">
                  <a:solidFill>
                    <a:srgbClr val="FF0000"/>
                  </a:solidFill>
                  <a:latin typeface="Times New Roman" pitchFamily="18" charset="0"/>
                </a:rPr>
                <a:t>1</a:t>
              </a:r>
            </a:p>
          </p:txBody>
        </p:sp>
        <p:grpSp>
          <p:nvGrpSpPr>
            <p:cNvPr id="37897" name="Group 25"/>
            <p:cNvGrpSpPr>
              <a:grpSpLocks/>
            </p:cNvGrpSpPr>
            <p:nvPr/>
          </p:nvGrpSpPr>
          <p:grpSpPr bwMode="auto">
            <a:xfrm>
              <a:off x="2504" y="1710"/>
              <a:ext cx="280" cy="312"/>
              <a:chOff x="7120" y="12162"/>
              <a:chExt cx="425" cy="425"/>
            </a:xfrm>
          </p:grpSpPr>
          <p:sp>
            <p:nvSpPr>
              <p:cNvPr id="37909" name="Oval 26"/>
              <p:cNvSpPr>
                <a:spLocks noChangeArrowheads="1"/>
              </p:cNvSpPr>
              <p:nvPr/>
            </p:nvSpPr>
            <p:spPr bwMode="auto">
              <a:xfrm>
                <a:off x="7120" y="12162"/>
                <a:ext cx="425" cy="425"/>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endParaRPr lang="zh-CN" altLang="en-US" sz="1000" b="1">
                  <a:solidFill>
                    <a:srgbClr val="FF0000"/>
                  </a:solidFill>
                  <a:latin typeface="Times New Roman" pitchFamily="18" charset="0"/>
                </a:endParaRPr>
              </a:p>
            </p:txBody>
          </p:sp>
          <p:sp>
            <p:nvSpPr>
              <p:cNvPr id="37910" name="Oval 27"/>
              <p:cNvSpPr>
                <a:spLocks noChangeArrowheads="1"/>
              </p:cNvSpPr>
              <p:nvPr/>
            </p:nvSpPr>
            <p:spPr bwMode="auto">
              <a:xfrm>
                <a:off x="7180" y="12218"/>
                <a:ext cx="312" cy="312"/>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r>
                  <a:rPr lang="zh-CN" altLang="en-US" sz="2400" b="1">
                    <a:solidFill>
                      <a:srgbClr val="FF0000"/>
                    </a:solidFill>
                    <a:latin typeface="Times New Roman" pitchFamily="18" charset="0"/>
                  </a:rPr>
                  <a:t>2</a:t>
                </a:r>
              </a:p>
            </p:txBody>
          </p:sp>
        </p:grpSp>
        <p:sp>
          <p:nvSpPr>
            <p:cNvPr id="37898" name="Line 28"/>
            <p:cNvSpPr>
              <a:spLocks noChangeShapeType="1"/>
            </p:cNvSpPr>
            <p:nvPr/>
          </p:nvSpPr>
          <p:spPr bwMode="auto">
            <a:xfrm>
              <a:off x="144" y="1888"/>
              <a:ext cx="623" cy="0"/>
            </a:xfrm>
            <a:prstGeom prst="line">
              <a:avLst/>
            </a:prstGeom>
            <a:noFill/>
            <a:ln w="25400">
              <a:solidFill>
                <a:srgbClr val="0000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4400" tIns="28800" rIns="14400" bIns="46800"/>
            <a:lstStyle/>
            <a:p>
              <a:endParaRPr lang="zh-CN" altLang="en-US">
                <a:solidFill>
                  <a:srgbClr val="FF0000"/>
                </a:solidFill>
              </a:endParaRPr>
            </a:p>
          </p:txBody>
        </p:sp>
        <p:sp>
          <p:nvSpPr>
            <p:cNvPr id="37899" name="Line 29"/>
            <p:cNvSpPr>
              <a:spLocks noChangeShapeType="1"/>
            </p:cNvSpPr>
            <p:nvPr/>
          </p:nvSpPr>
          <p:spPr bwMode="auto">
            <a:xfrm flipV="1">
              <a:off x="1073" y="1877"/>
              <a:ext cx="564" cy="0"/>
            </a:xfrm>
            <a:prstGeom prst="line">
              <a:avLst/>
            </a:prstGeom>
            <a:noFill/>
            <a:ln w="25400">
              <a:solidFill>
                <a:srgbClr val="0000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solidFill>
                  <a:srgbClr val="FF0000"/>
                </a:solidFill>
              </a:endParaRPr>
            </a:p>
          </p:txBody>
        </p:sp>
        <p:sp>
          <p:nvSpPr>
            <p:cNvPr id="37900" name="Rectangle 30"/>
            <p:cNvSpPr>
              <a:spLocks noChangeArrowheads="1"/>
            </p:cNvSpPr>
            <p:nvPr/>
          </p:nvSpPr>
          <p:spPr bwMode="auto">
            <a:xfrm>
              <a:off x="240" y="1632"/>
              <a:ext cx="455"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algn="just" eaLnBrk="0" hangingPunct="0"/>
              <a:r>
                <a:rPr lang="zh-CN" altLang="en-US" sz="2400" b="1">
                  <a:solidFill>
                    <a:srgbClr val="FF0000"/>
                  </a:solidFill>
                  <a:latin typeface="Times New Roman" pitchFamily="18" charset="0"/>
                </a:rPr>
                <a:t>开始</a:t>
              </a:r>
            </a:p>
          </p:txBody>
        </p:sp>
        <p:sp>
          <p:nvSpPr>
            <p:cNvPr id="37901" name="Rectangle 31"/>
            <p:cNvSpPr>
              <a:spLocks noChangeArrowheads="1"/>
            </p:cNvSpPr>
            <p:nvPr/>
          </p:nvSpPr>
          <p:spPr bwMode="auto">
            <a:xfrm>
              <a:off x="1212" y="1635"/>
              <a:ext cx="227"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algn="just" eaLnBrk="0" hangingPunct="0"/>
              <a:r>
                <a:rPr lang="en-US" altLang="zh-CN" sz="2400" b="1" i="1">
                  <a:solidFill>
                    <a:srgbClr val="FF0000"/>
                  </a:solidFill>
                  <a:latin typeface="Times New Roman" pitchFamily="18" charset="0"/>
                </a:rPr>
                <a:t>a</a:t>
              </a:r>
            </a:p>
          </p:txBody>
        </p:sp>
        <p:sp>
          <p:nvSpPr>
            <p:cNvPr id="37902" name="Line 32"/>
            <p:cNvSpPr>
              <a:spLocks noChangeShapeType="1"/>
            </p:cNvSpPr>
            <p:nvPr/>
          </p:nvSpPr>
          <p:spPr bwMode="auto">
            <a:xfrm flipV="1">
              <a:off x="1944" y="1877"/>
              <a:ext cx="563" cy="0"/>
            </a:xfrm>
            <a:prstGeom prst="line">
              <a:avLst/>
            </a:prstGeom>
            <a:noFill/>
            <a:ln w="25400">
              <a:solidFill>
                <a:srgbClr val="0000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solidFill>
                  <a:srgbClr val="FF0000"/>
                </a:solidFill>
              </a:endParaRPr>
            </a:p>
          </p:txBody>
        </p:sp>
        <p:sp>
          <p:nvSpPr>
            <p:cNvPr id="37903" name="Freeform 33"/>
            <p:cNvSpPr>
              <a:spLocks/>
            </p:cNvSpPr>
            <p:nvPr/>
          </p:nvSpPr>
          <p:spPr bwMode="auto">
            <a:xfrm>
              <a:off x="846" y="1472"/>
              <a:ext cx="196" cy="246"/>
            </a:xfrm>
            <a:custGeom>
              <a:avLst/>
              <a:gdLst>
                <a:gd name="T0" fmla="*/ 65 w 297"/>
                <a:gd name="T1" fmla="*/ 134 h 333"/>
                <a:gd name="T2" fmla="*/ 82 w 297"/>
                <a:gd name="T3" fmla="*/ 51 h 333"/>
                <a:gd name="T4" fmla="*/ 43 w 297"/>
                <a:gd name="T5" fmla="*/ 1 h 333"/>
                <a:gd name="T6" fmla="*/ 5 w 297"/>
                <a:gd name="T7" fmla="*/ 45 h 333"/>
                <a:gd name="T8" fmla="*/ 17 w 297"/>
                <a:gd name="T9" fmla="*/ 134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rgbClr val="0000FF"/>
              </a:solidFill>
              <a:prstDash val="solid"/>
              <a:round/>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solidFill>
                  <a:srgbClr val="FF0000"/>
                </a:solidFill>
              </a:endParaRPr>
            </a:p>
          </p:txBody>
        </p:sp>
        <p:sp>
          <p:nvSpPr>
            <p:cNvPr id="37904" name="Oval 34"/>
            <p:cNvSpPr>
              <a:spLocks noChangeArrowheads="1"/>
            </p:cNvSpPr>
            <p:nvPr/>
          </p:nvSpPr>
          <p:spPr bwMode="auto">
            <a:xfrm>
              <a:off x="783" y="1721"/>
              <a:ext cx="281" cy="312"/>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zh-CN" altLang="en-US" sz="2400" b="1">
                  <a:solidFill>
                    <a:srgbClr val="FF0000"/>
                  </a:solidFill>
                  <a:latin typeface="Times New Roman" pitchFamily="18" charset="0"/>
                </a:rPr>
                <a:t>0</a:t>
              </a:r>
            </a:p>
          </p:txBody>
        </p:sp>
        <p:sp>
          <p:nvSpPr>
            <p:cNvPr id="37905" name="Freeform 35"/>
            <p:cNvSpPr>
              <a:spLocks/>
            </p:cNvSpPr>
            <p:nvPr/>
          </p:nvSpPr>
          <p:spPr bwMode="auto">
            <a:xfrm flipV="1">
              <a:off x="826" y="2013"/>
              <a:ext cx="196" cy="244"/>
            </a:xfrm>
            <a:custGeom>
              <a:avLst/>
              <a:gdLst>
                <a:gd name="T0" fmla="*/ 65 w 297"/>
                <a:gd name="T1" fmla="*/ 130 h 333"/>
                <a:gd name="T2" fmla="*/ 82 w 297"/>
                <a:gd name="T3" fmla="*/ 49 h 333"/>
                <a:gd name="T4" fmla="*/ 43 w 297"/>
                <a:gd name="T5" fmla="*/ 1 h 333"/>
                <a:gd name="T6" fmla="*/ 5 w 297"/>
                <a:gd name="T7" fmla="*/ 43 h 333"/>
                <a:gd name="T8" fmla="*/ 17 w 297"/>
                <a:gd name="T9" fmla="*/ 131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rgbClr val="0000FF"/>
              </a:solidFill>
              <a:prstDash val="solid"/>
              <a:round/>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solidFill>
                  <a:srgbClr val="FF0000"/>
                </a:solidFill>
              </a:endParaRPr>
            </a:p>
          </p:txBody>
        </p:sp>
        <p:sp>
          <p:nvSpPr>
            <p:cNvPr id="37906" name="Rectangle 36"/>
            <p:cNvSpPr>
              <a:spLocks noChangeArrowheads="1"/>
            </p:cNvSpPr>
            <p:nvPr/>
          </p:nvSpPr>
          <p:spPr bwMode="auto">
            <a:xfrm>
              <a:off x="866" y="1248"/>
              <a:ext cx="227"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algn="just" eaLnBrk="0" hangingPunct="0"/>
              <a:r>
                <a:rPr lang="en-US" altLang="zh-CN" sz="2400" b="1" i="1">
                  <a:solidFill>
                    <a:srgbClr val="FF0000"/>
                  </a:solidFill>
                  <a:latin typeface="Times New Roman" pitchFamily="18" charset="0"/>
                </a:rPr>
                <a:t>a</a:t>
              </a:r>
            </a:p>
          </p:txBody>
        </p:sp>
        <p:sp>
          <p:nvSpPr>
            <p:cNvPr id="37907" name="Rectangle 37"/>
            <p:cNvSpPr>
              <a:spLocks noChangeArrowheads="1"/>
            </p:cNvSpPr>
            <p:nvPr/>
          </p:nvSpPr>
          <p:spPr bwMode="auto">
            <a:xfrm>
              <a:off x="836" y="2197"/>
              <a:ext cx="228"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algn="just" eaLnBrk="0" hangingPunct="0"/>
              <a:r>
                <a:rPr lang="en-US" altLang="zh-CN" sz="2400" b="1" i="1">
                  <a:solidFill>
                    <a:srgbClr val="FF0000"/>
                  </a:solidFill>
                  <a:latin typeface="Times New Roman" pitchFamily="18" charset="0"/>
                </a:rPr>
                <a:t>b</a:t>
              </a:r>
            </a:p>
          </p:txBody>
        </p:sp>
        <p:sp>
          <p:nvSpPr>
            <p:cNvPr id="37908" name="Rectangle 38"/>
            <p:cNvSpPr>
              <a:spLocks noChangeArrowheads="1"/>
            </p:cNvSpPr>
            <p:nvPr/>
          </p:nvSpPr>
          <p:spPr bwMode="auto">
            <a:xfrm>
              <a:off x="2102" y="1624"/>
              <a:ext cx="227"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algn="just" eaLnBrk="0" hangingPunct="0"/>
              <a:r>
                <a:rPr lang="en-US" altLang="zh-CN" sz="2400" b="1" i="1">
                  <a:solidFill>
                    <a:srgbClr val="FF0000"/>
                  </a:solidFill>
                  <a:latin typeface="Times New Roman" pitchFamily="18" charset="0"/>
                </a:rPr>
                <a:t>b</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2" name="Rectangle 4"/>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3.2</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latin typeface="宋体" pitchFamily="2" charset="-122"/>
                <a:ea typeface="宋体" pitchFamily="2" charset="-122"/>
              </a:rPr>
              <a:t>语言和文法</a:t>
            </a:r>
          </a:p>
        </p:txBody>
      </p:sp>
      <p:sp>
        <p:nvSpPr>
          <p:cNvPr id="529413" name="Rectangle 5"/>
          <p:cNvSpPr>
            <a:spLocks noGrp="1" noChangeArrowheads="1"/>
          </p:cNvSpPr>
          <p:nvPr>
            <p:ph idx="1"/>
          </p:nvPr>
        </p:nvSpPr>
        <p:spPr/>
        <p:txBody>
          <a:bodyPr/>
          <a:lstStyle/>
          <a:p>
            <a:pPr>
              <a:buFontTx/>
              <a:buNone/>
              <a:defRPr/>
            </a:pPr>
            <a:r>
              <a:rPr lang="zh-CN" altLang="en-US" sz="3200" b="1" dirty="0" smtClean="0">
                <a:solidFill>
                  <a:srgbClr val="996633"/>
                </a:solidFill>
                <a:effectLst>
                  <a:outerShdw blurRad="38100" dist="38100" dir="2700000" algn="tl">
                    <a:srgbClr val="C0C0C0"/>
                  </a:outerShdw>
                </a:effectLst>
                <a:ea typeface="宋体" pitchFamily="2" charset="-122"/>
              </a:rPr>
              <a:t>3.2.2 分离词法分析器理由</a:t>
            </a:r>
          </a:p>
          <a:p>
            <a:pPr>
              <a:buFontTx/>
              <a:buNone/>
              <a:defRPr/>
            </a:pPr>
            <a:endParaRPr lang="zh-CN" altLang="en-US" sz="3200" b="1" dirty="0" smtClean="0">
              <a:ea typeface="宋体" pitchFamily="2" charset="-122"/>
            </a:endParaRPr>
          </a:p>
          <a:p>
            <a:pPr>
              <a:defRPr/>
            </a:pP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为什么要用正规式定义词法</a:t>
            </a:r>
            <a:r>
              <a:rPr lang="zh-CN" altLang="en-US" sz="3200" b="1" dirty="0" smtClean="0">
                <a:ea typeface="宋体" pitchFamily="2" charset="-122"/>
              </a:rPr>
              <a:t> </a:t>
            </a: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词法规则非常简单，不必用上下文无关文法。</a:t>
            </a: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对于词法记号，正规式描述简洁且易于理解。</a:t>
            </a: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从正规式构造出的词法分析器效率高。</a:t>
            </a:r>
          </a:p>
        </p:txBody>
      </p:sp>
      <p:sp>
        <p:nvSpPr>
          <p:cNvPr id="3891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E7A8A7B3-4BB0-4AE6-8C69-9CD6CFBFD5B8}" type="slidenum">
              <a:rPr lang="en-US" altLang="zh-CN">
                <a:solidFill>
                  <a:schemeClr val="bg2"/>
                </a:solidFill>
                <a:latin typeface="Arial" charset="0"/>
              </a:rPr>
              <a:pPr/>
              <a:t>41</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60" name="Rectangle 4"/>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3.2</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latin typeface="宋体" pitchFamily="2" charset="-122"/>
                <a:ea typeface="宋体" pitchFamily="2" charset="-122"/>
              </a:rPr>
              <a:t>语言和文法</a:t>
            </a:r>
          </a:p>
        </p:txBody>
      </p:sp>
      <p:sp>
        <p:nvSpPr>
          <p:cNvPr id="531461" name="Rectangle 5"/>
          <p:cNvSpPr>
            <a:spLocks noGrp="1" noChangeArrowheads="1"/>
          </p:cNvSpPr>
          <p:nvPr>
            <p:ph idx="1"/>
          </p:nvPr>
        </p:nvSpPr>
        <p:spPr/>
        <p:txBody>
          <a:bodyPr/>
          <a:lstStyle/>
          <a:p>
            <a:pPr>
              <a:defRPr/>
            </a:pP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把词法分析从语法分析中分离出来的理由</a:t>
            </a:r>
            <a:r>
              <a:rPr lang="zh-CN" altLang="en-US" sz="3200" b="1" dirty="0" smtClean="0">
                <a:ea typeface="宋体" pitchFamily="2" charset="-122"/>
              </a:rPr>
              <a:t> </a:t>
            </a:r>
          </a:p>
          <a:p>
            <a:pPr>
              <a:buFontTx/>
              <a:buNone/>
              <a:defRPr/>
            </a:pPr>
            <a:endParaRPr lang="zh-CN" altLang="en-US" sz="3200" b="1" dirty="0" smtClean="0">
              <a:ea typeface="宋体" pitchFamily="2" charset="-122"/>
            </a:endParaRP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简化设计</a:t>
            </a: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编译器的效率会改进</a:t>
            </a: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编译器的可移植性加强</a:t>
            </a: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便于编译器前端的模块划分</a:t>
            </a:r>
            <a:r>
              <a:rPr lang="zh-CN" altLang="en-US" sz="2800" b="1" dirty="0" smtClean="0">
                <a:latin typeface="宋体" pitchFamily="2" charset="-122"/>
                <a:ea typeface="宋体" pitchFamily="2" charset="-122"/>
              </a:rPr>
              <a:t> </a:t>
            </a:r>
          </a:p>
          <a:p>
            <a:pPr>
              <a:defRPr/>
            </a:pPr>
            <a:endParaRPr lang="zh-CN" altLang="en-US" sz="3200" dirty="0" smtClean="0">
              <a:ea typeface="宋体" pitchFamily="2" charset="-122"/>
            </a:endParaRPr>
          </a:p>
        </p:txBody>
      </p:sp>
      <p:sp>
        <p:nvSpPr>
          <p:cNvPr id="3993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7C1D5CAE-C4E2-4EB2-9236-22D924E93070}" type="slidenum">
              <a:rPr lang="en-US" altLang="zh-CN">
                <a:solidFill>
                  <a:schemeClr val="bg2"/>
                </a:solidFill>
                <a:latin typeface="Arial" charset="0"/>
              </a:rPr>
              <a:pPr/>
              <a:t>42</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p:txBody>
          <a:bodyPr/>
          <a:lstStyle/>
          <a:p>
            <a:r>
              <a:rPr lang="zh-CN" altLang="en-US" b="1" smtClean="0">
                <a:ea typeface="黑体" pitchFamily="49" charset="-122"/>
              </a:rPr>
              <a:t>3.2</a:t>
            </a:r>
            <a:r>
              <a:rPr lang="zh-CN" altLang="en-US" b="1" smtClean="0">
                <a:latin typeface="宋体" charset="-122"/>
                <a:ea typeface="黑体" pitchFamily="49" charset="-122"/>
              </a:rPr>
              <a:t> </a:t>
            </a:r>
            <a:r>
              <a:rPr lang="zh-CN" altLang="en-US" b="1" smtClean="0">
                <a:latin typeface="宋体" charset="-122"/>
                <a:ea typeface="宋体" charset="-122"/>
              </a:rPr>
              <a:t>语言和文法</a:t>
            </a:r>
          </a:p>
        </p:txBody>
      </p:sp>
      <p:sp>
        <p:nvSpPr>
          <p:cNvPr id="40964" name="Rectangle 4"/>
          <p:cNvSpPr>
            <a:spLocks noGrp="1" noChangeArrowheads="1"/>
          </p:cNvSpPr>
          <p:nvPr>
            <p:ph idx="1"/>
          </p:nvPr>
        </p:nvSpPr>
        <p:spPr/>
        <p:txBody>
          <a:bodyPr/>
          <a:lstStyle/>
          <a:p>
            <a:r>
              <a:rPr lang="zh-CN" altLang="en-US" sz="3200" b="1" dirty="0" smtClean="0">
                <a:ea typeface="宋体" charset="-122"/>
              </a:rPr>
              <a:t>能否把词法分析并入到语法分析中，直接从字符流进行语法分析</a:t>
            </a:r>
          </a:p>
          <a:p>
            <a:pPr>
              <a:buFontTx/>
              <a:buNone/>
            </a:pPr>
            <a:endParaRPr lang="zh-CN" altLang="en-US" sz="3200" b="1" dirty="0" smtClean="0">
              <a:ea typeface="宋体" charset="-122"/>
            </a:endParaRPr>
          </a:p>
          <a:p>
            <a:pPr lvl="1"/>
            <a:r>
              <a:rPr lang="zh-CN" altLang="en-US" sz="2800" b="1" dirty="0" smtClean="0">
                <a:ea typeface="宋体" charset="-122"/>
              </a:rPr>
              <a:t>若把词法分析和语法分析合在一起，则必须将语言的注解和空白的规则反映在文法中，文法将大大复杂</a:t>
            </a:r>
            <a:endParaRPr lang="zh-CN" altLang="en-US" sz="2800" b="1" dirty="0" smtClean="0">
              <a:latin typeface="宋体" charset="-122"/>
              <a:ea typeface="宋体" charset="-122"/>
            </a:endParaRPr>
          </a:p>
          <a:p>
            <a:pPr lvl="1"/>
            <a:r>
              <a:rPr lang="zh-CN" altLang="en-US" sz="2800" b="1" dirty="0" smtClean="0">
                <a:ea typeface="宋体" charset="-122"/>
              </a:rPr>
              <a:t>注解和空白由自己来处理的分析器，比注解和空格已由词法分析器删除的分析器要复杂得多</a:t>
            </a:r>
          </a:p>
        </p:txBody>
      </p:sp>
      <p:sp>
        <p:nvSpPr>
          <p:cNvPr id="4096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701F9055-EAEC-4387-B371-EA0820F0057A}" type="slidenum">
              <a:rPr lang="en-US" altLang="zh-CN">
                <a:solidFill>
                  <a:schemeClr val="bg2"/>
                </a:solidFill>
                <a:latin typeface="Arial" charset="0"/>
              </a:rPr>
              <a:pPr/>
              <a:t>43</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zh-CN" altLang="en-US" smtClean="0">
                <a:ea typeface="宋体" charset="-122"/>
              </a:rPr>
              <a:t>文法、推导与分析树</a:t>
            </a:r>
          </a:p>
        </p:txBody>
      </p:sp>
      <p:sp>
        <p:nvSpPr>
          <p:cNvPr id="669699" name="Rectangle 3"/>
          <p:cNvSpPr>
            <a:spLocks noGrp="1" noChangeArrowheads="1"/>
          </p:cNvSpPr>
          <p:nvPr>
            <p:ph idx="1"/>
          </p:nvPr>
        </p:nvSpPr>
        <p:spPr>
          <a:xfrm>
            <a:off x="374650" y="1125538"/>
            <a:ext cx="8518525" cy="5229225"/>
          </a:xfrm>
        </p:spPr>
        <p:txBody>
          <a:bodyPr/>
          <a:lstStyle/>
          <a:p>
            <a:pPr>
              <a:lnSpc>
                <a:spcPct val="90000"/>
              </a:lnSpc>
              <a:defRPr/>
            </a:pPr>
            <a:r>
              <a:rPr lang="zh-CN" altLang="en-US" sz="2800" dirty="0" smtClean="0">
                <a:ea typeface="宋体" pitchFamily="2" charset="-122"/>
              </a:rPr>
              <a:t>表达式文法</a:t>
            </a:r>
          </a:p>
          <a:p>
            <a:pPr marL="457200" lvl="1" indent="0">
              <a:lnSpc>
                <a:spcPct val="90000"/>
              </a:lnSpc>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 E </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i="1" dirty="0" smtClean="0">
                <a:solidFill>
                  <a:schemeClr val="accent2"/>
                </a:solidFill>
                <a:effectLst>
                  <a:outerShdw blurRad="38100" dist="38100" dir="2700000" algn="tl">
                    <a:srgbClr val="C0C0C0"/>
                  </a:outerShdw>
                </a:effectLst>
                <a:ea typeface="宋体" pitchFamily="2" charset="-122"/>
                <a:cs typeface="Times New Roman" pitchFamily="18" charset="0"/>
              </a:rPr>
              <a:t> </a:t>
            </a:r>
            <a:r>
              <a:rPr lang="en-US" altLang="zh-CN" sz="28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 (</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 |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 id</a:t>
            </a:r>
            <a:endParaRPr lang="en-US" altLang="zh-CN" sz="2800" dirty="0" smtClean="0">
              <a:ea typeface="宋体" pitchFamily="2" charset="-122"/>
            </a:endParaRPr>
          </a:p>
          <a:p>
            <a:pPr>
              <a:lnSpc>
                <a:spcPct val="90000"/>
              </a:lnSpc>
              <a:defRPr/>
            </a:pPr>
            <a:endParaRPr lang="en-US" altLang="zh-CN" sz="2800" dirty="0" smtClean="0">
              <a:ea typeface="宋体" pitchFamily="2" charset="-122"/>
            </a:endParaRPr>
          </a:p>
          <a:p>
            <a:pPr>
              <a:lnSpc>
                <a:spcPct val="90000"/>
              </a:lnSpc>
              <a:defRPr/>
            </a:pPr>
            <a:r>
              <a:rPr lang="zh-CN" altLang="en-US" sz="2800" dirty="0" smtClean="0">
                <a:ea typeface="宋体" pitchFamily="2" charset="-122"/>
              </a:rPr>
              <a:t>语法分析的目标是：给出一个句子，比如</a:t>
            </a:r>
            <a:r>
              <a:rPr lang="en-US" altLang="zh-CN" sz="2800" dirty="0" err="1" smtClean="0">
                <a:ea typeface="宋体" pitchFamily="2" charset="-122"/>
              </a:rPr>
              <a:t>id+id</a:t>
            </a:r>
            <a:r>
              <a:rPr lang="en-US" altLang="zh-CN" sz="2800" dirty="0" smtClean="0">
                <a:ea typeface="宋体" pitchFamily="2" charset="-122"/>
              </a:rPr>
              <a:t>*id </a:t>
            </a:r>
            <a:r>
              <a:rPr lang="zh-CN" altLang="en-US" sz="2800" dirty="0" smtClean="0">
                <a:ea typeface="宋体" pitchFamily="2" charset="-122"/>
              </a:rPr>
              <a:t>，怎么判断该句子满足文法所描述的语法规则？</a:t>
            </a:r>
          </a:p>
          <a:p>
            <a:pPr lvl="1">
              <a:lnSpc>
                <a:spcPct val="90000"/>
              </a:lnSpc>
              <a:defRPr/>
            </a:pPr>
            <a:r>
              <a:rPr lang="zh-CN" altLang="en-US" sz="2800" b="1" dirty="0" smtClean="0">
                <a:solidFill>
                  <a:srgbClr val="36479C"/>
                </a:solidFill>
                <a:ea typeface="宋体" pitchFamily="2" charset="-122"/>
              </a:rPr>
              <a:t>判断是不是存在一个推导，使得</a:t>
            </a:r>
            <a:r>
              <a:rPr lang="en-US" altLang="zh-CN" sz="2800" b="1" dirty="0" smtClean="0">
                <a:solidFill>
                  <a:srgbClr val="36479C"/>
                </a:solidFill>
                <a:ea typeface="宋体" pitchFamily="2" charset="-122"/>
              </a:rPr>
              <a:t>E</a:t>
            </a:r>
            <a:r>
              <a:rPr lang="zh-CN" altLang="en-US" sz="2800" b="1" dirty="0" smtClean="0">
                <a:solidFill>
                  <a:srgbClr val="36479C"/>
                </a:solidFill>
                <a:ea typeface="宋体" pitchFamily="2" charset="-122"/>
              </a:rPr>
              <a:t>推导出给定的句子</a:t>
            </a:r>
          </a:p>
          <a:p>
            <a:pPr>
              <a:lnSpc>
                <a:spcPct val="90000"/>
              </a:lnSpc>
              <a:defRPr/>
            </a:pPr>
            <a:r>
              <a:rPr lang="zh-CN" altLang="en-US" sz="2800" dirty="0" smtClean="0">
                <a:ea typeface="宋体" pitchFamily="2" charset="-122"/>
              </a:rPr>
              <a:t>语法分析器设计的角度：</a:t>
            </a:r>
            <a:r>
              <a:rPr lang="zh-CN" altLang="en-US" sz="2800" b="1" dirty="0" smtClean="0">
                <a:solidFill>
                  <a:srgbClr val="FF3300"/>
                </a:solidFill>
                <a:ea typeface="宋体" pitchFamily="2" charset="-122"/>
              </a:rPr>
              <a:t>如何保证文法能推导出所有正确的语法表示，并且只能是这些表示。</a:t>
            </a:r>
          </a:p>
        </p:txBody>
      </p:sp>
      <p:sp>
        <p:nvSpPr>
          <p:cNvPr id="4198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0125CFE9-D71D-4801-B0D1-C7760EBD2550}" type="slidenum">
              <a:rPr lang="en-US" altLang="zh-CN">
                <a:solidFill>
                  <a:schemeClr val="bg2"/>
                </a:solidFill>
                <a:latin typeface="Arial" charset="0"/>
              </a:rPr>
              <a:pPr/>
              <a:t>44</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69699">
                                            <p:txEl>
                                              <p:pRg st="3" end="3"/>
                                            </p:txEl>
                                          </p:spTgt>
                                        </p:tgtEl>
                                        <p:attrNameLst>
                                          <p:attrName>style.visibility</p:attrName>
                                        </p:attrNameLst>
                                      </p:cBhvr>
                                      <p:to>
                                        <p:strVal val="visible"/>
                                      </p:to>
                                    </p:set>
                                    <p:animEffect transition="in" filter="blinds(horizontal)">
                                      <p:cBhvr>
                                        <p:cTn id="7" dur="500"/>
                                        <p:tgtEl>
                                          <p:spTgt spid="669699">
                                            <p:txEl>
                                              <p:pRg st="3" end="3"/>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669699">
                                            <p:txEl>
                                              <p:pRg st="4" end="4"/>
                                            </p:txEl>
                                          </p:spTgt>
                                        </p:tgtEl>
                                        <p:attrNameLst>
                                          <p:attrName>style.visibility</p:attrName>
                                        </p:attrNameLst>
                                      </p:cBhvr>
                                      <p:to>
                                        <p:strVal val="visible"/>
                                      </p:to>
                                    </p:set>
                                    <p:animEffect transition="in" filter="blinds(horizontal)">
                                      <p:cBhvr>
                                        <p:cTn id="11" dur="500"/>
                                        <p:tgtEl>
                                          <p:spTgt spid="669699">
                                            <p:txEl>
                                              <p:pRg st="4" end="4"/>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669699">
                                            <p:txEl>
                                              <p:pRg st="5" end="5"/>
                                            </p:txEl>
                                          </p:spTgt>
                                        </p:tgtEl>
                                        <p:attrNameLst>
                                          <p:attrName>style.visibility</p:attrName>
                                        </p:attrNameLst>
                                      </p:cBhvr>
                                      <p:to>
                                        <p:strVal val="visible"/>
                                      </p:to>
                                    </p:set>
                                    <p:animEffect transition="in" filter="blinds(horizontal)">
                                      <p:cBhvr>
                                        <p:cTn id="15" dur="500"/>
                                        <p:tgtEl>
                                          <p:spTgt spid="6696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3" name="Rectangle 3"/>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3.2</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latin typeface="宋体" pitchFamily="2" charset="-122"/>
                <a:ea typeface="宋体" pitchFamily="2" charset="-122"/>
              </a:rPr>
              <a:t>语言和文法</a:t>
            </a:r>
          </a:p>
        </p:txBody>
      </p:sp>
      <p:sp>
        <p:nvSpPr>
          <p:cNvPr id="619525" name="Rectangle 5"/>
          <p:cNvSpPr>
            <a:spLocks noGrp="1" noChangeArrowheads="1"/>
          </p:cNvSpPr>
          <p:nvPr>
            <p:ph idx="1"/>
          </p:nvPr>
        </p:nvSpPr>
        <p:spPr/>
        <p:txBody>
          <a:bodyPr/>
          <a:lstStyle/>
          <a:p>
            <a:pPr>
              <a:buFontTx/>
              <a:buNone/>
              <a:defRPr/>
            </a:pPr>
            <a:r>
              <a:rPr lang="zh-CN" altLang="en-US" sz="2800" b="1" dirty="0" smtClean="0">
                <a:solidFill>
                  <a:srgbClr val="996633"/>
                </a:solidFill>
                <a:effectLst>
                  <a:outerShdw blurRad="38100" dist="38100" dir="2700000" algn="tl">
                    <a:srgbClr val="C0C0C0"/>
                  </a:outerShdw>
                </a:effectLst>
                <a:ea typeface="黑体" pitchFamily="49" charset="-122"/>
              </a:rPr>
              <a:t>3.2.3</a:t>
            </a:r>
            <a:r>
              <a:rPr lang="zh-CN" altLang="en-US" sz="2800" b="1" dirty="0" smtClean="0">
                <a:solidFill>
                  <a:srgbClr val="996633"/>
                </a:solidFill>
                <a:effectLst>
                  <a:outerShdw blurRad="38100" dist="38100" dir="2700000" algn="tl">
                    <a:srgbClr val="C0C0C0"/>
                  </a:outerShdw>
                </a:effectLst>
                <a:latin typeface="宋体" pitchFamily="2" charset="-122"/>
                <a:ea typeface="黑体" pitchFamily="49" charset="-122"/>
              </a:rPr>
              <a:t> </a:t>
            </a:r>
            <a:r>
              <a:rPr lang="zh-CN" altLang="en-US" sz="2800" b="1" dirty="0" smtClean="0">
                <a:solidFill>
                  <a:srgbClr val="996633"/>
                </a:solidFill>
                <a:effectLst>
                  <a:outerShdw blurRad="38100" dist="38100" dir="2700000" algn="tl">
                    <a:srgbClr val="C0C0C0"/>
                  </a:outerShdw>
                </a:effectLst>
                <a:latin typeface="宋体" pitchFamily="2" charset="-122"/>
                <a:ea typeface="宋体" pitchFamily="2" charset="-122"/>
              </a:rPr>
              <a:t>验证文法产生的语言</a:t>
            </a:r>
            <a:endParaRPr lang="zh-CN" altLang="en-US" sz="2800" b="1" dirty="0" smtClean="0">
              <a:solidFill>
                <a:srgbClr val="996633"/>
              </a:solidFill>
              <a:effectLst>
                <a:outerShdw blurRad="38100" dist="38100" dir="2700000" algn="tl">
                  <a:srgbClr val="C0C0C0"/>
                </a:outerShdw>
              </a:effectLst>
              <a:ea typeface="宋体" pitchFamily="2" charset="-122"/>
            </a:endParaRPr>
          </a:p>
          <a:p>
            <a:pPr>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G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 S</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S</a:t>
            </a:r>
            <a:r>
              <a:rPr lang="en-US" altLang="zh-CN" sz="2800" b="1" dirty="0" smtClean="0">
                <a:solidFill>
                  <a:schemeClr val="accent2"/>
                </a:solidFill>
                <a:effectLst>
                  <a:outerShdw blurRad="38100" dist="38100" dir="2700000" algn="tl">
                    <a:srgbClr val="C0C0C0"/>
                  </a:outerShdw>
                </a:effectLst>
                <a:ea typeface="宋体" pitchFamily="2" charset="-122"/>
              </a:rPr>
              <a:t> ) </a:t>
            </a:r>
            <a:r>
              <a:rPr lang="en-US" altLang="zh-CN" sz="2800" b="1" i="1" dirty="0" smtClean="0">
                <a:solidFill>
                  <a:schemeClr val="accent2"/>
                </a:solidFill>
                <a:effectLst>
                  <a:outerShdw blurRad="38100" dist="38100" dir="2700000" algn="tl">
                    <a:srgbClr val="C0C0C0"/>
                  </a:outerShdw>
                </a:effectLst>
                <a:ea typeface="宋体" pitchFamily="2" charset="-122"/>
              </a:rPr>
              <a:t>S</a:t>
            </a:r>
            <a:r>
              <a:rPr lang="en-US" altLang="zh-CN" sz="2800" b="1" dirty="0" smtClean="0">
                <a:solidFill>
                  <a:schemeClr val="accent2"/>
                </a:solidFill>
                <a:effectLst>
                  <a:outerShdw blurRad="38100" dist="38100" dir="2700000" algn="tl">
                    <a:srgbClr val="C0C0C0"/>
                  </a:outerShdw>
                </a:effectLst>
                <a:ea typeface="宋体" pitchFamily="2" charset="-122"/>
              </a:rPr>
              <a:t> |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endPar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endParaRPr>
          </a:p>
          <a:p>
            <a:pPr>
              <a:buFontTx/>
              <a:buNone/>
              <a:defRPr/>
            </a:pPr>
            <a:endParaRPr lang="en-US" altLang="zh-CN" sz="28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endParaRPr>
          </a:p>
          <a:p>
            <a:pPr>
              <a:defRPr/>
            </a:pPr>
            <a:r>
              <a:rPr lang="zh-CN" altLang="en-US" sz="2800" b="1" dirty="0" smtClean="0">
                <a:solidFill>
                  <a:srgbClr val="996633"/>
                </a:solidFill>
                <a:effectLst>
                  <a:outerShdw blurRad="38100" dist="38100" dir="2700000" algn="tl">
                    <a:srgbClr val="C0C0C0"/>
                  </a:outerShdw>
                </a:effectLst>
                <a:latin typeface="宋体" pitchFamily="2" charset="-122"/>
                <a:ea typeface="宋体" pitchFamily="2" charset="-122"/>
                <a:sym typeface="Symbol" pitchFamily="18" charset="2"/>
              </a:rPr>
              <a:t>按推导步数进行归纳</a:t>
            </a:r>
            <a:r>
              <a:rPr lang="zh-CN" altLang="en-US" sz="2800" b="1" dirty="0" smtClean="0">
                <a:solidFill>
                  <a:srgbClr val="996633"/>
                </a:solidFill>
                <a:effectLst>
                  <a:outerShdw blurRad="38100" dist="38100" dir="2700000" algn="tl">
                    <a:srgbClr val="C0C0C0"/>
                  </a:outerShdw>
                </a:effectLst>
                <a:ea typeface="宋体" pitchFamily="2" charset="-122"/>
                <a:sym typeface="Symbol" pitchFamily="18" charset="2"/>
              </a:rPr>
              <a:t>：推出的是</a:t>
            </a:r>
            <a:r>
              <a:rPr lang="zh-CN" altLang="en-US" sz="2800" b="1" dirty="0" smtClean="0">
                <a:solidFill>
                  <a:srgbClr val="996633"/>
                </a:solidFill>
                <a:effectLst>
                  <a:outerShdw blurRad="38100" dist="38100" dir="2700000" algn="tl">
                    <a:srgbClr val="C0C0C0"/>
                  </a:outerShdw>
                </a:effectLst>
                <a:latin typeface="宋体" pitchFamily="2" charset="-122"/>
                <a:ea typeface="宋体" pitchFamily="2" charset="-122"/>
                <a:sym typeface="Symbol" pitchFamily="18" charset="2"/>
              </a:rPr>
              <a:t>配对括号串</a:t>
            </a:r>
            <a:endParaRPr lang="zh-CN" altLang="en-US" sz="2800" b="1" dirty="0" smtClean="0">
              <a:solidFill>
                <a:srgbClr val="996633"/>
              </a:solidFill>
              <a:effectLst>
                <a:outerShdw blurRad="38100" dist="38100" dir="2700000" algn="tl">
                  <a:srgbClr val="C0C0C0"/>
                </a:outerShdw>
              </a:effectLst>
              <a:ea typeface="宋体" pitchFamily="2" charset="-122"/>
              <a:sym typeface="Symbol" pitchFamily="18" charset="2"/>
            </a:endParaRPr>
          </a:p>
          <a:p>
            <a:pPr marL="457200" lvl="1" indent="0">
              <a:buFontTx/>
              <a:buNone/>
              <a:defRPr/>
            </a:pPr>
            <a:r>
              <a:rPr lang="zh-CN" altLang="en-US" sz="2800" b="1" dirty="0">
                <a:solidFill>
                  <a:schemeClr val="accent2"/>
                </a:solidFill>
                <a:effectLst>
                  <a:outerShdw blurRad="38100" dist="38100" dir="2700000" algn="tl">
                    <a:srgbClr val="C0C0C0"/>
                  </a:outerShdw>
                </a:effectLst>
                <a:ea typeface="宋体" pitchFamily="2" charset="-122"/>
                <a:sym typeface="Symbol" pitchFamily="18" charset="2"/>
              </a:rPr>
              <a:t>归纳基础：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S 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p>
          <a:p>
            <a:pPr marL="457200" lvl="1" indent="0">
              <a:buFontTx/>
              <a:buNone/>
              <a:defRPr/>
            </a:pPr>
            <a:r>
              <a:rPr lang="zh-CN" altLang="en-US" sz="2800" b="1" dirty="0" smtClean="0">
                <a:solidFill>
                  <a:schemeClr val="accent2"/>
                </a:solidFill>
                <a:effectLst>
                  <a:outerShdw blurRad="38100" dist="38100" dir="2700000" algn="tl">
                    <a:srgbClr val="C0C0C0"/>
                  </a:outerShdw>
                </a:effectLst>
                <a:ea typeface="宋体" pitchFamily="2" charset="-122"/>
                <a:sym typeface="Symbol" pitchFamily="18" charset="2"/>
              </a:rPr>
              <a:t>归纳假设：</a:t>
            </a: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rPr>
              <a:t>少于</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n</a:t>
            </a: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rPr>
              <a:t>步的推导都产生配对的括号串</a:t>
            </a:r>
          </a:p>
          <a:p>
            <a:pPr marL="457200" lvl="1" indent="0">
              <a:buFontTx/>
              <a:buNone/>
              <a:defRPr/>
            </a:pPr>
            <a:r>
              <a:rPr lang="zh-CN" altLang="en-US" sz="2800" b="1" dirty="0" smtClean="0">
                <a:solidFill>
                  <a:schemeClr val="accent2"/>
                </a:solidFill>
                <a:effectLst>
                  <a:outerShdw blurRad="38100" dist="38100" dir="2700000" algn="tl">
                    <a:srgbClr val="C0C0C0"/>
                  </a:outerShdw>
                </a:effectLst>
                <a:ea typeface="宋体" pitchFamily="2" charset="-122"/>
                <a:sym typeface="Symbol" pitchFamily="18" charset="2"/>
              </a:rPr>
              <a:t>归纳步骤：</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n</a:t>
            </a: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rPr>
              <a:t>步的最左推导</a:t>
            </a:r>
            <a:r>
              <a:rPr lang="zh-CN" altLang="en-US" sz="2800" b="1" dirty="0" smtClean="0">
                <a:solidFill>
                  <a:schemeClr val="accent2"/>
                </a:solidFill>
                <a:effectLst>
                  <a:outerShdw blurRad="38100" dist="38100" dir="2700000" algn="tl">
                    <a:srgbClr val="C0C0C0"/>
                  </a:outerShdw>
                </a:effectLst>
                <a:ea typeface="宋体" pitchFamily="2" charset="-122"/>
                <a:sym typeface="Symbol" pitchFamily="18" charset="2"/>
              </a:rPr>
              <a:t>如下：</a:t>
            </a:r>
          </a:p>
          <a:p>
            <a:pPr lvl="1">
              <a:buFontTx/>
              <a:buNone/>
              <a:defRPr/>
            </a:pPr>
            <a:r>
              <a:rPr lang="zh-CN" altLang="en-US"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S</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S</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S</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x</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S</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x</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y</a:t>
            </a:r>
            <a:endParaRPr lang="zh-CN" altLang="en-US" sz="2800" b="1" dirty="0" smtClean="0">
              <a:solidFill>
                <a:schemeClr val="accent2"/>
              </a:solidFill>
              <a:effectLst>
                <a:outerShdw blurRad="38100" dist="38100" dir="2700000" algn="tl">
                  <a:srgbClr val="C0C0C0"/>
                </a:outerShdw>
              </a:effectLst>
              <a:ea typeface="宋体" pitchFamily="2" charset="-122"/>
              <a:sym typeface="Symbol" pitchFamily="18" charset="2"/>
            </a:endParaRPr>
          </a:p>
          <a:p>
            <a:pPr>
              <a:defRPr/>
            </a:pPr>
            <a:endParaRPr lang="zh-CN" altLang="en-US" sz="2800" dirty="0" smtClean="0">
              <a:ea typeface="宋体" pitchFamily="2" charset="-122"/>
            </a:endParaRPr>
          </a:p>
        </p:txBody>
      </p:sp>
      <p:sp>
        <p:nvSpPr>
          <p:cNvPr id="4301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4F517299-B322-425A-B167-32F43ED59FC9}" type="slidenum">
              <a:rPr lang="en-US" altLang="zh-CN">
                <a:solidFill>
                  <a:schemeClr val="bg2"/>
                </a:solidFill>
                <a:latin typeface="Arial" charset="0"/>
              </a:rPr>
              <a:pPr/>
              <a:t>45</a:t>
            </a:fld>
            <a:endParaRPr lang="en-US" altLang="zh-CN">
              <a:solidFill>
                <a:schemeClr val="bg2"/>
              </a:solidFill>
              <a:latin typeface="Arial" charset="0"/>
            </a:endParaRPr>
          </a:p>
        </p:txBody>
      </p:sp>
      <p:sp>
        <p:nvSpPr>
          <p:cNvPr id="619524" name="Rectangle 4"/>
          <p:cNvSpPr>
            <a:spLocks noChangeArrowheads="1"/>
          </p:cNvSpPr>
          <p:nvPr/>
        </p:nvSpPr>
        <p:spPr bwMode="auto">
          <a:xfrm>
            <a:off x="4354632" y="1484784"/>
            <a:ext cx="4393832"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L</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G</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 </a:t>
            </a:r>
            <a:r>
              <a:rPr lang="zh-CN" altLang="en-US" sz="2800" b="1" dirty="0">
                <a:solidFill>
                  <a:schemeClr val="accent2"/>
                </a:solidFill>
                <a:effectLst>
                  <a:outerShdw blurRad="38100" dist="38100" dir="2700000" algn="tl">
                    <a:srgbClr val="C0C0C0"/>
                  </a:outerShdw>
                </a:effectLst>
                <a:ea typeface="宋体" pitchFamily="2" charset="-122"/>
                <a:sym typeface="Symbol" pitchFamily="18" charset="2"/>
              </a:rPr>
              <a:t>配对的括号串的集合</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9524"/>
                                        </p:tgtEl>
                                        <p:attrNameLst>
                                          <p:attrName>style.visibility</p:attrName>
                                        </p:attrNameLst>
                                      </p:cBhvr>
                                      <p:to>
                                        <p:strVal val="visible"/>
                                      </p:to>
                                    </p:set>
                                    <p:animEffect transition="in" filter="blinds(horizontal)">
                                      <p:cBhvr>
                                        <p:cTn id="7" dur="500"/>
                                        <p:tgtEl>
                                          <p:spTgt spid="6195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9525">
                                            <p:txEl>
                                              <p:pRg st="3" end="3"/>
                                            </p:txEl>
                                          </p:spTgt>
                                        </p:tgtEl>
                                        <p:attrNameLst>
                                          <p:attrName>style.visibility</p:attrName>
                                        </p:attrNameLst>
                                      </p:cBhvr>
                                      <p:to>
                                        <p:strVal val="visible"/>
                                      </p:to>
                                    </p:set>
                                    <p:animEffect transition="in" filter="blinds(horizontal)">
                                      <p:cBhvr>
                                        <p:cTn id="12" dur="500"/>
                                        <p:tgtEl>
                                          <p:spTgt spid="61952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9525">
                                            <p:txEl>
                                              <p:pRg st="4" end="4"/>
                                            </p:txEl>
                                          </p:spTgt>
                                        </p:tgtEl>
                                        <p:attrNameLst>
                                          <p:attrName>style.visibility</p:attrName>
                                        </p:attrNameLst>
                                      </p:cBhvr>
                                      <p:to>
                                        <p:strVal val="visible"/>
                                      </p:to>
                                    </p:set>
                                    <p:animEffect transition="in" filter="blinds(horizontal)">
                                      <p:cBhvr>
                                        <p:cTn id="17" dur="500"/>
                                        <p:tgtEl>
                                          <p:spTgt spid="619525">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19525">
                                            <p:txEl>
                                              <p:pRg st="5" end="5"/>
                                            </p:txEl>
                                          </p:spTgt>
                                        </p:tgtEl>
                                        <p:attrNameLst>
                                          <p:attrName>style.visibility</p:attrName>
                                        </p:attrNameLst>
                                      </p:cBhvr>
                                      <p:to>
                                        <p:strVal val="visible"/>
                                      </p:to>
                                    </p:set>
                                    <p:animEffect transition="in" filter="blinds(horizontal)">
                                      <p:cBhvr>
                                        <p:cTn id="20" dur="500"/>
                                        <p:tgtEl>
                                          <p:spTgt spid="619525">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19525">
                                            <p:txEl>
                                              <p:pRg st="6" end="6"/>
                                            </p:txEl>
                                          </p:spTgt>
                                        </p:tgtEl>
                                        <p:attrNameLst>
                                          <p:attrName>style.visibility</p:attrName>
                                        </p:attrNameLst>
                                      </p:cBhvr>
                                      <p:to>
                                        <p:strVal val="visible"/>
                                      </p:to>
                                    </p:set>
                                    <p:animEffect transition="in" filter="blinds(horizontal)">
                                      <p:cBhvr>
                                        <p:cTn id="23" dur="500"/>
                                        <p:tgtEl>
                                          <p:spTgt spid="619525">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19525">
                                            <p:txEl>
                                              <p:pRg st="7" end="7"/>
                                            </p:txEl>
                                          </p:spTgt>
                                        </p:tgtEl>
                                        <p:attrNameLst>
                                          <p:attrName>style.visibility</p:attrName>
                                        </p:attrNameLst>
                                      </p:cBhvr>
                                      <p:to>
                                        <p:strVal val="visible"/>
                                      </p:to>
                                    </p:set>
                                    <p:animEffect transition="in" filter="blinds(horizontal)">
                                      <p:cBhvr>
                                        <p:cTn id="26" dur="500"/>
                                        <p:tgtEl>
                                          <p:spTgt spid="61952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2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1" name="Rectangle 3"/>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3.2</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latin typeface="宋体" pitchFamily="2" charset="-122"/>
                <a:ea typeface="宋体" pitchFamily="2" charset="-122"/>
              </a:rPr>
              <a:t>语言和文法</a:t>
            </a:r>
          </a:p>
        </p:txBody>
      </p:sp>
      <p:sp>
        <p:nvSpPr>
          <p:cNvPr id="621572" name="Rectangle 4"/>
          <p:cNvSpPr>
            <a:spLocks noGrp="1" noChangeArrowheads="1"/>
          </p:cNvSpPr>
          <p:nvPr>
            <p:ph idx="1"/>
          </p:nvPr>
        </p:nvSpPr>
        <p:spPr>
          <a:xfrm>
            <a:off x="250825" y="1125538"/>
            <a:ext cx="8893175" cy="5111750"/>
          </a:xfrm>
        </p:spPr>
        <p:txBody>
          <a:bodyPr/>
          <a:lstStyle/>
          <a:p>
            <a:pPr>
              <a:buFontTx/>
              <a:buNone/>
              <a:defRPr/>
            </a:pPr>
            <a:r>
              <a:rPr lang="zh-CN" altLang="en-US" sz="2400" b="1" dirty="0" smtClean="0">
                <a:solidFill>
                  <a:srgbClr val="996633"/>
                </a:solidFill>
                <a:effectLst>
                  <a:outerShdw blurRad="38100" dist="38100" dir="2700000" algn="tl">
                    <a:srgbClr val="C0C0C0"/>
                  </a:outerShdw>
                </a:effectLst>
                <a:ea typeface="黑体" pitchFamily="49" charset="-122"/>
              </a:rPr>
              <a:t>3.2.3</a:t>
            </a:r>
            <a:r>
              <a:rPr lang="zh-CN" altLang="en-US" sz="2400" b="1" dirty="0" smtClean="0">
                <a:solidFill>
                  <a:srgbClr val="996633"/>
                </a:solidFill>
                <a:effectLst>
                  <a:outerShdw blurRad="38100" dist="38100" dir="2700000" algn="tl">
                    <a:srgbClr val="C0C0C0"/>
                  </a:outerShdw>
                </a:effectLst>
                <a:latin typeface="宋体" pitchFamily="2" charset="-122"/>
                <a:ea typeface="黑体" pitchFamily="49" charset="-122"/>
              </a:rPr>
              <a:t> </a:t>
            </a:r>
            <a:r>
              <a:rPr lang="zh-CN" altLang="en-US" sz="2400" b="1" dirty="0" smtClean="0">
                <a:solidFill>
                  <a:srgbClr val="996633"/>
                </a:solidFill>
                <a:effectLst>
                  <a:outerShdw blurRad="38100" dist="38100" dir="2700000" algn="tl">
                    <a:srgbClr val="C0C0C0"/>
                  </a:outerShdw>
                </a:effectLst>
                <a:latin typeface="宋体" pitchFamily="2" charset="-122"/>
                <a:ea typeface="宋体" pitchFamily="2" charset="-122"/>
              </a:rPr>
              <a:t>验证文法产生的语言</a:t>
            </a:r>
            <a:endParaRPr lang="zh-CN" altLang="en-US" sz="2400" b="1" dirty="0" smtClean="0">
              <a:solidFill>
                <a:srgbClr val="996633"/>
              </a:solidFill>
              <a:effectLst>
                <a:outerShdw blurRad="38100" dist="38100" dir="2700000" algn="tl">
                  <a:srgbClr val="C0C0C0"/>
                </a:outerShdw>
              </a:effectLst>
              <a:ea typeface="宋体" pitchFamily="2" charset="-122"/>
            </a:endParaRPr>
          </a:p>
          <a:p>
            <a:pPr>
              <a:buFontTx/>
              <a:buNone/>
              <a:defRPr/>
            </a:pPr>
            <a:r>
              <a:rPr lang="en-US" altLang="zh-CN" sz="2400" b="1" i="1" dirty="0" smtClean="0">
                <a:solidFill>
                  <a:schemeClr val="accent2"/>
                </a:solidFill>
                <a:effectLst>
                  <a:outerShdw blurRad="38100" dist="38100" dir="2700000" algn="tl">
                    <a:srgbClr val="C0C0C0"/>
                  </a:outerShdw>
                </a:effectLst>
                <a:ea typeface="宋体" pitchFamily="2" charset="-122"/>
              </a:rPr>
              <a:t>G </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 S</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S</a:t>
            </a:r>
            <a:r>
              <a:rPr lang="en-US" altLang="zh-CN" sz="2400" b="1" dirty="0" smtClean="0">
                <a:solidFill>
                  <a:schemeClr val="accent2"/>
                </a:solidFill>
                <a:effectLst>
                  <a:outerShdw blurRad="38100" dist="38100" dir="2700000" algn="tl">
                    <a:srgbClr val="C0C0C0"/>
                  </a:outerShdw>
                </a:effectLst>
                <a:ea typeface="宋体" pitchFamily="2" charset="-122"/>
              </a:rPr>
              <a:t> ) </a:t>
            </a:r>
            <a:r>
              <a:rPr lang="en-US" altLang="zh-CN" sz="2400" b="1" i="1" dirty="0" smtClean="0">
                <a:solidFill>
                  <a:schemeClr val="accent2"/>
                </a:solidFill>
                <a:effectLst>
                  <a:outerShdw blurRad="38100" dist="38100" dir="2700000" algn="tl">
                    <a:srgbClr val="C0C0C0"/>
                  </a:outerShdw>
                </a:effectLst>
                <a:ea typeface="宋体" pitchFamily="2" charset="-122"/>
              </a:rPr>
              <a:t>S</a:t>
            </a:r>
            <a:r>
              <a:rPr lang="en-US" altLang="zh-CN" sz="2400" b="1" dirty="0" smtClean="0">
                <a:solidFill>
                  <a:schemeClr val="accent2"/>
                </a:solidFill>
                <a:effectLst>
                  <a:outerShdw blurRad="38100" dist="38100" dir="2700000" algn="tl">
                    <a:srgbClr val="C0C0C0"/>
                  </a:outerShdw>
                </a:effectLst>
                <a:ea typeface="宋体" pitchFamily="2" charset="-122"/>
              </a:rPr>
              <a:t> |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L</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G</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 </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rPr>
              <a:t>配对的括号串的集合</a:t>
            </a:r>
          </a:p>
          <a:p>
            <a:pPr>
              <a:buFontTx/>
              <a:buNone/>
              <a:defRPr/>
            </a:pPr>
            <a:endPar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endParaRPr>
          </a:p>
          <a:p>
            <a:pPr>
              <a:defRPr/>
            </a:pPr>
            <a:r>
              <a:rPr lang="zh-CN" altLang="en-US" sz="2400" b="1" dirty="0" smtClean="0">
                <a:solidFill>
                  <a:srgbClr val="996633"/>
                </a:solidFill>
                <a:effectLst>
                  <a:outerShdw blurRad="38100" dist="38100" dir="2700000" algn="tl">
                    <a:srgbClr val="C0C0C0"/>
                  </a:outerShdw>
                </a:effectLst>
                <a:latin typeface="宋体" pitchFamily="2" charset="-122"/>
                <a:ea typeface="宋体" pitchFamily="2" charset="-122"/>
                <a:sym typeface="Symbol" pitchFamily="18" charset="2"/>
              </a:rPr>
              <a:t>按串长进行归纳</a:t>
            </a:r>
            <a:r>
              <a:rPr lang="zh-CN" altLang="en-US" sz="2400" b="1" dirty="0" smtClean="0">
                <a:solidFill>
                  <a:srgbClr val="996633"/>
                </a:solidFill>
                <a:effectLst>
                  <a:outerShdw blurRad="38100" dist="38100" dir="2700000" algn="tl">
                    <a:srgbClr val="C0C0C0"/>
                  </a:outerShdw>
                </a:effectLst>
                <a:ea typeface="宋体" pitchFamily="2" charset="-122"/>
                <a:sym typeface="Symbol" pitchFamily="18" charset="2"/>
              </a:rPr>
              <a:t>：</a:t>
            </a:r>
            <a:r>
              <a:rPr lang="zh-CN" altLang="en-US" sz="2400" b="1" dirty="0" smtClean="0">
                <a:solidFill>
                  <a:srgbClr val="996633"/>
                </a:solidFill>
                <a:effectLst>
                  <a:outerShdw blurRad="38100" dist="38100" dir="2700000" algn="tl">
                    <a:srgbClr val="C0C0C0"/>
                  </a:outerShdw>
                </a:effectLst>
                <a:latin typeface="宋体" pitchFamily="2" charset="-122"/>
                <a:ea typeface="宋体" pitchFamily="2" charset="-122"/>
                <a:sym typeface="Symbol" pitchFamily="18" charset="2"/>
              </a:rPr>
              <a:t>配对括号串可由</a:t>
            </a:r>
            <a:r>
              <a:rPr lang="en-US" altLang="zh-CN" sz="2400" b="1" i="1" dirty="0" smtClean="0">
                <a:solidFill>
                  <a:srgbClr val="996633"/>
                </a:solidFill>
                <a:effectLst>
                  <a:outerShdw blurRad="38100" dist="38100" dir="2700000" algn="tl">
                    <a:srgbClr val="C0C0C0"/>
                  </a:outerShdw>
                </a:effectLst>
                <a:ea typeface="宋体" pitchFamily="2" charset="-122"/>
              </a:rPr>
              <a:t>S</a:t>
            </a:r>
            <a:r>
              <a:rPr lang="zh-CN" altLang="en-US" sz="2400" b="1" dirty="0" smtClean="0">
                <a:solidFill>
                  <a:srgbClr val="996633"/>
                </a:solidFill>
                <a:effectLst>
                  <a:outerShdw blurRad="38100" dist="38100" dir="2700000" algn="tl">
                    <a:srgbClr val="C0C0C0"/>
                  </a:outerShdw>
                </a:effectLst>
                <a:ea typeface="宋体" pitchFamily="2" charset="-122"/>
              </a:rPr>
              <a:t>推出</a:t>
            </a:r>
            <a:endParaRPr lang="zh-CN" altLang="en-US" sz="2400" b="1" dirty="0" smtClean="0">
              <a:solidFill>
                <a:srgbClr val="996633"/>
              </a:solidFill>
              <a:effectLst>
                <a:outerShdw blurRad="38100" dist="38100" dir="2700000" algn="tl">
                  <a:srgbClr val="C0C0C0"/>
                </a:outerShdw>
              </a:effectLst>
              <a:ea typeface="宋体" pitchFamily="2" charset="-122"/>
              <a:sym typeface="Symbol" pitchFamily="18" charset="2"/>
            </a:endParaRPr>
          </a:p>
          <a:p>
            <a:pPr marL="457200" lvl="1" indent="0">
              <a:buFontTx/>
              <a:buNone/>
              <a:defRPr/>
            </a:pPr>
            <a:r>
              <a:rPr lang="zh-CN" altLang="en-US" sz="2400" b="1" dirty="0">
                <a:solidFill>
                  <a:schemeClr val="accent2"/>
                </a:solidFill>
                <a:effectLst>
                  <a:outerShdw blurRad="38100" dist="38100" dir="2700000" algn="tl">
                    <a:srgbClr val="C0C0C0"/>
                  </a:outerShdw>
                </a:effectLst>
                <a:ea typeface="宋体" pitchFamily="2" charset="-122"/>
                <a:sym typeface="Symbol" pitchFamily="18" charset="2"/>
              </a:rPr>
              <a:t>归纳基础： </a:t>
            </a:r>
            <a:r>
              <a:rPr lang="en-US" altLang="zh-CN" sz="2400" b="1" dirty="0">
                <a:solidFill>
                  <a:schemeClr val="accent2"/>
                </a:solidFill>
                <a:effectLst>
                  <a:outerShdw blurRad="38100" dist="38100" dir="2700000" algn="tl">
                    <a:srgbClr val="C0C0C0"/>
                  </a:outerShdw>
                </a:effectLst>
                <a:ea typeface="宋体" pitchFamily="2" charset="-122"/>
                <a:sym typeface="Symbol" pitchFamily="18" charset="2"/>
              </a:rPr>
              <a:t>S  </a:t>
            </a:r>
          </a:p>
          <a:p>
            <a:pPr marL="457200" lvl="1" indent="0">
              <a:buFontTx/>
              <a:buNone/>
              <a:defRPr/>
            </a:pPr>
            <a:r>
              <a:rPr lang="zh-CN" altLang="en-US" sz="2400" b="1" dirty="0" smtClean="0">
                <a:solidFill>
                  <a:schemeClr val="accent2"/>
                </a:solidFill>
                <a:effectLst>
                  <a:outerShdw blurRad="38100" dist="38100" dir="2700000" algn="tl">
                    <a:srgbClr val="C0C0C0"/>
                  </a:outerShdw>
                </a:effectLst>
                <a:ea typeface="宋体" pitchFamily="2" charset="-122"/>
                <a:sym typeface="Symbol" pitchFamily="18" charset="2"/>
              </a:rPr>
              <a:t>归纳假设：</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rPr>
              <a:t>长度小于</a:t>
            </a:r>
            <a:r>
              <a:rPr lang="zh-CN" altLang="en-US" sz="2400" b="1" dirty="0" smtClean="0">
                <a:solidFill>
                  <a:schemeClr val="accent2"/>
                </a:solidFill>
                <a:effectLst>
                  <a:outerShdw blurRad="38100" dist="38100" dir="2700000" algn="tl">
                    <a:srgbClr val="C0C0C0"/>
                  </a:outerShdw>
                </a:effectLst>
                <a:ea typeface="宋体" pitchFamily="2" charset="-122"/>
                <a:sym typeface="Symbol" pitchFamily="18" charset="2"/>
              </a:rPr>
              <a:t>2</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n</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rPr>
              <a:t>的都可以从</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S</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rPr>
              <a:t>推导出来 </a:t>
            </a:r>
          </a:p>
          <a:p>
            <a:pPr marL="457200" lvl="1" indent="0">
              <a:buFontTx/>
              <a:buNone/>
              <a:defRPr/>
            </a:pPr>
            <a:r>
              <a:rPr lang="zh-CN" altLang="en-US" sz="2400" b="1" dirty="0" smtClean="0">
                <a:solidFill>
                  <a:schemeClr val="accent2"/>
                </a:solidFill>
                <a:effectLst>
                  <a:outerShdw blurRad="38100" dist="38100" dir="2700000" algn="tl">
                    <a:srgbClr val="C0C0C0"/>
                  </a:outerShdw>
                </a:effectLst>
                <a:ea typeface="宋体" pitchFamily="2" charset="-122"/>
                <a:sym typeface="Symbol" pitchFamily="18" charset="2"/>
              </a:rPr>
              <a:t>归纳步骤：</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rPr>
              <a:t>考虑长度为</a:t>
            </a:r>
            <a:r>
              <a:rPr lang="zh-CN" altLang="en-US" sz="2400" b="1" dirty="0" smtClean="0">
                <a:solidFill>
                  <a:schemeClr val="accent2"/>
                </a:solidFill>
                <a:effectLst>
                  <a:outerShdw blurRad="38100" dist="38100" dir="2700000" algn="tl">
                    <a:srgbClr val="C0C0C0"/>
                  </a:outerShdw>
                </a:effectLst>
                <a:ea typeface="宋体" pitchFamily="2" charset="-122"/>
                <a:sym typeface="Symbol" pitchFamily="18" charset="2"/>
              </a:rPr>
              <a:t>2</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n</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n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1)</a:t>
            </a:r>
            <a:r>
              <a:rPr lang="zh-CN" altLang="en-US" sz="2400" b="1" dirty="0" smtClean="0">
                <a:solidFill>
                  <a:schemeClr val="accent2"/>
                </a:solidFill>
                <a:effectLst>
                  <a:outerShdw blurRad="38100" dist="38100" dir="2700000" algn="tl">
                    <a:srgbClr val="C0C0C0"/>
                  </a:outerShdw>
                </a:effectLst>
                <a:ea typeface="宋体" pitchFamily="2" charset="-122"/>
                <a:sym typeface="Symbol" pitchFamily="18" charset="2"/>
              </a:rPr>
              <a:t>的</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w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x</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y</a:t>
            </a:r>
            <a:endParaRPr lang="zh-CN" altLang="en-US" sz="2400" b="1" dirty="0" smtClean="0">
              <a:solidFill>
                <a:schemeClr val="accent2"/>
              </a:solidFill>
              <a:effectLst>
                <a:outerShdw blurRad="38100" dist="38100" dir="2700000" algn="tl">
                  <a:srgbClr val="C0C0C0"/>
                </a:outerShdw>
              </a:effectLst>
              <a:ea typeface="宋体" pitchFamily="2" charset="-122"/>
              <a:sym typeface="Symbol" pitchFamily="18" charset="2"/>
            </a:endParaRPr>
          </a:p>
          <a:p>
            <a:pPr lvl="1">
              <a:buFontTx/>
              <a:buNone/>
              <a:defRPr/>
            </a:pPr>
            <a:r>
              <a:rPr lang="zh-CN" altLang="en-US"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S</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 (</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S</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S</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 (</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x</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S</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 (</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x</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y</a:t>
            </a:r>
            <a:endParaRPr lang="zh-CN" altLang="en-US" sz="2400" b="1" i="1" dirty="0" smtClean="0">
              <a:solidFill>
                <a:schemeClr val="accent2"/>
              </a:solidFill>
              <a:effectLst>
                <a:outerShdw blurRad="38100" dist="38100" dir="2700000" algn="tl">
                  <a:srgbClr val="C0C0C0"/>
                </a:outerShdw>
              </a:effectLst>
              <a:ea typeface="宋体" pitchFamily="2" charset="-122"/>
              <a:sym typeface="Symbol" pitchFamily="18" charset="2"/>
            </a:endParaRPr>
          </a:p>
          <a:p>
            <a:pPr>
              <a:defRPr/>
            </a:pPr>
            <a:endParaRPr lang="zh-CN" altLang="en-US" sz="2400" dirty="0" smtClean="0">
              <a:ea typeface="宋体" pitchFamily="2" charset="-122"/>
            </a:endParaRPr>
          </a:p>
        </p:txBody>
      </p:sp>
      <p:sp>
        <p:nvSpPr>
          <p:cNvPr id="4403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F544CD28-6873-4021-B29A-8DA464BCDA80}" type="slidenum">
              <a:rPr lang="en-US" altLang="zh-CN">
                <a:solidFill>
                  <a:schemeClr val="bg2"/>
                </a:solidFill>
                <a:latin typeface="Arial" charset="0"/>
              </a:rPr>
              <a:pPr/>
              <a:t>46</a:t>
            </a:fld>
            <a:endParaRPr lang="en-US" altLang="zh-CN" dirty="0">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1572">
                                            <p:txEl>
                                              <p:pRg st="3" end="3"/>
                                            </p:txEl>
                                          </p:spTgt>
                                        </p:tgtEl>
                                        <p:attrNameLst>
                                          <p:attrName>style.visibility</p:attrName>
                                        </p:attrNameLst>
                                      </p:cBhvr>
                                      <p:to>
                                        <p:strVal val="visible"/>
                                      </p:to>
                                    </p:set>
                                    <p:animEffect transition="in" filter="blinds(horizontal)">
                                      <p:cBhvr>
                                        <p:cTn id="7" dur="500"/>
                                        <p:tgtEl>
                                          <p:spTgt spid="621572">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21572">
                                            <p:txEl>
                                              <p:pRg st="4" end="4"/>
                                            </p:txEl>
                                          </p:spTgt>
                                        </p:tgtEl>
                                        <p:attrNameLst>
                                          <p:attrName>style.visibility</p:attrName>
                                        </p:attrNameLst>
                                      </p:cBhvr>
                                      <p:to>
                                        <p:strVal val="visible"/>
                                      </p:to>
                                    </p:set>
                                    <p:animEffect transition="in" filter="blinds(horizontal)">
                                      <p:cBhvr>
                                        <p:cTn id="12" dur="500"/>
                                        <p:tgtEl>
                                          <p:spTgt spid="621572">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21572">
                                            <p:txEl>
                                              <p:pRg st="5" end="5"/>
                                            </p:txEl>
                                          </p:spTgt>
                                        </p:tgtEl>
                                        <p:attrNameLst>
                                          <p:attrName>style.visibility</p:attrName>
                                        </p:attrNameLst>
                                      </p:cBhvr>
                                      <p:to>
                                        <p:strVal val="visible"/>
                                      </p:to>
                                    </p:set>
                                    <p:animEffect transition="in" filter="blinds(horizontal)">
                                      <p:cBhvr>
                                        <p:cTn id="15" dur="500"/>
                                        <p:tgtEl>
                                          <p:spTgt spid="621572">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21572">
                                            <p:txEl>
                                              <p:pRg st="6" end="6"/>
                                            </p:txEl>
                                          </p:spTgt>
                                        </p:tgtEl>
                                        <p:attrNameLst>
                                          <p:attrName>style.visibility</p:attrName>
                                        </p:attrNameLst>
                                      </p:cBhvr>
                                      <p:to>
                                        <p:strVal val="visible"/>
                                      </p:to>
                                    </p:set>
                                    <p:animEffect transition="in" filter="blinds(horizontal)">
                                      <p:cBhvr>
                                        <p:cTn id="18" dur="500"/>
                                        <p:tgtEl>
                                          <p:spTgt spid="621572">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21572">
                                            <p:txEl>
                                              <p:pRg st="7" end="7"/>
                                            </p:txEl>
                                          </p:spTgt>
                                        </p:tgtEl>
                                        <p:attrNameLst>
                                          <p:attrName>style.visibility</p:attrName>
                                        </p:attrNameLst>
                                      </p:cBhvr>
                                      <p:to>
                                        <p:strVal val="visible"/>
                                      </p:to>
                                    </p:set>
                                    <p:animEffect transition="in" filter="blinds(horizontal)">
                                      <p:cBhvr>
                                        <p:cTn id="21" dur="500"/>
                                        <p:tgtEl>
                                          <p:spTgt spid="62157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p:txBody>
          <a:bodyPr>
            <a:normAutofit fontScale="90000"/>
          </a:bodyPr>
          <a:lstStyle/>
          <a:p>
            <a:pPr>
              <a:defRPr/>
            </a:pPr>
            <a:r>
              <a:rPr lang="zh-CN" altLang="en-US" smtClean="0">
                <a:effectLst>
                  <a:outerShdw blurRad="38100" dist="38100" dir="2700000" algn="tl">
                    <a:srgbClr val="C0C0C0"/>
                  </a:outerShdw>
                </a:effectLst>
                <a:latin typeface="宋体" pitchFamily="2" charset="-122"/>
                <a:ea typeface="宋体" pitchFamily="2" charset="-122"/>
              </a:rPr>
              <a:t>习    题</a:t>
            </a:r>
          </a:p>
        </p:txBody>
      </p:sp>
      <p:sp>
        <p:nvSpPr>
          <p:cNvPr id="658435" name="Rectangle 3"/>
          <p:cNvSpPr>
            <a:spLocks noGrp="1" noChangeArrowheads="1"/>
          </p:cNvSpPr>
          <p:nvPr>
            <p:ph idx="1"/>
          </p:nvPr>
        </p:nvSpPr>
        <p:spPr/>
        <p:txBody>
          <a:bodyPr/>
          <a:lstStyle/>
          <a:p>
            <a:pPr>
              <a:defRPr/>
            </a:pPr>
            <a:r>
              <a:rPr lang="en-US" altLang="zh-CN" sz="2800" b="1" smtClean="0">
                <a:solidFill>
                  <a:srgbClr val="996633"/>
                </a:solidFill>
                <a:effectLst>
                  <a:outerShdw blurRad="38100" dist="38100" dir="2700000" algn="tl">
                    <a:srgbClr val="C0C0C0"/>
                  </a:outerShdw>
                </a:effectLst>
                <a:ea typeface="宋体" pitchFamily="2" charset="-122"/>
              </a:rPr>
              <a:t>3.1    3.2</a:t>
            </a:r>
          </a:p>
        </p:txBody>
      </p:sp>
      <p:sp>
        <p:nvSpPr>
          <p:cNvPr id="45058" name="灯片编号占位符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61F71731-588E-4755-9A00-56358D5F4E22}" type="slidenum">
              <a:rPr lang="en-US" altLang="zh-CN" sz="6600">
                <a:solidFill>
                  <a:schemeClr val="bg2"/>
                </a:solidFill>
              </a:rPr>
              <a:pPr eaLnBrk="1" hangingPunct="1"/>
              <a:t>47</a:t>
            </a:fld>
            <a:endParaRPr lang="en-US" altLang="zh-CN" sz="6600" dirty="0">
              <a:solidFill>
                <a:schemeClr val="bg2"/>
              </a:solidFill>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r>
              <a:rPr lang="en-US" altLang="zh-CN" smtClean="0"/>
              <a:t>中国科大Copyright © 2009, Software School</a:t>
            </a:r>
            <a:endParaRPr lang="en-US" altLang="zh-CN"/>
          </a:p>
        </p:txBody>
      </p:sp>
      <p:sp>
        <p:nvSpPr>
          <p:cNvPr id="3" name="灯片编号占位符 2"/>
          <p:cNvSpPr>
            <a:spLocks noGrp="1"/>
          </p:cNvSpPr>
          <p:nvPr>
            <p:ph type="sldNum" sz="quarter" idx="11"/>
          </p:nvPr>
        </p:nvSpPr>
        <p:spPr/>
        <p:txBody>
          <a:bodyPr/>
          <a:lstStyle/>
          <a:p>
            <a:pPr>
              <a:defRPr/>
            </a:pPr>
            <a:fld id="{46FECDAB-E0DA-4404-8C29-53B8C8F4127A}" type="slidenum">
              <a:rPr lang="en-US" altLang="zh-CN" smtClean="0"/>
              <a:pPr>
                <a:defRPr/>
              </a:pPr>
              <a:t>5</a:t>
            </a:fld>
            <a:endParaRPr lang="en-US" altLang="zh-CN"/>
          </a:p>
        </p:txBody>
      </p:sp>
      <p:sp>
        <p:nvSpPr>
          <p:cNvPr id="4" name="日期占位符 3"/>
          <p:cNvSpPr>
            <a:spLocks noGrp="1"/>
          </p:cNvSpPr>
          <p:nvPr>
            <p:ph type="dt" sz="half" idx="12"/>
          </p:nvPr>
        </p:nvSpPr>
        <p:spPr/>
        <p:txBody>
          <a:bodyPr/>
          <a:lstStyle/>
          <a:p>
            <a:pPr>
              <a:defRPr/>
            </a:pPr>
            <a:fld id="{BB95622C-2572-4186-A369-0E3A9E51CE7B}" type="datetime1">
              <a:rPr lang="zh-CN" altLang="en-US" smtClean="0"/>
              <a:pPr>
                <a:defRPr/>
              </a:pPr>
              <a:t>2021/9/22</a:t>
            </a:fld>
            <a:r>
              <a:rPr lang="en-US" altLang="zh-CN" smtClean="0"/>
              <a:t>Monday, Sep 7</a:t>
            </a:r>
            <a:r>
              <a:rPr lang="en-US" altLang="zh-CN" baseline="30000" smtClean="0"/>
              <a:t>th</a:t>
            </a:r>
            <a:r>
              <a:rPr lang="en-US" altLang="zh-CN" smtClean="0"/>
              <a:t>, 2009</a:t>
            </a:r>
            <a:endParaRPr lang="en-US" altLang="zh-CN"/>
          </a:p>
        </p:txBody>
      </p:sp>
      <p:sp>
        <p:nvSpPr>
          <p:cNvPr id="6" name="文本框 5"/>
          <p:cNvSpPr txBox="1"/>
          <p:nvPr>
            <p:custDataLst>
              <p:tags r:id="rId2"/>
            </p:custDataLst>
          </p:nvPr>
        </p:nvSpPr>
        <p:spPr bwMode="auto">
          <a:xfrm>
            <a:off x="914400" y="635000"/>
            <a:ext cx="7315200" cy="21431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rtlCol="0" anchor="ctr" anchorCtr="0">
            <a:noAutofit/>
          </a:bodyPr>
          <a:lstStyle/>
          <a:p>
            <a:pPr>
              <a:spcBef>
                <a:spcPct val="50000"/>
              </a:spcBef>
            </a:pPr>
            <a:r>
              <a:rPr lang="zh-CN" altLang="en-US" sz="26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对下图中的</a:t>
            </a:r>
            <a:r>
              <a:rPr lang="en-US" altLang="zh-CN" sz="26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DFA</a:t>
            </a:r>
            <a:r>
              <a:rPr lang="zh-CN" altLang="en-US" sz="26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进行化简，则可得的状态的划分为（）</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3"/>
            </p:custDataLst>
          </p:nvPr>
        </p:nvSpPr>
        <p:spPr bwMode="auto">
          <a:xfrm>
            <a:off x="1828800" y="2786063"/>
            <a:ext cx="6400800" cy="64293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rtlCol="0" anchor="ctr" anchorCtr="0">
            <a:noAutofit/>
          </a:bodyPr>
          <a:lstStyle/>
          <a:p>
            <a:pPr>
              <a:spcBef>
                <a:spcPct val="50000"/>
              </a:spcBef>
            </a:pPr>
            <a:r>
              <a:rPr lang="en-US" altLang="zh-CN" sz="26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{0,1,2,3}{4}</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4"/>
            </p:custDataLst>
          </p:nvPr>
        </p:nvSpPr>
        <p:spPr bwMode="auto">
          <a:xfrm>
            <a:off x="1828800" y="3643313"/>
            <a:ext cx="6400800" cy="64293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rtlCol="0" anchor="ctr" anchorCtr="0">
            <a:noAutofit/>
          </a:bodyPr>
          <a:lstStyle/>
          <a:p>
            <a:pPr>
              <a:spcBef>
                <a:spcPct val="50000"/>
              </a:spcBef>
            </a:pPr>
            <a:r>
              <a:rPr lang="en-US" altLang="zh-CN" sz="26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{0,1}{2}{3}{4}</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5"/>
            </p:custDataLst>
          </p:nvPr>
        </p:nvSpPr>
        <p:spPr bwMode="auto">
          <a:xfrm>
            <a:off x="1828800" y="4500563"/>
            <a:ext cx="6400800" cy="64293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rtlCol="0" anchor="ctr" anchorCtr="0">
            <a:noAutofit/>
          </a:bodyPr>
          <a:lstStyle/>
          <a:p>
            <a:pPr>
              <a:spcBef>
                <a:spcPct val="50000"/>
              </a:spcBef>
            </a:pPr>
            <a:r>
              <a:rPr lang="en-US" altLang="zh-CN" sz="26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{0,3}{1}{2}{4}</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p:cNvSpPr txBox="1"/>
          <p:nvPr>
            <p:custDataLst>
              <p:tags r:id="rId6"/>
            </p:custDataLst>
          </p:nvPr>
        </p:nvSpPr>
        <p:spPr bwMode="auto">
          <a:xfrm>
            <a:off x="1828800" y="5357813"/>
            <a:ext cx="6400800" cy="64293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rtlCol="0" anchor="ctr" anchorCtr="0">
            <a:noAutofit/>
          </a:bodyPr>
          <a:lstStyle/>
          <a:p>
            <a:pPr>
              <a:spcBef>
                <a:spcPct val="50000"/>
              </a:spcBef>
            </a:pPr>
            <a:r>
              <a:rPr lang="en-US" altLang="zh-CN" sz="26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{0,3}{1,2}{4}</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圆角矩形 14"/>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2" name="Group 3"/>
          <p:cNvGrpSpPr>
            <a:grpSpLocks noChangeAspect="1"/>
          </p:cNvGrpSpPr>
          <p:nvPr/>
        </p:nvGrpSpPr>
        <p:grpSpPr bwMode="auto">
          <a:xfrm>
            <a:off x="2638033" y="1911945"/>
            <a:ext cx="6240462" cy="3098800"/>
            <a:chOff x="3040" y="13994"/>
            <a:chExt cx="4914" cy="2440"/>
          </a:xfrm>
        </p:grpSpPr>
        <p:sp>
          <p:nvSpPr>
            <p:cNvPr id="23" name="Rectangle 4"/>
            <p:cNvSpPr>
              <a:spLocks noChangeAspect="1" noChangeArrowheads="1"/>
            </p:cNvSpPr>
            <p:nvPr/>
          </p:nvSpPr>
          <p:spPr bwMode="auto">
            <a:xfrm>
              <a:off x="5000" y="13994"/>
              <a:ext cx="540" cy="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tIns="7200"/>
            <a:lstStyle/>
            <a:p>
              <a:pPr algn="just">
                <a:defRPr/>
              </a:pPr>
              <a:r>
                <a:rPr lang="en-US" altLang="zh-CN" b="1" dirty="0">
                  <a:effectLst>
                    <a:outerShdw blurRad="38100" dist="38100" dir="2700000" algn="tl">
                      <a:srgbClr val="C0C0C0"/>
                    </a:outerShdw>
                  </a:effectLst>
                  <a:latin typeface="Times New Roman" pitchFamily="18" charset="0"/>
                  <a:ea typeface="微软雅黑" panose="020B0503020204020204" pitchFamily="34" charset="-122"/>
                </a:rPr>
                <a:t>a</a:t>
              </a:r>
              <a:endParaRPr lang="en-US" altLang="zh-CN" b="1" dirty="0">
                <a:effectLst>
                  <a:outerShdw blurRad="38100" dist="38100" dir="2700000" algn="tl">
                    <a:srgbClr val="C0C0C0"/>
                  </a:outerShdw>
                </a:effectLst>
                <a:latin typeface="Tahoma" pitchFamily="34" charset="0"/>
                <a:ea typeface="微软雅黑" panose="020B0503020204020204" pitchFamily="34" charset="-122"/>
              </a:endParaRPr>
            </a:p>
          </p:txBody>
        </p:sp>
        <p:sp>
          <p:nvSpPr>
            <p:cNvPr id="24" name="Rectangle 5"/>
            <p:cNvSpPr>
              <a:spLocks noChangeAspect="1" noChangeArrowheads="1"/>
            </p:cNvSpPr>
            <p:nvPr/>
          </p:nvSpPr>
          <p:spPr bwMode="auto">
            <a:xfrm>
              <a:off x="6600" y="13994"/>
              <a:ext cx="540" cy="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tIns="7200"/>
            <a:lstStyle/>
            <a:p>
              <a:pPr algn="just">
                <a:defRPr/>
              </a:pPr>
              <a:r>
                <a:rPr lang="en-US" altLang="zh-CN" b="1" dirty="0">
                  <a:effectLst>
                    <a:outerShdw blurRad="38100" dist="38100" dir="2700000" algn="tl">
                      <a:srgbClr val="C0C0C0"/>
                    </a:outerShdw>
                  </a:effectLst>
                  <a:latin typeface="Times New Roman" pitchFamily="18" charset="0"/>
                  <a:ea typeface="微软雅黑" panose="020B0503020204020204" pitchFamily="34" charset="-122"/>
                </a:rPr>
                <a:t>a</a:t>
              </a:r>
              <a:endParaRPr lang="en-US" altLang="zh-CN" b="1" dirty="0">
                <a:effectLst>
                  <a:outerShdw blurRad="38100" dist="38100" dir="2700000" algn="tl">
                    <a:srgbClr val="C0C0C0"/>
                  </a:outerShdw>
                </a:effectLst>
                <a:latin typeface="Tahoma" pitchFamily="34" charset="0"/>
                <a:ea typeface="微软雅黑" panose="020B0503020204020204" pitchFamily="34" charset="-122"/>
              </a:endParaRPr>
            </a:p>
          </p:txBody>
        </p:sp>
        <p:sp>
          <p:nvSpPr>
            <p:cNvPr id="25" name="Rectangle 6"/>
            <p:cNvSpPr>
              <a:spLocks noChangeAspect="1" noChangeArrowheads="1"/>
            </p:cNvSpPr>
            <p:nvPr/>
          </p:nvSpPr>
          <p:spPr bwMode="auto">
            <a:xfrm>
              <a:off x="3280" y="13994"/>
              <a:ext cx="820" cy="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tIns="7200"/>
            <a:lstStyle/>
            <a:p>
              <a:pPr algn="just">
                <a:defRPr/>
              </a:pPr>
              <a:r>
                <a:rPr lang="en-US" altLang="zh-CN" b="1" dirty="0">
                  <a:effectLst>
                    <a:outerShdw blurRad="38100" dist="38100" dir="2700000" algn="tl">
                      <a:srgbClr val="C0C0C0"/>
                    </a:outerShdw>
                  </a:effectLst>
                  <a:latin typeface="Times New Roman" pitchFamily="18" charset="0"/>
                  <a:ea typeface="微软雅黑" panose="020B0503020204020204" pitchFamily="34" charset="-122"/>
                </a:rPr>
                <a:t>start</a:t>
              </a:r>
              <a:endParaRPr lang="en-US" altLang="zh-CN" b="1" dirty="0">
                <a:effectLst>
                  <a:outerShdw blurRad="38100" dist="38100" dir="2700000" algn="tl">
                    <a:srgbClr val="C0C0C0"/>
                  </a:outerShdw>
                </a:effectLst>
                <a:latin typeface="Tahoma" pitchFamily="34" charset="0"/>
                <a:ea typeface="微软雅黑" panose="020B0503020204020204" pitchFamily="34" charset="-122"/>
              </a:endParaRPr>
            </a:p>
          </p:txBody>
        </p:sp>
        <p:sp>
          <p:nvSpPr>
            <p:cNvPr id="26" name="Oval 7"/>
            <p:cNvSpPr>
              <a:spLocks noChangeAspect="1" noChangeArrowheads="1"/>
            </p:cNvSpPr>
            <p:nvPr/>
          </p:nvSpPr>
          <p:spPr bwMode="auto">
            <a:xfrm flipH="1">
              <a:off x="4098" y="14065"/>
              <a:ext cx="455" cy="454"/>
            </a:xfrm>
            <a:prstGeom prst="ellipse">
              <a:avLst/>
            </a:prstGeom>
            <a:noFill/>
            <a:ln w="254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tIns="28800"/>
            <a:lstStyle/>
            <a:p>
              <a:pPr algn="just">
                <a:defRPr/>
              </a:pPr>
              <a:r>
                <a:rPr lang="en-US" altLang="zh-CN" b="1" dirty="0">
                  <a:effectLst>
                    <a:outerShdw blurRad="38100" dist="38100" dir="2700000" algn="tl">
                      <a:srgbClr val="C0C0C0"/>
                    </a:outerShdw>
                  </a:effectLst>
                  <a:latin typeface="Times New Roman" pitchFamily="18" charset="0"/>
                  <a:ea typeface="微软雅黑" panose="020B0503020204020204" pitchFamily="34" charset="-122"/>
                </a:rPr>
                <a:t>0</a:t>
              </a:r>
              <a:endParaRPr lang="en-US" altLang="zh-CN" b="1" dirty="0">
                <a:effectLst>
                  <a:outerShdw blurRad="38100" dist="38100" dir="2700000" algn="tl">
                    <a:srgbClr val="C0C0C0"/>
                  </a:outerShdw>
                </a:effectLst>
                <a:latin typeface="Tahoma" pitchFamily="34" charset="0"/>
                <a:ea typeface="微软雅黑" panose="020B0503020204020204" pitchFamily="34" charset="-122"/>
              </a:endParaRPr>
            </a:p>
          </p:txBody>
        </p:sp>
        <p:sp>
          <p:nvSpPr>
            <p:cNvPr id="27" name="Oval 8"/>
            <p:cNvSpPr>
              <a:spLocks noChangeAspect="1" noChangeArrowheads="1"/>
            </p:cNvSpPr>
            <p:nvPr/>
          </p:nvSpPr>
          <p:spPr bwMode="auto">
            <a:xfrm flipH="1">
              <a:off x="5799" y="14065"/>
              <a:ext cx="454" cy="454"/>
            </a:xfrm>
            <a:prstGeom prst="ellipse">
              <a:avLst/>
            </a:prstGeom>
            <a:noFill/>
            <a:ln w="254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tIns="28800"/>
            <a:lstStyle/>
            <a:p>
              <a:pPr algn="just">
                <a:defRPr/>
              </a:pPr>
              <a:r>
                <a:rPr lang="en-US" altLang="zh-CN" b="1" dirty="0">
                  <a:effectLst>
                    <a:outerShdw blurRad="38100" dist="38100" dir="2700000" algn="tl">
                      <a:srgbClr val="C0C0C0"/>
                    </a:outerShdw>
                  </a:effectLst>
                  <a:latin typeface="Times New Roman" pitchFamily="18" charset="0"/>
                  <a:ea typeface="微软雅黑" panose="020B0503020204020204" pitchFamily="34" charset="-122"/>
                </a:rPr>
                <a:t>1</a:t>
              </a:r>
              <a:endParaRPr lang="en-US" altLang="zh-CN" b="1" dirty="0">
                <a:effectLst>
                  <a:outerShdw blurRad="38100" dist="38100" dir="2700000" algn="tl">
                    <a:srgbClr val="C0C0C0"/>
                  </a:outerShdw>
                </a:effectLst>
                <a:latin typeface="Tahoma" pitchFamily="34" charset="0"/>
                <a:ea typeface="微软雅黑" panose="020B0503020204020204" pitchFamily="34" charset="-122"/>
              </a:endParaRPr>
            </a:p>
          </p:txBody>
        </p:sp>
        <p:sp>
          <p:nvSpPr>
            <p:cNvPr id="28" name="Oval 9"/>
            <p:cNvSpPr>
              <a:spLocks noChangeAspect="1" noChangeArrowheads="1"/>
            </p:cNvSpPr>
            <p:nvPr/>
          </p:nvSpPr>
          <p:spPr bwMode="auto">
            <a:xfrm flipH="1">
              <a:off x="7500" y="14065"/>
              <a:ext cx="454" cy="454"/>
            </a:xfrm>
            <a:prstGeom prst="ellipse">
              <a:avLst/>
            </a:prstGeom>
            <a:noFill/>
            <a:ln w="254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tIns="28800"/>
            <a:lstStyle/>
            <a:p>
              <a:pPr algn="just">
                <a:defRPr/>
              </a:pPr>
              <a:r>
                <a:rPr lang="en-US" altLang="zh-CN" b="1" dirty="0">
                  <a:effectLst>
                    <a:outerShdw blurRad="38100" dist="38100" dir="2700000" algn="tl">
                      <a:srgbClr val="C0C0C0"/>
                    </a:outerShdw>
                  </a:effectLst>
                  <a:latin typeface="Times New Roman" pitchFamily="18" charset="0"/>
                  <a:ea typeface="微软雅黑" panose="020B0503020204020204" pitchFamily="34" charset="-122"/>
                </a:rPr>
                <a:t>2</a:t>
              </a:r>
              <a:endParaRPr lang="en-US" altLang="zh-CN" b="1" dirty="0">
                <a:effectLst>
                  <a:outerShdw blurRad="38100" dist="38100" dir="2700000" algn="tl">
                    <a:srgbClr val="C0C0C0"/>
                  </a:outerShdw>
                </a:effectLst>
                <a:latin typeface="Tahoma" pitchFamily="34" charset="0"/>
                <a:ea typeface="微软雅黑" panose="020B0503020204020204" pitchFamily="34" charset="-122"/>
              </a:endParaRPr>
            </a:p>
          </p:txBody>
        </p:sp>
        <p:sp>
          <p:nvSpPr>
            <p:cNvPr id="29" name="Oval 10"/>
            <p:cNvSpPr>
              <a:spLocks noChangeAspect="1" noChangeArrowheads="1"/>
            </p:cNvSpPr>
            <p:nvPr/>
          </p:nvSpPr>
          <p:spPr bwMode="auto">
            <a:xfrm flipH="1">
              <a:off x="4948" y="15002"/>
              <a:ext cx="455" cy="455"/>
            </a:xfrm>
            <a:prstGeom prst="ellipse">
              <a:avLst/>
            </a:prstGeom>
            <a:noFill/>
            <a:ln w="254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tIns="28800"/>
            <a:lstStyle/>
            <a:p>
              <a:pPr algn="just">
                <a:defRPr/>
              </a:pPr>
              <a:r>
                <a:rPr lang="en-US" altLang="zh-CN" b="1" dirty="0">
                  <a:effectLst>
                    <a:outerShdw blurRad="38100" dist="38100" dir="2700000" algn="tl">
                      <a:srgbClr val="C0C0C0"/>
                    </a:outerShdw>
                  </a:effectLst>
                  <a:latin typeface="Times New Roman" pitchFamily="18" charset="0"/>
                  <a:ea typeface="微软雅黑" panose="020B0503020204020204" pitchFamily="34" charset="-122"/>
                </a:rPr>
                <a:t>3</a:t>
              </a:r>
              <a:endParaRPr lang="en-US" altLang="zh-CN" b="1" dirty="0">
                <a:effectLst>
                  <a:outerShdw blurRad="38100" dist="38100" dir="2700000" algn="tl">
                    <a:srgbClr val="C0C0C0"/>
                  </a:outerShdw>
                </a:effectLst>
                <a:latin typeface="Tahoma" pitchFamily="34" charset="0"/>
                <a:ea typeface="微软雅黑" panose="020B0503020204020204" pitchFamily="34" charset="-122"/>
              </a:endParaRPr>
            </a:p>
          </p:txBody>
        </p:sp>
        <p:sp>
          <p:nvSpPr>
            <p:cNvPr id="30" name="Oval 11"/>
            <p:cNvSpPr>
              <a:spLocks noChangeAspect="1" noChangeArrowheads="1"/>
            </p:cNvSpPr>
            <p:nvPr/>
          </p:nvSpPr>
          <p:spPr bwMode="auto">
            <a:xfrm flipH="1">
              <a:off x="6649" y="15002"/>
              <a:ext cx="454" cy="455"/>
            </a:xfrm>
            <a:prstGeom prst="ellipse">
              <a:avLst/>
            </a:prstGeom>
            <a:noFill/>
            <a:ln w="254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tIns="28800"/>
            <a:lstStyle/>
            <a:p>
              <a:pPr>
                <a:defRPr/>
              </a:pPr>
              <a:endParaRPr lang="zh-CN" altLang="en-US" b="1" dirty="0">
                <a:effectLst>
                  <a:outerShdw blurRad="38100" dist="38100" dir="2700000" algn="tl">
                    <a:srgbClr val="C0C0C0"/>
                  </a:outerShdw>
                </a:effectLst>
                <a:latin typeface="Tahoma" pitchFamily="34" charset="0"/>
                <a:ea typeface="微软雅黑" panose="020B0503020204020204" pitchFamily="34" charset="-122"/>
              </a:endParaRPr>
            </a:p>
          </p:txBody>
        </p:sp>
        <p:sp>
          <p:nvSpPr>
            <p:cNvPr id="31" name="Line 12"/>
            <p:cNvSpPr>
              <a:spLocks noChangeAspect="1" noChangeShapeType="1"/>
            </p:cNvSpPr>
            <p:nvPr/>
          </p:nvSpPr>
          <p:spPr bwMode="auto">
            <a:xfrm>
              <a:off x="3040" y="14278"/>
              <a:ext cx="1080" cy="0"/>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54000" tIns="0" rIns="36000" bIns="0"/>
            <a:lstStyle/>
            <a:p>
              <a:endParaRPr lang="zh-CN" altLang="en-US" dirty="0">
                <a:ea typeface="微软雅黑" panose="020B0503020204020204" pitchFamily="34" charset="-122"/>
              </a:endParaRPr>
            </a:p>
          </p:txBody>
        </p:sp>
        <p:sp>
          <p:nvSpPr>
            <p:cNvPr id="32" name="Line 13"/>
            <p:cNvSpPr>
              <a:spLocks noChangeAspect="1" noChangeShapeType="1"/>
            </p:cNvSpPr>
            <p:nvPr/>
          </p:nvSpPr>
          <p:spPr bwMode="auto">
            <a:xfrm>
              <a:off x="4660" y="14278"/>
              <a:ext cx="1080" cy="0"/>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54000" tIns="0" rIns="36000" bIns="0"/>
            <a:lstStyle/>
            <a:p>
              <a:endParaRPr lang="zh-CN" altLang="en-US" dirty="0">
                <a:ea typeface="微软雅黑" panose="020B0503020204020204" pitchFamily="34" charset="-122"/>
              </a:endParaRPr>
            </a:p>
          </p:txBody>
        </p:sp>
        <p:sp>
          <p:nvSpPr>
            <p:cNvPr id="33" name="Line 14"/>
            <p:cNvSpPr>
              <a:spLocks noChangeAspect="1" noChangeShapeType="1"/>
            </p:cNvSpPr>
            <p:nvPr/>
          </p:nvSpPr>
          <p:spPr bwMode="auto">
            <a:xfrm>
              <a:off x="6340" y="14274"/>
              <a:ext cx="1134" cy="0"/>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54000" tIns="0" rIns="36000" bIns="0"/>
            <a:lstStyle/>
            <a:p>
              <a:endParaRPr lang="zh-CN" altLang="en-US" dirty="0">
                <a:ea typeface="微软雅黑" panose="020B0503020204020204" pitchFamily="34" charset="-122"/>
              </a:endParaRPr>
            </a:p>
          </p:txBody>
        </p:sp>
        <p:sp>
          <p:nvSpPr>
            <p:cNvPr id="34" name="Line 15"/>
            <p:cNvSpPr>
              <a:spLocks noChangeAspect="1" noChangeShapeType="1"/>
            </p:cNvSpPr>
            <p:nvPr/>
          </p:nvSpPr>
          <p:spPr bwMode="auto">
            <a:xfrm>
              <a:off x="4480" y="14434"/>
              <a:ext cx="540" cy="624"/>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54000" tIns="0" rIns="36000" bIns="0"/>
            <a:lstStyle/>
            <a:p>
              <a:endParaRPr lang="zh-CN" altLang="en-US" dirty="0">
                <a:ea typeface="微软雅黑" panose="020B0503020204020204" pitchFamily="34" charset="-122"/>
              </a:endParaRPr>
            </a:p>
          </p:txBody>
        </p:sp>
        <p:sp>
          <p:nvSpPr>
            <p:cNvPr id="35" name="Line 16"/>
            <p:cNvSpPr>
              <a:spLocks noChangeAspect="1" noChangeShapeType="1"/>
            </p:cNvSpPr>
            <p:nvPr/>
          </p:nvSpPr>
          <p:spPr bwMode="auto">
            <a:xfrm flipV="1">
              <a:off x="5380" y="14434"/>
              <a:ext cx="510" cy="624"/>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54000" tIns="0" rIns="36000" bIns="0"/>
            <a:lstStyle/>
            <a:p>
              <a:endParaRPr lang="zh-CN" altLang="en-US" dirty="0">
                <a:ea typeface="微软雅黑" panose="020B0503020204020204" pitchFamily="34" charset="-122"/>
              </a:endParaRPr>
            </a:p>
          </p:txBody>
        </p:sp>
        <p:sp>
          <p:nvSpPr>
            <p:cNvPr id="36" name="Line 17"/>
            <p:cNvSpPr>
              <a:spLocks noChangeAspect="1" noChangeShapeType="1"/>
            </p:cNvSpPr>
            <p:nvPr/>
          </p:nvSpPr>
          <p:spPr bwMode="auto">
            <a:xfrm>
              <a:off x="6260" y="14394"/>
              <a:ext cx="540" cy="624"/>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54000" tIns="0" rIns="36000" bIns="0"/>
            <a:lstStyle/>
            <a:p>
              <a:endParaRPr lang="zh-CN" altLang="en-US" dirty="0">
                <a:ea typeface="微软雅黑" panose="020B0503020204020204" pitchFamily="34" charset="-122"/>
              </a:endParaRPr>
            </a:p>
          </p:txBody>
        </p:sp>
        <p:sp>
          <p:nvSpPr>
            <p:cNvPr id="37" name="Line 18"/>
            <p:cNvSpPr>
              <a:spLocks noChangeAspect="1" noChangeShapeType="1"/>
            </p:cNvSpPr>
            <p:nvPr/>
          </p:nvSpPr>
          <p:spPr bwMode="auto">
            <a:xfrm flipH="1">
              <a:off x="7000" y="14434"/>
              <a:ext cx="540" cy="624"/>
            </a:xfrm>
            <a:prstGeom prst="line">
              <a:avLst/>
            </a:prstGeom>
            <a:noFill/>
            <a:ln w="254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54000" tIns="0" rIns="36000" bIns="0"/>
            <a:lstStyle/>
            <a:p>
              <a:endParaRPr lang="zh-CN" altLang="en-US" dirty="0">
                <a:ea typeface="微软雅黑" panose="020B0503020204020204" pitchFamily="34" charset="-122"/>
              </a:endParaRPr>
            </a:p>
          </p:txBody>
        </p:sp>
        <p:sp>
          <p:nvSpPr>
            <p:cNvPr id="38" name="Freeform 19"/>
            <p:cNvSpPr>
              <a:spLocks noChangeAspect="1"/>
            </p:cNvSpPr>
            <p:nvPr/>
          </p:nvSpPr>
          <p:spPr bwMode="auto">
            <a:xfrm>
              <a:off x="4903" y="15354"/>
              <a:ext cx="483" cy="573"/>
            </a:xfrm>
            <a:custGeom>
              <a:avLst/>
              <a:gdLst>
                <a:gd name="T0" fmla="*/ 424 w 483"/>
                <a:gd name="T1" fmla="*/ 53 h 573"/>
                <a:gd name="T2" fmla="*/ 477 w 483"/>
                <a:gd name="T3" fmla="*/ 325 h 573"/>
                <a:gd name="T4" fmla="*/ 387 w 483"/>
                <a:gd name="T5" fmla="*/ 520 h 573"/>
                <a:gd name="T6" fmla="*/ 222 w 483"/>
                <a:gd name="T7" fmla="*/ 565 h 573"/>
                <a:gd name="T8" fmla="*/ 42 w 483"/>
                <a:gd name="T9" fmla="*/ 490 h 573"/>
                <a:gd name="T10" fmla="*/ 109 w 483"/>
                <a:gd name="T11" fmla="*/ 68 h 573"/>
                <a:gd name="T12" fmla="*/ 139 w 483"/>
                <a:gd name="T13" fmla="*/ 38 h 5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3" h="573">
                  <a:moveTo>
                    <a:pt x="424" y="53"/>
                  </a:moveTo>
                  <a:cubicBezTo>
                    <a:pt x="421" y="98"/>
                    <a:pt x="483" y="247"/>
                    <a:pt x="477" y="325"/>
                  </a:cubicBezTo>
                  <a:cubicBezTo>
                    <a:pt x="471" y="403"/>
                    <a:pt x="429" y="480"/>
                    <a:pt x="387" y="520"/>
                  </a:cubicBezTo>
                  <a:cubicBezTo>
                    <a:pt x="345" y="553"/>
                    <a:pt x="279" y="570"/>
                    <a:pt x="222" y="565"/>
                  </a:cubicBezTo>
                  <a:cubicBezTo>
                    <a:pt x="165" y="560"/>
                    <a:pt x="61" y="573"/>
                    <a:pt x="42" y="490"/>
                  </a:cubicBezTo>
                  <a:cubicBezTo>
                    <a:pt x="0" y="420"/>
                    <a:pt x="94" y="145"/>
                    <a:pt x="109" y="68"/>
                  </a:cubicBezTo>
                  <a:cubicBezTo>
                    <a:pt x="142" y="35"/>
                    <a:pt x="139" y="0"/>
                    <a:pt x="139" y="38"/>
                  </a:cubicBezTo>
                </a:path>
              </a:pathLst>
            </a:custGeom>
            <a:noFill/>
            <a:ln w="25400" cap="flat" cmpd="sng">
              <a:solidFill>
                <a:srgbClr val="000000"/>
              </a:solidFill>
              <a:prstDash val="solid"/>
              <a:round/>
              <a:headEnd type="none" w="med" len="me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54000" tIns="0" rIns="36000" bIns="0"/>
            <a:lstStyle/>
            <a:p>
              <a:endParaRPr lang="zh-CN" altLang="en-US" dirty="0">
                <a:ea typeface="微软雅黑" panose="020B0503020204020204" pitchFamily="34" charset="-122"/>
              </a:endParaRPr>
            </a:p>
          </p:txBody>
        </p:sp>
        <p:sp>
          <p:nvSpPr>
            <p:cNvPr id="39" name="Freeform 20"/>
            <p:cNvSpPr>
              <a:spLocks noChangeAspect="1"/>
            </p:cNvSpPr>
            <p:nvPr/>
          </p:nvSpPr>
          <p:spPr bwMode="auto">
            <a:xfrm>
              <a:off x="6600" y="15414"/>
              <a:ext cx="483" cy="573"/>
            </a:xfrm>
            <a:custGeom>
              <a:avLst/>
              <a:gdLst>
                <a:gd name="T0" fmla="*/ 424 w 483"/>
                <a:gd name="T1" fmla="*/ 53 h 573"/>
                <a:gd name="T2" fmla="*/ 477 w 483"/>
                <a:gd name="T3" fmla="*/ 325 h 573"/>
                <a:gd name="T4" fmla="*/ 387 w 483"/>
                <a:gd name="T5" fmla="*/ 520 h 573"/>
                <a:gd name="T6" fmla="*/ 222 w 483"/>
                <a:gd name="T7" fmla="*/ 565 h 573"/>
                <a:gd name="T8" fmla="*/ 42 w 483"/>
                <a:gd name="T9" fmla="*/ 490 h 573"/>
                <a:gd name="T10" fmla="*/ 109 w 483"/>
                <a:gd name="T11" fmla="*/ 68 h 573"/>
                <a:gd name="T12" fmla="*/ 139 w 483"/>
                <a:gd name="T13" fmla="*/ 38 h 5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3" h="573">
                  <a:moveTo>
                    <a:pt x="424" y="53"/>
                  </a:moveTo>
                  <a:cubicBezTo>
                    <a:pt x="421" y="98"/>
                    <a:pt x="483" y="247"/>
                    <a:pt x="477" y="325"/>
                  </a:cubicBezTo>
                  <a:cubicBezTo>
                    <a:pt x="471" y="403"/>
                    <a:pt x="429" y="480"/>
                    <a:pt x="387" y="520"/>
                  </a:cubicBezTo>
                  <a:cubicBezTo>
                    <a:pt x="345" y="553"/>
                    <a:pt x="279" y="570"/>
                    <a:pt x="222" y="565"/>
                  </a:cubicBezTo>
                  <a:cubicBezTo>
                    <a:pt x="165" y="560"/>
                    <a:pt x="61" y="573"/>
                    <a:pt x="42" y="490"/>
                  </a:cubicBezTo>
                  <a:cubicBezTo>
                    <a:pt x="0" y="420"/>
                    <a:pt x="94" y="145"/>
                    <a:pt x="109" y="68"/>
                  </a:cubicBezTo>
                  <a:cubicBezTo>
                    <a:pt x="142" y="35"/>
                    <a:pt x="139" y="0"/>
                    <a:pt x="139" y="38"/>
                  </a:cubicBezTo>
                </a:path>
              </a:pathLst>
            </a:custGeom>
            <a:noFill/>
            <a:ln w="25400" cap="flat" cmpd="sng">
              <a:solidFill>
                <a:srgbClr val="000000"/>
              </a:solidFill>
              <a:prstDash val="solid"/>
              <a:round/>
              <a:headEnd type="none" w="med" len="me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54000" tIns="0" rIns="36000" bIns="0"/>
            <a:lstStyle/>
            <a:p>
              <a:endParaRPr lang="zh-CN" altLang="en-US" dirty="0">
                <a:ea typeface="微软雅黑" panose="020B0503020204020204" pitchFamily="34" charset="-122"/>
              </a:endParaRPr>
            </a:p>
          </p:txBody>
        </p:sp>
        <p:sp>
          <p:nvSpPr>
            <p:cNvPr id="40" name="Rectangle 21"/>
            <p:cNvSpPr>
              <a:spLocks noChangeAspect="1" noChangeArrowheads="1"/>
            </p:cNvSpPr>
            <p:nvPr/>
          </p:nvSpPr>
          <p:spPr bwMode="auto">
            <a:xfrm>
              <a:off x="5240" y="14574"/>
              <a:ext cx="540" cy="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tIns="7200"/>
            <a:lstStyle/>
            <a:p>
              <a:pPr algn="just">
                <a:defRPr/>
              </a:pPr>
              <a:r>
                <a:rPr lang="en-US" altLang="zh-CN" b="1" dirty="0">
                  <a:effectLst>
                    <a:outerShdw blurRad="38100" dist="38100" dir="2700000" algn="tl">
                      <a:srgbClr val="C0C0C0"/>
                    </a:outerShdw>
                  </a:effectLst>
                  <a:latin typeface="Times New Roman" pitchFamily="18" charset="0"/>
                  <a:ea typeface="微软雅黑" panose="020B0503020204020204" pitchFamily="34" charset="-122"/>
                </a:rPr>
                <a:t>a</a:t>
              </a:r>
              <a:endParaRPr lang="en-US" altLang="zh-CN" b="1" dirty="0">
                <a:effectLst>
                  <a:outerShdw blurRad="38100" dist="38100" dir="2700000" algn="tl">
                    <a:srgbClr val="C0C0C0"/>
                  </a:outerShdw>
                </a:effectLst>
                <a:latin typeface="Tahoma" pitchFamily="34" charset="0"/>
                <a:ea typeface="微软雅黑" panose="020B0503020204020204" pitchFamily="34" charset="-122"/>
              </a:endParaRPr>
            </a:p>
          </p:txBody>
        </p:sp>
        <p:sp>
          <p:nvSpPr>
            <p:cNvPr id="41" name="Rectangle 22"/>
            <p:cNvSpPr>
              <a:spLocks noChangeAspect="1" noChangeArrowheads="1"/>
            </p:cNvSpPr>
            <p:nvPr/>
          </p:nvSpPr>
          <p:spPr bwMode="auto">
            <a:xfrm>
              <a:off x="6940" y="14534"/>
              <a:ext cx="540" cy="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tIns="7200"/>
            <a:lstStyle/>
            <a:p>
              <a:pPr algn="just">
                <a:defRPr/>
              </a:pPr>
              <a:r>
                <a:rPr lang="en-US" altLang="zh-CN" b="1" dirty="0">
                  <a:effectLst>
                    <a:outerShdw blurRad="38100" dist="38100" dir="2700000" algn="tl">
                      <a:srgbClr val="C0C0C0"/>
                    </a:outerShdw>
                  </a:effectLst>
                  <a:latin typeface="Times New Roman" pitchFamily="18" charset="0"/>
                  <a:ea typeface="微软雅黑" panose="020B0503020204020204" pitchFamily="34" charset="-122"/>
                </a:rPr>
                <a:t>b</a:t>
              </a:r>
              <a:endParaRPr lang="en-US" altLang="zh-CN" b="1" dirty="0">
                <a:effectLst>
                  <a:outerShdw blurRad="38100" dist="38100" dir="2700000" algn="tl">
                    <a:srgbClr val="C0C0C0"/>
                  </a:outerShdw>
                </a:effectLst>
                <a:latin typeface="Tahoma" pitchFamily="34" charset="0"/>
                <a:ea typeface="微软雅黑" panose="020B0503020204020204" pitchFamily="34" charset="-122"/>
              </a:endParaRPr>
            </a:p>
          </p:txBody>
        </p:sp>
        <p:sp>
          <p:nvSpPr>
            <p:cNvPr id="42" name="Rectangle 23"/>
            <p:cNvSpPr>
              <a:spLocks noChangeAspect="1" noChangeArrowheads="1"/>
            </p:cNvSpPr>
            <p:nvPr/>
          </p:nvSpPr>
          <p:spPr bwMode="auto">
            <a:xfrm>
              <a:off x="6440" y="14494"/>
              <a:ext cx="540" cy="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tIns="7200"/>
            <a:lstStyle/>
            <a:p>
              <a:pPr algn="just">
                <a:defRPr/>
              </a:pPr>
              <a:r>
                <a:rPr lang="en-US" altLang="zh-CN" b="1" dirty="0">
                  <a:effectLst>
                    <a:outerShdw blurRad="38100" dist="38100" dir="2700000" algn="tl">
                      <a:srgbClr val="C0C0C0"/>
                    </a:outerShdw>
                  </a:effectLst>
                  <a:latin typeface="Times New Roman" pitchFamily="18" charset="0"/>
                  <a:ea typeface="微软雅黑" panose="020B0503020204020204" pitchFamily="34" charset="-122"/>
                </a:rPr>
                <a:t>b</a:t>
              </a:r>
              <a:endParaRPr lang="en-US" altLang="zh-CN" b="1" dirty="0">
                <a:effectLst>
                  <a:outerShdw blurRad="38100" dist="38100" dir="2700000" algn="tl">
                    <a:srgbClr val="C0C0C0"/>
                  </a:outerShdw>
                </a:effectLst>
                <a:latin typeface="Tahoma" pitchFamily="34" charset="0"/>
                <a:ea typeface="微软雅黑" panose="020B0503020204020204" pitchFamily="34" charset="-122"/>
              </a:endParaRPr>
            </a:p>
          </p:txBody>
        </p:sp>
        <p:sp>
          <p:nvSpPr>
            <p:cNvPr id="43" name="Rectangle 24"/>
            <p:cNvSpPr>
              <a:spLocks noChangeAspect="1" noChangeArrowheads="1"/>
            </p:cNvSpPr>
            <p:nvPr/>
          </p:nvSpPr>
          <p:spPr bwMode="auto">
            <a:xfrm>
              <a:off x="4660" y="14534"/>
              <a:ext cx="540" cy="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tIns="7200"/>
            <a:lstStyle/>
            <a:p>
              <a:pPr algn="just">
                <a:defRPr/>
              </a:pPr>
              <a:r>
                <a:rPr lang="en-US" altLang="zh-CN" b="1" dirty="0">
                  <a:effectLst>
                    <a:outerShdw blurRad="38100" dist="38100" dir="2700000" algn="tl">
                      <a:srgbClr val="C0C0C0"/>
                    </a:outerShdw>
                  </a:effectLst>
                  <a:latin typeface="Times New Roman" pitchFamily="18" charset="0"/>
                  <a:ea typeface="微软雅黑" panose="020B0503020204020204" pitchFamily="34" charset="-122"/>
                </a:rPr>
                <a:t>b</a:t>
              </a:r>
              <a:endParaRPr lang="en-US" altLang="zh-CN" b="1" dirty="0">
                <a:effectLst>
                  <a:outerShdw blurRad="38100" dist="38100" dir="2700000" algn="tl">
                    <a:srgbClr val="C0C0C0"/>
                  </a:outerShdw>
                </a:effectLst>
                <a:latin typeface="Tahoma" pitchFamily="34" charset="0"/>
                <a:ea typeface="微软雅黑" panose="020B0503020204020204" pitchFamily="34" charset="-122"/>
              </a:endParaRPr>
            </a:p>
          </p:txBody>
        </p:sp>
        <p:sp>
          <p:nvSpPr>
            <p:cNvPr id="44" name="Rectangle 25"/>
            <p:cNvSpPr>
              <a:spLocks noChangeAspect="1" noChangeArrowheads="1"/>
            </p:cNvSpPr>
            <p:nvPr/>
          </p:nvSpPr>
          <p:spPr bwMode="auto">
            <a:xfrm>
              <a:off x="5320" y="15514"/>
              <a:ext cx="540" cy="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tIns="7200"/>
            <a:lstStyle/>
            <a:p>
              <a:pPr algn="just">
                <a:defRPr/>
              </a:pPr>
              <a:r>
                <a:rPr lang="en-US" altLang="zh-CN" b="1" dirty="0">
                  <a:effectLst>
                    <a:outerShdw blurRad="38100" dist="38100" dir="2700000" algn="tl">
                      <a:srgbClr val="C0C0C0"/>
                    </a:outerShdw>
                  </a:effectLst>
                  <a:latin typeface="Times New Roman" pitchFamily="18" charset="0"/>
                  <a:ea typeface="微软雅黑" panose="020B0503020204020204" pitchFamily="34" charset="-122"/>
                </a:rPr>
                <a:t>b</a:t>
              </a:r>
              <a:endParaRPr lang="en-US" altLang="zh-CN" b="1" dirty="0">
                <a:effectLst>
                  <a:outerShdw blurRad="38100" dist="38100" dir="2700000" algn="tl">
                    <a:srgbClr val="C0C0C0"/>
                  </a:outerShdw>
                </a:effectLst>
                <a:latin typeface="Tahoma" pitchFamily="34" charset="0"/>
                <a:ea typeface="微软雅黑" panose="020B0503020204020204" pitchFamily="34" charset="-122"/>
              </a:endParaRPr>
            </a:p>
          </p:txBody>
        </p:sp>
        <p:sp>
          <p:nvSpPr>
            <p:cNvPr id="45" name="Rectangle 26"/>
            <p:cNvSpPr>
              <a:spLocks noChangeAspect="1" noChangeArrowheads="1"/>
            </p:cNvSpPr>
            <p:nvPr/>
          </p:nvSpPr>
          <p:spPr bwMode="auto">
            <a:xfrm>
              <a:off x="7020" y="15594"/>
              <a:ext cx="540" cy="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tIns="7200"/>
            <a:lstStyle/>
            <a:p>
              <a:pPr algn="just">
                <a:defRPr/>
              </a:pPr>
              <a:r>
                <a:rPr lang="en-US" altLang="zh-CN" b="1" dirty="0">
                  <a:effectLst>
                    <a:outerShdw blurRad="38100" dist="38100" dir="2700000" algn="tl">
                      <a:srgbClr val="C0C0C0"/>
                    </a:outerShdw>
                  </a:effectLst>
                  <a:latin typeface="Times New Roman" pitchFamily="18" charset="0"/>
                  <a:ea typeface="微软雅黑" panose="020B0503020204020204" pitchFamily="34" charset="-122"/>
                </a:rPr>
                <a:t>b</a:t>
              </a:r>
              <a:endParaRPr lang="en-US" altLang="zh-CN" b="1" dirty="0">
                <a:effectLst>
                  <a:outerShdw blurRad="38100" dist="38100" dir="2700000" algn="tl">
                    <a:srgbClr val="C0C0C0"/>
                  </a:outerShdw>
                </a:effectLst>
                <a:latin typeface="Tahoma" pitchFamily="34" charset="0"/>
                <a:ea typeface="微软雅黑" panose="020B0503020204020204" pitchFamily="34" charset="-122"/>
              </a:endParaRPr>
            </a:p>
          </p:txBody>
        </p:sp>
        <p:sp>
          <p:nvSpPr>
            <p:cNvPr id="46" name="Oval 27"/>
            <p:cNvSpPr>
              <a:spLocks noChangeAspect="1" noChangeArrowheads="1"/>
            </p:cNvSpPr>
            <p:nvPr/>
          </p:nvSpPr>
          <p:spPr bwMode="auto">
            <a:xfrm>
              <a:off x="6700" y="15054"/>
              <a:ext cx="340" cy="340"/>
            </a:xfrm>
            <a:prstGeom prst="ellipse">
              <a:avLst/>
            </a:prstGeom>
            <a:noFill/>
            <a:ln w="254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lIns="54000" tIns="0" rIns="36000" bIns="0"/>
            <a:lstStyle/>
            <a:p>
              <a:pPr algn="just">
                <a:defRPr/>
              </a:pPr>
              <a:r>
                <a:rPr lang="en-US" altLang="zh-CN" b="1" dirty="0">
                  <a:effectLst>
                    <a:outerShdw blurRad="38100" dist="38100" dir="2700000" algn="tl">
                      <a:srgbClr val="C0C0C0"/>
                    </a:outerShdw>
                  </a:effectLst>
                  <a:latin typeface="Times New Roman" pitchFamily="18" charset="0"/>
                  <a:ea typeface="微软雅黑" panose="020B0503020204020204" pitchFamily="34" charset="-122"/>
                </a:rPr>
                <a:t>4</a:t>
              </a:r>
              <a:endParaRPr lang="en-US" altLang="zh-CN" b="1" dirty="0">
                <a:effectLst>
                  <a:outerShdw blurRad="38100" dist="38100" dir="2700000" algn="tl">
                    <a:srgbClr val="C0C0C0"/>
                  </a:outerShdw>
                </a:effectLst>
                <a:latin typeface="Tahoma" pitchFamily="34" charset="0"/>
                <a:ea typeface="微软雅黑" panose="020B0503020204020204" pitchFamily="34" charset="-122"/>
              </a:endParaRPr>
            </a:p>
          </p:txBody>
        </p:sp>
        <p:sp>
          <p:nvSpPr>
            <p:cNvPr id="47" name="Rectangle 28"/>
            <p:cNvSpPr>
              <a:spLocks noChangeAspect="1" noChangeArrowheads="1"/>
            </p:cNvSpPr>
            <p:nvPr/>
          </p:nvSpPr>
          <p:spPr bwMode="auto">
            <a:xfrm>
              <a:off x="4300" y="16014"/>
              <a:ext cx="2540" cy="4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lIns="54000" tIns="0" rIns="36000" bIns="0"/>
            <a:lstStyle/>
            <a:p>
              <a:pPr algn="ctr">
                <a:defRPr/>
              </a:pPr>
              <a:r>
                <a:rPr lang="en-US" altLang="zh-CN" b="1" dirty="0">
                  <a:effectLst>
                    <a:outerShdw blurRad="38100" dist="38100" dir="2700000" algn="tl">
                      <a:srgbClr val="C0C0C0"/>
                    </a:outerShdw>
                  </a:effectLst>
                  <a:latin typeface="Times New Roman" pitchFamily="18" charset="0"/>
                  <a:ea typeface="微软雅黑" panose="020B0503020204020204" pitchFamily="34" charset="-122"/>
                </a:rPr>
                <a:t>DFA</a:t>
              </a:r>
              <a:endParaRPr lang="en-US" altLang="zh-CN" b="1" dirty="0">
                <a:effectLst>
                  <a:outerShdw blurRad="38100" dist="38100" dir="2700000" algn="tl">
                    <a:srgbClr val="C0C0C0"/>
                  </a:outerShdw>
                </a:effectLst>
                <a:latin typeface="Tahoma" pitchFamily="34" charset="0"/>
                <a:ea typeface="微软雅黑" panose="020B0503020204020204" pitchFamily="34" charset="-122"/>
              </a:endParaRPr>
            </a:p>
          </p:txBody>
        </p:sp>
      </p:grpSp>
      <p:sp>
        <p:nvSpPr>
          <p:cNvPr id="51" name="TipText"/>
          <p:cNvSpPr txBox="1"/>
          <p:nvPr>
            <p:custDataLst>
              <p:tags r:id="rId12"/>
            </p:custDataLst>
          </p:nvPr>
        </p:nvSpPr>
        <p:spPr bwMode="auto">
          <a:xfrm>
            <a:off x="1525905" y="109220"/>
            <a:ext cx="2286000" cy="508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rtlCol="0" anchor="ctr" anchorCtr="0">
            <a:noAutofit/>
          </a:bodyPr>
          <a:lstStyle/>
          <a:p>
            <a:pPr>
              <a:spcBef>
                <a:spcPct val="50000"/>
              </a:spcBef>
            </a:pPr>
            <a:r>
              <a:rPr lang="en-US" altLang="zh-CN" b="1"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b="1"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49" name="组合 48"/>
          <p:cNvGrpSpPr/>
          <p:nvPr>
            <p:custDataLst>
              <p:tags r:id="rId13"/>
            </p:custDataLst>
          </p:nvPr>
        </p:nvGrpSpPr>
        <p:grpSpPr>
          <a:xfrm>
            <a:off x="0" y="0"/>
            <a:ext cx="9144000" cy="635000"/>
            <a:chOff x="0" y="0"/>
            <a:chExt cx="9144000" cy="635000"/>
          </a:xfrm>
        </p:grpSpPr>
        <p:sp>
          <p:nvSpPr>
            <p:cNvPr id="16" name="TitleBackground"/>
            <p:cNvSpPr/>
            <p:nvPr>
              <p:custDataLst>
                <p:tags r:id="rId16"/>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p:cNvSpPr/>
            <p:nvPr>
              <p:custDataLst>
                <p:tags r:id="rId17"/>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p:cNvSpPr txBox="1"/>
            <p:nvPr>
              <p:custDataLst>
                <p:tags r:id="rId18"/>
              </p:custDataLst>
            </p:nvPr>
          </p:nvSpPr>
          <p:spPr bwMode="auto">
            <a:xfrm>
              <a:off x="254000" y="0"/>
              <a:ext cx="1905000" cy="635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rtlCol="0" anchor="ctr" anchorCtr="0">
              <a:noAutofit/>
            </a:bodyPr>
            <a:lstStyle/>
            <a:p>
              <a:pPr>
                <a:spcBef>
                  <a:spcPct val="50000"/>
                </a:spcBef>
              </a:pPr>
              <a:r>
                <a:rPr lang="zh-CN" altLang="en-US" sz="2600" b="1"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14"/>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50" name="文本框 49"/>
          <p:cNvSpPr txBox="1"/>
          <p:nvPr>
            <p:custDataLst>
              <p:tags r:id="rId15"/>
            </p:custDataLst>
          </p:nvPr>
        </p:nvSpPr>
        <p:spPr bwMode="auto">
          <a:xfrm>
            <a:off x="914400" y="635000"/>
            <a:ext cx="7315200" cy="365760"/>
          </a:xfrm>
          <a:prstGeom prst="rect">
            <a:avLst/>
          </a:prstGeom>
          <a:solidFill>
            <a:srgbClr val="FBFAEF">
              <a:alpha val="90000"/>
            </a:srgb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rtlCol="0" anchor="ctr" anchorCtr="1">
            <a:noAutofit/>
          </a:bodyPr>
          <a:lstStyle/>
          <a:p>
            <a:pPr>
              <a:spcBef>
                <a:spcPct val="50000"/>
              </a:spcBef>
            </a:pPr>
            <a:r>
              <a:rPr lang="zh-CN" altLang="en-US" sz="1200" b="1"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endPar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custDataLst>
      <p:tags r:id="rId1"/>
    </p:custDataLst>
    <p:extLst>
      <p:ext uri="{BB962C8B-B14F-4D97-AF65-F5344CB8AC3E}">
        <p14:creationId xmlns:p14="http://schemas.microsoft.com/office/powerpoint/2010/main" val="3071471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r>
              <a:rPr lang="en-US" altLang="zh-CN" smtClean="0"/>
              <a:t>中国科大Copyright © 2009, Software School</a:t>
            </a:r>
            <a:endParaRPr lang="en-US" altLang="zh-CN"/>
          </a:p>
        </p:txBody>
      </p:sp>
      <p:sp>
        <p:nvSpPr>
          <p:cNvPr id="3" name="灯片编号占位符 2"/>
          <p:cNvSpPr>
            <a:spLocks noGrp="1"/>
          </p:cNvSpPr>
          <p:nvPr>
            <p:ph type="sldNum" sz="quarter" idx="11"/>
          </p:nvPr>
        </p:nvSpPr>
        <p:spPr/>
        <p:txBody>
          <a:bodyPr/>
          <a:lstStyle/>
          <a:p>
            <a:pPr>
              <a:defRPr/>
            </a:pPr>
            <a:fld id="{46FECDAB-E0DA-4404-8C29-53B8C8F4127A}" type="slidenum">
              <a:rPr lang="en-US" altLang="zh-CN" smtClean="0"/>
              <a:pPr>
                <a:defRPr/>
              </a:pPr>
              <a:t>6</a:t>
            </a:fld>
            <a:endParaRPr lang="en-US" altLang="zh-CN"/>
          </a:p>
        </p:txBody>
      </p:sp>
      <p:sp>
        <p:nvSpPr>
          <p:cNvPr id="4" name="日期占位符 3"/>
          <p:cNvSpPr>
            <a:spLocks noGrp="1"/>
          </p:cNvSpPr>
          <p:nvPr>
            <p:ph type="dt" sz="half" idx="12"/>
          </p:nvPr>
        </p:nvSpPr>
        <p:spPr/>
        <p:txBody>
          <a:bodyPr/>
          <a:lstStyle/>
          <a:p>
            <a:pPr>
              <a:defRPr/>
            </a:pPr>
            <a:fld id="{BB95622C-2572-4186-A369-0E3A9E51CE7B}" type="datetime1">
              <a:rPr lang="zh-CN" altLang="en-US" smtClean="0"/>
              <a:pPr>
                <a:defRPr/>
              </a:pPr>
              <a:t>2021/9/22</a:t>
            </a:fld>
            <a:r>
              <a:rPr lang="en-US" altLang="zh-CN" smtClean="0"/>
              <a:t>Monday, Sep 7</a:t>
            </a:r>
            <a:r>
              <a:rPr lang="en-US" altLang="zh-CN" baseline="30000" smtClean="0"/>
              <a:t>th</a:t>
            </a:r>
            <a:r>
              <a:rPr lang="en-US" altLang="zh-CN" smtClean="0"/>
              <a:t>, 2009</a:t>
            </a:r>
            <a:endParaRPr lang="en-US" altLang="zh-CN"/>
          </a:p>
        </p:txBody>
      </p:sp>
      <p:sp>
        <p:nvSpPr>
          <p:cNvPr id="6" name="文本框 5"/>
          <p:cNvSpPr txBox="1"/>
          <p:nvPr>
            <p:custDataLst>
              <p:tags r:id="rId3"/>
            </p:custDataLst>
          </p:nvPr>
        </p:nvSpPr>
        <p:spPr bwMode="auto">
          <a:xfrm>
            <a:off x="914400" y="635001"/>
            <a:ext cx="7315200" cy="14258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rtlCol="0" anchor="ctr" anchorCtr="0">
            <a:noAutofit/>
          </a:bodyPr>
          <a:lstStyle/>
          <a:p>
            <a:pPr>
              <a:spcBef>
                <a:spcPct val="50000"/>
              </a:spcBef>
            </a:pPr>
            <a:r>
              <a:rPr lang="zh-CN" altLang="en-US" sz="26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描述偶数个</a:t>
            </a:r>
            <a:r>
              <a:rPr lang="en-US" altLang="zh-CN" sz="26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sz="26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偶数个</a:t>
            </a:r>
            <a:r>
              <a:rPr lang="en-US" altLang="zh-CN" sz="26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的字符串的</a:t>
            </a:r>
            <a:r>
              <a:rPr lang="en-US" altLang="zh-CN" sz="26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DFA</a:t>
            </a:r>
            <a:r>
              <a:rPr lang="zh-CN" altLang="en-US" sz="26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如下图所示，则其正规式为（）</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bwMode="auto">
          <a:xfrm>
            <a:off x="1828800" y="3150765"/>
            <a:ext cx="6400800" cy="64293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rtlCol="0" anchor="ctr" anchorCtr="0">
            <a:noAutofit/>
          </a:bodyPr>
          <a:lstStyle/>
          <a:p>
            <a:pPr eaLnBrk="1" hangingPunct="1"/>
            <a:r>
              <a:rPr lang="en-US" altLang="zh-CN" sz="2400" b="1" dirty="0">
                <a:solidFill>
                  <a:schemeClr val="tx2"/>
                </a:solidFill>
                <a:latin typeface="Times New Roman" pitchFamily="18" charset="0"/>
                <a:ea typeface="微软雅黑" panose="020B0503020204020204" pitchFamily="34" charset="-122"/>
                <a:sym typeface="Symbol" pitchFamily="18" charset="2"/>
              </a:rPr>
              <a:t>((00|11)|(</a:t>
            </a:r>
            <a:r>
              <a:rPr lang="en-US" altLang="zh-CN" sz="2400" b="1" dirty="0">
                <a:solidFill>
                  <a:schemeClr val="tx2"/>
                </a:solidFill>
                <a:latin typeface="Times New Roman" pitchFamily="18" charset="0"/>
                <a:ea typeface="微软雅黑" panose="020B0503020204020204" pitchFamily="34" charset="-122"/>
              </a:rPr>
              <a:t>(10|01)(00|11)*(01|10))*</a:t>
            </a:r>
          </a:p>
        </p:txBody>
      </p:sp>
      <p:sp>
        <p:nvSpPr>
          <p:cNvPr id="8" name="文本框 7"/>
          <p:cNvSpPr txBox="1"/>
          <p:nvPr>
            <p:custDataLst>
              <p:tags r:id="rId5"/>
            </p:custDataLst>
          </p:nvPr>
        </p:nvSpPr>
        <p:spPr bwMode="auto">
          <a:xfrm>
            <a:off x="1828800" y="4023890"/>
            <a:ext cx="6400800" cy="64293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rtlCol="0" anchor="ctr" anchorCtr="0">
            <a:noAutofit/>
          </a:bodyPr>
          <a:lstStyle/>
          <a:p>
            <a:pPr algn="just" eaLnBrk="0" hangingPunct="0"/>
            <a:r>
              <a:rPr lang="en-US" altLang="zh-CN" sz="2400" b="1" dirty="0">
                <a:solidFill>
                  <a:schemeClr val="tx2"/>
                </a:solidFill>
                <a:latin typeface="Times New Roman" pitchFamily="18" charset="0"/>
                <a:ea typeface="微软雅黑" panose="020B0503020204020204" pitchFamily="34" charset="-122"/>
              </a:rPr>
              <a:t>(</a:t>
            </a:r>
            <a:r>
              <a:rPr lang="en-US" altLang="zh-CN" sz="2400" b="1" dirty="0" smtClean="0">
                <a:solidFill>
                  <a:schemeClr val="tx2"/>
                </a:solidFill>
                <a:latin typeface="Times New Roman" pitchFamily="18" charset="0"/>
                <a:ea typeface="微软雅黑" panose="020B0503020204020204" pitchFamily="34" charset="-122"/>
              </a:rPr>
              <a:t>(</a:t>
            </a:r>
            <a:r>
              <a:rPr lang="en-US" altLang="zh-CN" sz="2400" b="1" dirty="0">
                <a:solidFill>
                  <a:schemeClr val="tx2"/>
                </a:solidFill>
                <a:latin typeface="Times New Roman" pitchFamily="18" charset="0"/>
                <a:ea typeface="微软雅黑" panose="020B0503020204020204" pitchFamily="34" charset="-122"/>
              </a:rPr>
              <a:t>10|01)(00|11)*(01|10</a:t>
            </a:r>
            <a:r>
              <a:rPr lang="en-US" altLang="zh-CN" sz="2400" b="1" dirty="0" smtClean="0">
                <a:solidFill>
                  <a:schemeClr val="tx2"/>
                </a:solidFill>
                <a:latin typeface="Times New Roman" pitchFamily="18" charset="0"/>
                <a:ea typeface="微软雅黑" panose="020B0503020204020204" pitchFamily="34" charset="-122"/>
              </a:rPr>
              <a:t>))*</a:t>
            </a:r>
            <a:endParaRPr lang="en-US" altLang="zh-CN" sz="2400" b="1" dirty="0">
              <a:solidFill>
                <a:schemeClr val="tx2"/>
              </a:solidFill>
              <a:latin typeface="Times New Roman" pitchFamily="18" charset="0"/>
              <a:ea typeface="微软雅黑" panose="020B0503020204020204" pitchFamily="34" charset="-122"/>
            </a:endParaRPr>
          </a:p>
        </p:txBody>
      </p:sp>
      <p:sp>
        <p:nvSpPr>
          <p:cNvPr id="9" name="文本框 8"/>
          <p:cNvSpPr txBox="1"/>
          <p:nvPr>
            <p:custDataLst>
              <p:tags r:id="rId6"/>
            </p:custDataLst>
          </p:nvPr>
        </p:nvSpPr>
        <p:spPr bwMode="auto">
          <a:xfrm>
            <a:off x="1828800" y="4881140"/>
            <a:ext cx="6400800" cy="64293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rtlCol="0" anchor="ctr" anchorCtr="0">
            <a:noAutofit/>
          </a:bodyPr>
          <a:lstStyle/>
          <a:p>
            <a:pPr eaLnBrk="1" hangingPunct="1"/>
            <a:r>
              <a:rPr lang="en-US" altLang="zh-CN" sz="2400" b="1" dirty="0">
                <a:solidFill>
                  <a:schemeClr val="tx2"/>
                </a:solidFill>
                <a:latin typeface="Times New Roman" pitchFamily="18" charset="0"/>
                <a:ea typeface="微软雅黑" panose="020B0503020204020204" pitchFamily="34" charset="-122"/>
                <a:sym typeface="Symbol" pitchFamily="18" charset="2"/>
              </a:rPr>
              <a:t>((00|11)|(</a:t>
            </a:r>
            <a:r>
              <a:rPr lang="en-US" altLang="zh-CN" sz="2400" b="1" dirty="0">
                <a:solidFill>
                  <a:schemeClr val="tx2"/>
                </a:solidFill>
                <a:latin typeface="Times New Roman" pitchFamily="18" charset="0"/>
                <a:ea typeface="微软雅黑" panose="020B0503020204020204" pitchFamily="34" charset="-122"/>
              </a:rPr>
              <a:t>(</a:t>
            </a:r>
            <a:r>
              <a:rPr lang="en-US" altLang="zh-CN" sz="2400" b="1" dirty="0" smtClean="0">
                <a:solidFill>
                  <a:schemeClr val="tx2"/>
                </a:solidFill>
                <a:latin typeface="Times New Roman" pitchFamily="18" charset="0"/>
                <a:ea typeface="微软雅黑" panose="020B0503020204020204" pitchFamily="34" charset="-122"/>
              </a:rPr>
              <a:t>10|11</a:t>
            </a:r>
            <a:r>
              <a:rPr lang="en-US" altLang="zh-CN" sz="2400" b="1" dirty="0">
                <a:solidFill>
                  <a:schemeClr val="tx2"/>
                </a:solidFill>
                <a:latin typeface="Times New Roman" pitchFamily="18" charset="0"/>
                <a:ea typeface="微软雅黑" panose="020B0503020204020204" pitchFamily="34" charset="-122"/>
              </a:rPr>
              <a:t>)(00|11)*(01|10))*</a:t>
            </a:r>
          </a:p>
        </p:txBody>
      </p:sp>
      <p:sp>
        <p:nvSpPr>
          <p:cNvPr id="10" name="文本框 9"/>
          <p:cNvSpPr txBox="1"/>
          <p:nvPr>
            <p:custDataLst>
              <p:tags r:id="rId7"/>
            </p:custDataLst>
          </p:nvPr>
        </p:nvSpPr>
        <p:spPr bwMode="auto">
          <a:xfrm>
            <a:off x="1828800" y="5738390"/>
            <a:ext cx="6400800" cy="64293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rtlCol="0" anchor="ctr" anchorCtr="0">
            <a:noAutofit/>
          </a:bodyPr>
          <a:lstStyle/>
          <a:p>
            <a:pPr algn="just" eaLnBrk="0" hangingPunct="0"/>
            <a:r>
              <a:rPr lang="en-US" altLang="zh-CN" sz="2400" b="1" dirty="0">
                <a:solidFill>
                  <a:schemeClr val="tx2"/>
                </a:solidFill>
                <a:latin typeface="Times New Roman" pitchFamily="18" charset="0"/>
                <a:ea typeface="微软雅黑" panose="020B0503020204020204" pitchFamily="34" charset="-122"/>
              </a:rPr>
              <a:t>((10|01</a:t>
            </a:r>
            <a:r>
              <a:rPr lang="en-US" altLang="zh-CN" sz="2400" b="1" dirty="0" smtClean="0">
                <a:solidFill>
                  <a:schemeClr val="tx2"/>
                </a:solidFill>
                <a:latin typeface="Times New Roman" pitchFamily="18" charset="0"/>
                <a:ea typeface="微软雅黑" panose="020B0503020204020204" pitchFamily="34" charset="-122"/>
              </a:rPr>
              <a:t>)(10|11</a:t>
            </a:r>
            <a:r>
              <a:rPr lang="en-US" altLang="zh-CN" sz="2400" b="1" dirty="0">
                <a:solidFill>
                  <a:schemeClr val="tx2"/>
                </a:solidFill>
                <a:latin typeface="Times New Roman" pitchFamily="18" charset="0"/>
                <a:ea typeface="微软雅黑" panose="020B0503020204020204" pitchFamily="34" charset="-122"/>
              </a:rPr>
              <a:t>)*(01|10))*</a:t>
            </a:r>
          </a:p>
        </p:txBody>
      </p:sp>
      <p:sp>
        <p:nvSpPr>
          <p:cNvPr id="11" name="椭圆 10"/>
          <p:cNvSpPr>
            <a:spLocks noChangeAspect="1"/>
          </p:cNvSpPr>
          <p:nvPr>
            <p:custDataLst>
              <p:tags r:id="rId8"/>
            </p:custDataLst>
          </p:nvPr>
        </p:nvSpPr>
        <p:spPr>
          <a:xfrm>
            <a:off x="1114425" y="323093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a:xfrm>
            <a:off x="1114425" y="408818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a:xfrm>
            <a:off x="1114425" y="494543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11"/>
            </p:custDataLst>
          </p:nvPr>
        </p:nvSpPr>
        <p:spPr>
          <a:xfrm>
            <a:off x="1114425" y="580268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圆角矩形 14"/>
          <p:cNvSpPr/>
          <p:nvPr>
            <p:custDataLst>
              <p:tags r:id="rId12"/>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aphicFrame>
        <p:nvGraphicFramePr>
          <p:cNvPr id="22" name="对象 4"/>
          <p:cNvGraphicFramePr>
            <a:graphicFrameLocks noChangeAspect="1"/>
          </p:cNvGraphicFramePr>
          <p:nvPr>
            <p:extLst>
              <p:ext uri="{D42A27DB-BD31-4B8C-83A1-F6EECF244321}">
                <p14:modId xmlns:p14="http://schemas.microsoft.com/office/powerpoint/2010/main" val="352495399"/>
              </p:ext>
            </p:extLst>
          </p:nvPr>
        </p:nvGraphicFramePr>
        <p:xfrm>
          <a:off x="6025827" y="1340799"/>
          <a:ext cx="2864173" cy="1924332"/>
        </p:xfrm>
        <a:graphic>
          <a:graphicData uri="http://schemas.openxmlformats.org/presentationml/2006/ole">
            <mc:AlternateContent xmlns:mc="http://schemas.openxmlformats.org/markup-compatibility/2006">
              <mc:Choice xmlns:v="urn:schemas-microsoft-com:vml" Requires="v">
                <p:oleObj spid="_x0000_s10248" name="BMP 图像" r:id="rId21" imgW="6467400" imgH="4343400" progId="Paint.Picture">
                  <p:embed/>
                </p:oleObj>
              </mc:Choice>
              <mc:Fallback>
                <p:oleObj name="BMP 图像" r:id="rId21" imgW="6467400" imgH="4343400" progId="Paint.Picture">
                  <p:embed/>
                  <p:pic>
                    <p:nvPicPr>
                      <p:cNvPr id="0" name=""/>
                      <p:cNvPicPr>
                        <a:picLocks noChangeAspect="1" noChangeArrowheads="1"/>
                      </p:cNvPicPr>
                      <p:nvPr/>
                    </p:nvPicPr>
                    <p:blipFill>
                      <a:blip r:embed="rId22"/>
                      <a:srcRect/>
                      <a:stretch>
                        <a:fillRect/>
                      </a:stretch>
                    </p:blipFill>
                    <p:spPr bwMode="auto">
                      <a:xfrm>
                        <a:off x="6025827" y="1340799"/>
                        <a:ext cx="2864173" cy="1924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26" name="TipText"/>
          <p:cNvSpPr txBox="1"/>
          <p:nvPr>
            <p:custDataLst>
              <p:tags r:id="rId13"/>
            </p:custDataLst>
          </p:nvPr>
        </p:nvSpPr>
        <p:spPr bwMode="auto">
          <a:xfrm>
            <a:off x="1525905" y="109220"/>
            <a:ext cx="2286000" cy="508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rtlCol="0" anchor="ctr" anchorCtr="0">
            <a:noAutofit/>
          </a:bodyPr>
          <a:lstStyle/>
          <a:p>
            <a:pPr>
              <a:spcBef>
                <a:spcPct val="50000"/>
              </a:spcBef>
            </a:pPr>
            <a:r>
              <a:rPr lang="en-US" altLang="zh-CN" b="1"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b="1"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p:cNvGrpSpPr/>
          <p:nvPr>
            <p:custDataLst>
              <p:tags r:id="rId14"/>
            </p:custDataLst>
          </p:nvPr>
        </p:nvGrpSpPr>
        <p:grpSpPr>
          <a:xfrm>
            <a:off x="0" y="0"/>
            <a:ext cx="9144000" cy="635000"/>
            <a:chOff x="0" y="0"/>
            <a:chExt cx="9144000" cy="635000"/>
          </a:xfrm>
        </p:grpSpPr>
        <p:sp>
          <p:nvSpPr>
            <p:cNvPr id="16" name="TitleBackground"/>
            <p:cNvSpPr/>
            <p:nvPr>
              <p:custDataLst>
                <p:tags r:id="rId1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p:cNvSpPr/>
            <p:nvPr>
              <p:custDataLst>
                <p:tags r:id="rId1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p:cNvSpPr txBox="1"/>
            <p:nvPr>
              <p:custDataLst>
                <p:tags r:id="rId19"/>
              </p:custDataLst>
            </p:nvPr>
          </p:nvSpPr>
          <p:spPr bwMode="auto">
            <a:xfrm>
              <a:off x="254000" y="0"/>
              <a:ext cx="1905000" cy="6350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rtlCol="0" anchor="ctr" anchorCtr="0">
              <a:noAutofit/>
            </a:bodyPr>
            <a:lstStyle/>
            <a:p>
              <a:pPr>
                <a:spcBef>
                  <a:spcPct val="50000"/>
                </a:spcBef>
              </a:pPr>
              <a:r>
                <a:rPr lang="zh-CN" altLang="en-US" sz="2600" b="1"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15"/>
            </p:custDataLst>
          </p:nvPr>
        </p:nvPicPr>
        <p:blipFill>
          <a:blip r:embed="rId2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25" name="文本框 24"/>
          <p:cNvSpPr txBox="1"/>
          <p:nvPr>
            <p:custDataLst>
              <p:tags r:id="rId16"/>
            </p:custDataLst>
          </p:nvPr>
        </p:nvSpPr>
        <p:spPr bwMode="auto">
          <a:xfrm>
            <a:off x="914400" y="635000"/>
            <a:ext cx="7315200" cy="365760"/>
          </a:xfrm>
          <a:prstGeom prst="rect">
            <a:avLst/>
          </a:prstGeom>
          <a:solidFill>
            <a:srgbClr val="FBFAEF">
              <a:alpha val="90000"/>
            </a:srgbClr>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rtlCol="0" anchor="ctr" anchorCtr="1">
            <a:noAutofit/>
          </a:bodyPr>
          <a:lstStyle/>
          <a:p>
            <a:pPr>
              <a:spcBef>
                <a:spcPct val="50000"/>
              </a:spcBef>
            </a:pPr>
            <a:r>
              <a:rPr lang="zh-CN" altLang="en-US" sz="1200" b="1"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endParaRPr lang="zh-CN" altLang="en-US" sz="1200" b="1"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custDataLst>
      <p:tags r:id="rId2"/>
    </p:custDataLst>
    <p:extLst>
      <p:ext uri="{BB962C8B-B14F-4D97-AF65-F5344CB8AC3E}">
        <p14:creationId xmlns:p14="http://schemas.microsoft.com/office/powerpoint/2010/main" val="3884081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50" name="Rectangle 22"/>
          <p:cNvSpPr>
            <a:spLocks noGrp="1" noChangeArrowheads="1"/>
          </p:cNvSpPr>
          <p:nvPr>
            <p:ph type="title"/>
          </p:nvPr>
        </p:nvSpPr>
        <p:spPr/>
        <p:txBody>
          <a:bodyPr/>
          <a:lstStyle/>
          <a:p>
            <a:pPr>
              <a:defRPr/>
            </a:pPr>
            <a:r>
              <a:rPr lang="zh-CN" altLang="en-US" dirty="0" smtClean="0">
                <a:solidFill>
                  <a:srgbClr val="000000"/>
                </a:solidFill>
                <a:effectLst>
                  <a:outerShdw blurRad="38100" dist="38100" dir="2700000" algn="tl">
                    <a:srgbClr val="C0C0C0"/>
                  </a:outerShdw>
                </a:effectLst>
                <a:ea typeface="宋体" pitchFamily="2" charset="-122"/>
              </a:rPr>
              <a:t>第三章  语法分析</a:t>
            </a:r>
          </a:p>
        </p:txBody>
      </p:sp>
      <p:sp>
        <p:nvSpPr>
          <p:cNvPr id="432148" name="Rectangle 20"/>
          <p:cNvSpPr>
            <a:spLocks noGrp="1" noChangeArrowheads="1"/>
          </p:cNvSpPr>
          <p:nvPr>
            <p:ph idx="1"/>
          </p:nvPr>
        </p:nvSpPr>
        <p:spPr>
          <a:xfrm>
            <a:off x="523875" y="3573016"/>
            <a:ext cx="7772400" cy="25908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zh-CN" altLang="en-US" b="1" dirty="0" smtClean="0">
                <a:solidFill>
                  <a:schemeClr val="tx2">
                    <a:lumMod val="95000"/>
                    <a:lumOff val="5000"/>
                  </a:schemeClr>
                </a:solidFill>
                <a:effectLst>
                  <a:outerShdw blurRad="38100" dist="38100" dir="2700000" algn="tl">
                    <a:srgbClr val="C0C0C0"/>
                  </a:outerShdw>
                </a:effectLst>
                <a:ea typeface="宋体" pitchFamily="2" charset="-122"/>
              </a:rPr>
              <a:t>本章内容</a:t>
            </a:r>
          </a:p>
          <a:p>
            <a:pPr lvl="1">
              <a:defRPr/>
            </a:pPr>
            <a:r>
              <a:rPr lang="zh-CN" altLang="en-US" b="1" dirty="0" smtClean="0">
                <a:solidFill>
                  <a:schemeClr val="tx2">
                    <a:lumMod val="95000"/>
                    <a:lumOff val="5000"/>
                  </a:schemeClr>
                </a:solidFill>
                <a:effectLst>
                  <a:outerShdw blurRad="38100" dist="38100" dir="2700000" algn="tl">
                    <a:srgbClr val="C0C0C0"/>
                  </a:outerShdw>
                </a:effectLst>
                <a:ea typeface="宋体" pitchFamily="2" charset="-122"/>
              </a:rPr>
              <a:t>上下文无关文法</a:t>
            </a:r>
          </a:p>
          <a:p>
            <a:pPr lvl="1">
              <a:defRPr/>
            </a:pPr>
            <a:r>
              <a:rPr lang="zh-CN" altLang="en-US" b="1" dirty="0" smtClean="0">
                <a:solidFill>
                  <a:schemeClr val="tx2">
                    <a:lumMod val="95000"/>
                    <a:lumOff val="5000"/>
                  </a:schemeClr>
                </a:solidFill>
                <a:effectLst>
                  <a:outerShdw blurRad="38100" dist="38100" dir="2700000" algn="tl">
                    <a:srgbClr val="C0C0C0"/>
                  </a:outerShdw>
                </a:effectLst>
                <a:ea typeface="宋体" pitchFamily="2" charset="-122"/>
              </a:rPr>
              <a:t>自上而下</a:t>
            </a:r>
            <a:r>
              <a:rPr lang="zh-CN" altLang="en-US" b="1" dirty="0" smtClean="0">
                <a:solidFill>
                  <a:schemeClr val="tx2">
                    <a:lumMod val="95000"/>
                    <a:lumOff val="5000"/>
                  </a:schemeClr>
                </a:solidFill>
                <a:effectLst>
                  <a:outerShdw blurRad="38100" dist="38100" dir="2700000" algn="tl">
                    <a:srgbClr val="C0C0C0"/>
                  </a:outerShdw>
                </a:effectLst>
                <a:latin typeface="宋体" pitchFamily="2" charset="-122"/>
                <a:ea typeface="宋体" pitchFamily="2" charset="-122"/>
              </a:rPr>
              <a:t>分析和自下而上分析</a:t>
            </a:r>
            <a:endParaRPr lang="zh-CN" altLang="en-US" b="1" dirty="0" smtClean="0">
              <a:solidFill>
                <a:schemeClr val="tx2">
                  <a:lumMod val="95000"/>
                  <a:lumOff val="5000"/>
                </a:schemeClr>
              </a:solidFill>
              <a:effectLst>
                <a:outerShdw blurRad="38100" dist="38100" dir="2700000" algn="tl">
                  <a:srgbClr val="C0C0C0"/>
                </a:outerShdw>
              </a:effectLst>
              <a:ea typeface="宋体" pitchFamily="2" charset="-122"/>
            </a:endParaRPr>
          </a:p>
          <a:p>
            <a:pPr lvl="1">
              <a:defRPr/>
            </a:pPr>
            <a:r>
              <a:rPr lang="zh-CN" altLang="en-US" b="1" dirty="0" smtClean="0">
                <a:solidFill>
                  <a:schemeClr val="tx2">
                    <a:lumMod val="95000"/>
                    <a:lumOff val="5000"/>
                  </a:schemeClr>
                </a:solidFill>
                <a:effectLst>
                  <a:outerShdw blurRad="38100" dist="38100" dir="2700000" algn="tl">
                    <a:srgbClr val="C0C0C0"/>
                  </a:outerShdw>
                </a:effectLst>
                <a:ea typeface="宋体" pitchFamily="2" charset="-122"/>
              </a:rPr>
              <a:t>围绕分析器的自动生成展开</a:t>
            </a:r>
          </a:p>
          <a:p>
            <a:pPr>
              <a:lnSpc>
                <a:spcPct val="0"/>
              </a:lnSpc>
              <a:defRPr/>
            </a:pPr>
            <a:endParaRPr lang="zh-CN" altLang="en-US" sz="2800" b="1" dirty="0" smtClean="0">
              <a:solidFill>
                <a:schemeClr val="tx2">
                  <a:lumMod val="95000"/>
                  <a:lumOff val="5000"/>
                </a:schemeClr>
              </a:solidFill>
              <a:effectLst>
                <a:outerShdw blurRad="38100" dist="38100" dir="2700000" algn="tl">
                  <a:srgbClr val="C0C0C0"/>
                </a:outerShdw>
              </a:effectLst>
              <a:ea typeface="宋体" pitchFamily="2" charset="-122"/>
            </a:endParaRPr>
          </a:p>
        </p:txBody>
      </p:sp>
      <p:sp>
        <p:nvSpPr>
          <p:cNvPr id="205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0CE9D5D2-A7E0-490E-83C5-2D707366C937}" type="slidenum">
              <a:rPr lang="en-US" altLang="zh-CN">
                <a:solidFill>
                  <a:schemeClr val="bg2"/>
                </a:solidFill>
                <a:latin typeface="Arial" charset="0"/>
              </a:rPr>
              <a:pPr/>
              <a:t>7</a:t>
            </a:fld>
            <a:endParaRPr lang="en-US" altLang="zh-CN">
              <a:solidFill>
                <a:schemeClr val="bg2"/>
              </a:solidFill>
              <a:latin typeface="Arial" charset="0"/>
            </a:endParaRPr>
          </a:p>
        </p:txBody>
      </p:sp>
      <p:sp>
        <p:nvSpPr>
          <p:cNvPr id="432132" name="Rectangle 4"/>
          <p:cNvSpPr>
            <a:spLocks noChangeArrowheads="1"/>
          </p:cNvSpPr>
          <p:nvPr/>
        </p:nvSpPr>
        <p:spPr bwMode="auto">
          <a:xfrm>
            <a:off x="1758950" y="1508125"/>
            <a:ext cx="1136650" cy="8001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rIns="18000"/>
          <a:lstStyle/>
          <a:p>
            <a:pPr algn="ctr" eaLnBrk="0" hangingPunct="0">
              <a:defRPr/>
            </a:pPr>
            <a:r>
              <a:rPr lang="zh-CN" altLang="en-US" sz="2400" b="1" dirty="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词  法</a:t>
            </a:r>
          </a:p>
          <a:p>
            <a:pPr algn="ctr" eaLnBrk="0" hangingPunct="0">
              <a:defRPr/>
            </a:pPr>
            <a:r>
              <a:rPr lang="zh-CN" altLang="en-US" sz="2400" b="1" dirty="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分析器</a:t>
            </a:r>
          </a:p>
        </p:txBody>
      </p:sp>
      <p:sp>
        <p:nvSpPr>
          <p:cNvPr id="2056" name="Line 5"/>
          <p:cNvSpPr>
            <a:spLocks noChangeShapeType="1"/>
          </p:cNvSpPr>
          <p:nvPr/>
        </p:nvSpPr>
        <p:spPr bwMode="auto">
          <a:xfrm flipV="1">
            <a:off x="2895600" y="1734146"/>
            <a:ext cx="1665213" cy="302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solidFill>
                <a:schemeClr val="tx2">
                  <a:lumMod val="95000"/>
                  <a:lumOff val="5000"/>
                </a:schemeClr>
              </a:solidFill>
            </a:endParaRPr>
          </a:p>
        </p:txBody>
      </p:sp>
      <p:sp>
        <p:nvSpPr>
          <p:cNvPr id="2057" name="Line 6"/>
          <p:cNvSpPr>
            <a:spLocks noChangeShapeType="1"/>
          </p:cNvSpPr>
          <p:nvPr/>
        </p:nvSpPr>
        <p:spPr bwMode="auto">
          <a:xfrm flipH="1">
            <a:off x="2895600" y="1979166"/>
            <a:ext cx="1652588" cy="2034"/>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solidFill>
                <a:schemeClr val="tx2">
                  <a:lumMod val="95000"/>
                  <a:lumOff val="5000"/>
                </a:schemeClr>
              </a:solidFill>
            </a:endParaRPr>
          </a:p>
        </p:txBody>
      </p:sp>
      <p:sp>
        <p:nvSpPr>
          <p:cNvPr id="2058" name="Line 7"/>
          <p:cNvSpPr>
            <a:spLocks noChangeShapeType="1"/>
          </p:cNvSpPr>
          <p:nvPr/>
        </p:nvSpPr>
        <p:spPr bwMode="auto">
          <a:xfrm flipV="1">
            <a:off x="1295400" y="1897063"/>
            <a:ext cx="450850" cy="793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solidFill>
                <a:schemeClr val="tx2">
                  <a:lumMod val="95000"/>
                  <a:lumOff val="5000"/>
                </a:schemeClr>
              </a:solidFill>
            </a:endParaRPr>
          </a:p>
        </p:txBody>
      </p:sp>
      <p:sp>
        <p:nvSpPr>
          <p:cNvPr id="2059" name="Line 8"/>
          <p:cNvSpPr>
            <a:spLocks noChangeShapeType="1"/>
          </p:cNvSpPr>
          <p:nvPr/>
        </p:nvSpPr>
        <p:spPr bwMode="auto">
          <a:xfrm flipV="1">
            <a:off x="5654675" y="1925638"/>
            <a:ext cx="836613" cy="0"/>
          </a:xfrm>
          <a:prstGeom prst="line">
            <a:avLst/>
          </a:prstGeom>
          <a:noFill/>
          <a:ln w="25400">
            <a:solidFill>
              <a:schemeClr val="tx2"/>
            </a:solidFill>
            <a:prstDash val="dash"/>
            <a:round/>
            <a:headEnd/>
            <a:tailEnd type="stealth" w="lg" len="med"/>
          </a:ln>
          <a:extLst>
            <a:ext uri="{909E8E84-426E-40DD-AFC4-6F175D3DCCD1}">
              <a14:hiddenFill xmlns:a14="http://schemas.microsoft.com/office/drawing/2010/main">
                <a:noFill/>
              </a14:hiddenFill>
            </a:ext>
          </a:extLst>
        </p:spPr>
        <p:txBody>
          <a:bodyPr/>
          <a:lstStyle/>
          <a:p>
            <a:endParaRPr lang="zh-CN" altLang="en-US">
              <a:solidFill>
                <a:schemeClr val="tx2">
                  <a:lumMod val="95000"/>
                  <a:lumOff val="5000"/>
                </a:schemeClr>
              </a:solidFill>
            </a:endParaRPr>
          </a:p>
        </p:txBody>
      </p:sp>
      <p:sp>
        <p:nvSpPr>
          <p:cNvPr id="432137" name="Rectangle 9"/>
          <p:cNvSpPr>
            <a:spLocks noChangeArrowheads="1"/>
          </p:cNvSpPr>
          <p:nvPr/>
        </p:nvSpPr>
        <p:spPr bwMode="auto">
          <a:xfrm>
            <a:off x="2895600" y="1282278"/>
            <a:ext cx="1514475" cy="4905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defRPr/>
            </a:pPr>
            <a:r>
              <a:rPr lang="zh-CN" altLang="en-US" sz="2400" b="1" dirty="0" smtClean="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记  </a:t>
            </a:r>
            <a:r>
              <a:rPr lang="zh-CN" altLang="en-US" sz="2400" b="1" dirty="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号</a:t>
            </a:r>
          </a:p>
        </p:txBody>
      </p:sp>
      <p:sp>
        <p:nvSpPr>
          <p:cNvPr id="432138" name="Rectangle 10"/>
          <p:cNvSpPr>
            <a:spLocks noChangeArrowheads="1"/>
          </p:cNvSpPr>
          <p:nvPr/>
        </p:nvSpPr>
        <p:spPr bwMode="auto">
          <a:xfrm>
            <a:off x="2868612" y="1916832"/>
            <a:ext cx="1703388" cy="79851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defRPr/>
            </a:pPr>
            <a:r>
              <a:rPr lang="zh-CN" altLang="en-US" sz="2400" b="1" dirty="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取下一个记号</a:t>
            </a:r>
          </a:p>
        </p:txBody>
      </p:sp>
      <p:sp>
        <p:nvSpPr>
          <p:cNvPr id="432139" name="Rectangle 11"/>
          <p:cNvSpPr>
            <a:spLocks noChangeArrowheads="1"/>
          </p:cNvSpPr>
          <p:nvPr/>
        </p:nvSpPr>
        <p:spPr bwMode="auto">
          <a:xfrm>
            <a:off x="228600" y="1649413"/>
            <a:ext cx="1143000" cy="4937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defRPr/>
            </a:pPr>
            <a:r>
              <a:rPr lang="zh-CN" altLang="en-US" sz="2400" b="1">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源程序</a:t>
            </a:r>
          </a:p>
        </p:txBody>
      </p:sp>
      <p:sp>
        <p:nvSpPr>
          <p:cNvPr id="432140" name="Rectangle 12"/>
          <p:cNvSpPr>
            <a:spLocks noChangeArrowheads="1"/>
          </p:cNvSpPr>
          <p:nvPr/>
        </p:nvSpPr>
        <p:spPr bwMode="auto">
          <a:xfrm>
            <a:off x="5364088" y="1352052"/>
            <a:ext cx="1511647" cy="4286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tIns="10800"/>
          <a:lstStyle/>
          <a:p>
            <a:pPr algn="ctr" eaLnBrk="0" hangingPunct="0">
              <a:defRPr/>
            </a:pPr>
            <a:r>
              <a:rPr lang="zh-CN" altLang="en-US" sz="2400" b="1" dirty="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分析树</a:t>
            </a:r>
          </a:p>
        </p:txBody>
      </p:sp>
      <p:sp>
        <p:nvSpPr>
          <p:cNvPr id="432141" name="Rectangle 13"/>
          <p:cNvSpPr>
            <a:spLocks noChangeArrowheads="1"/>
          </p:cNvSpPr>
          <p:nvPr/>
        </p:nvSpPr>
        <p:spPr bwMode="auto">
          <a:xfrm>
            <a:off x="6535738" y="1511300"/>
            <a:ext cx="1312863" cy="7985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rIns="18000"/>
          <a:lstStyle/>
          <a:p>
            <a:pPr algn="ctr" eaLnBrk="0" hangingPunct="0">
              <a:defRPr/>
            </a:pPr>
            <a:r>
              <a:rPr lang="zh-CN" altLang="en-US" sz="2400" b="1" dirty="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前端的</a:t>
            </a:r>
          </a:p>
          <a:p>
            <a:pPr algn="ctr" eaLnBrk="0" hangingPunct="0">
              <a:defRPr/>
            </a:pPr>
            <a:r>
              <a:rPr lang="zh-CN" altLang="en-US" sz="2400" b="1" dirty="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其余部分</a:t>
            </a:r>
          </a:p>
        </p:txBody>
      </p:sp>
      <p:sp>
        <p:nvSpPr>
          <p:cNvPr id="432142" name="Rectangle 14"/>
          <p:cNvSpPr>
            <a:spLocks noChangeArrowheads="1"/>
          </p:cNvSpPr>
          <p:nvPr/>
        </p:nvSpPr>
        <p:spPr bwMode="auto">
          <a:xfrm>
            <a:off x="4548188" y="1508125"/>
            <a:ext cx="1073150" cy="80010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44000" rIns="18000"/>
          <a:lstStyle/>
          <a:p>
            <a:pPr algn="ctr" eaLnBrk="0" hangingPunct="0">
              <a:defRPr/>
            </a:pPr>
            <a:r>
              <a:rPr lang="zh-CN" altLang="en-US" sz="2400" b="1" dirty="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分析器</a:t>
            </a:r>
          </a:p>
        </p:txBody>
      </p:sp>
      <p:sp>
        <p:nvSpPr>
          <p:cNvPr id="432143" name="Rectangle 15"/>
          <p:cNvSpPr>
            <a:spLocks noChangeArrowheads="1"/>
          </p:cNvSpPr>
          <p:nvPr/>
        </p:nvSpPr>
        <p:spPr bwMode="auto">
          <a:xfrm>
            <a:off x="7744147" y="1524000"/>
            <a:ext cx="1076325" cy="4286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tIns="10800"/>
          <a:lstStyle/>
          <a:p>
            <a:pPr algn="ctr" eaLnBrk="0" hangingPunct="0">
              <a:defRPr/>
            </a:pPr>
            <a:r>
              <a:rPr lang="zh-CN" altLang="en-US" sz="2400" b="1" dirty="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中间表示</a:t>
            </a:r>
          </a:p>
        </p:txBody>
      </p:sp>
      <p:sp>
        <p:nvSpPr>
          <p:cNvPr id="2067" name="Line 16"/>
          <p:cNvSpPr>
            <a:spLocks noChangeShapeType="1"/>
          </p:cNvSpPr>
          <p:nvPr/>
        </p:nvSpPr>
        <p:spPr bwMode="auto">
          <a:xfrm>
            <a:off x="7848600" y="1905000"/>
            <a:ext cx="112077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solidFill>
                <a:schemeClr val="tx2">
                  <a:lumMod val="95000"/>
                  <a:lumOff val="5000"/>
                </a:schemeClr>
              </a:solidFill>
            </a:endParaRPr>
          </a:p>
        </p:txBody>
      </p:sp>
      <p:sp>
        <p:nvSpPr>
          <p:cNvPr id="432145" name="Rectangle 17"/>
          <p:cNvSpPr>
            <a:spLocks noChangeArrowheads="1"/>
          </p:cNvSpPr>
          <p:nvPr/>
        </p:nvSpPr>
        <p:spPr bwMode="auto">
          <a:xfrm>
            <a:off x="2971800" y="2971800"/>
            <a:ext cx="1069975" cy="8001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44000" rIns="18000"/>
          <a:lstStyle/>
          <a:p>
            <a:pPr algn="ctr" eaLnBrk="0" hangingPunct="0">
              <a:defRPr/>
            </a:pPr>
            <a:r>
              <a:rPr lang="zh-CN" altLang="en-US" sz="2400" b="1" dirty="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符号表</a:t>
            </a:r>
          </a:p>
        </p:txBody>
      </p:sp>
      <p:sp>
        <p:nvSpPr>
          <p:cNvPr id="2069" name="Line 18"/>
          <p:cNvSpPr>
            <a:spLocks noChangeShapeType="1"/>
          </p:cNvSpPr>
          <p:nvPr/>
        </p:nvSpPr>
        <p:spPr bwMode="auto">
          <a:xfrm>
            <a:off x="2743200" y="2286000"/>
            <a:ext cx="228600" cy="685800"/>
          </a:xfrm>
          <a:prstGeom prst="line">
            <a:avLst/>
          </a:prstGeom>
          <a:noFill/>
          <a:ln w="25400">
            <a:solidFill>
              <a:schemeClr val="tx1"/>
            </a:solidFill>
            <a:round/>
            <a:headEnd type="stealth" w="lg" len="med"/>
            <a:tailEnd type="stealth" w="lg" len="med"/>
          </a:ln>
          <a:extLst>
            <a:ext uri="{909E8E84-426E-40DD-AFC4-6F175D3DCCD1}">
              <a14:hiddenFill xmlns:a14="http://schemas.microsoft.com/office/drawing/2010/main">
                <a:noFill/>
              </a14:hiddenFill>
            </a:ext>
          </a:extLst>
        </p:spPr>
        <p:txBody>
          <a:bodyPr/>
          <a:lstStyle/>
          <a:p>
            <a:endParaRPr lang="zh-CN" altLang="en-US">
              <a:solidFill>
                <a:schemeClr val="tx2">
                  <a:lumMod val="95000"/>
                  <a:lumOff val="5000"/>
                </a:schemeClr>
              </a:solidFill>
            </a:endParaRPr>
          </a:p>
        </p:txBody>
      </p:sp>
      <p:sp>
        <p:nvSpPr>
          <p:cNvPr id="2070" name="Line 19"/>
          <p:cNvSpPr>
            <a:spLocks noChangeShapeType="1"/>
          </p:cNvSpPr>
          <p:nvPr/>
        </p:nvSpPr>
        <p:spPr bwMode="auto">
          <a:xfrm flipH="1">
            <a:off x="4038600" y="2338388"/>
            <a:ext cx="2560638" cy="633413"/>
          </a:xfrm>
          <a:prstGeom prst="line">
            <a:avLst/>
          </a:prstGeom>
          <a:noFill/>
          <a:ln w="25400">
            <a:solidFill>
              <a:schemeClr val="tx1"/>
            </a:solidFill>
            <a:round/>
            <a:headEnd type="stealth" w="lg" len="med"/>
            <a:tailEnd type="stealth" w="lg" len="med"/>
          </a:ln>
          <a:extLst>
            <a:ext uri="{909E8E84-426E-40DD-AFC4-6F175D3DCCD1}">
              <a14:hiddenFill xmlns:a14="http://schemas.microsoft.com/office/drawing/2010/main">
                <a:noFill/>
              </a14:hiddenFill>
            </a:ext>
          </a:extLst>
        </p:spPr>
        <p:txBody>
          <a:bodyPr/>
          <a:lstStyle/>
          <a:p>
            <a:endParaRPr lang="zh-CN" altLang="en-US">
              <a:solidFill>
                <a:schemeClr val="tx2">
                  <a:lumMod val="95000"/>
                  <a:lumOff val="5000"/>
                </a:schemeClr>
              </a:solidFill>
            </a:endParaRPr>
          </a:p>
        </p:txBody>
      </p:sp>
      <p:sp>
        <p:nvSpPr>
          <p:cNvPr id="432149" name="Oval 21"/>
          <p:cNvSpPr>
            <a:spLocks noChangeArrowheads="1"/>
          </p:cNvSpPr>
          <p:nvPr/>
        </p:nvSpPr>
        <p:spPr bwMode="auto">
          <a:xfrm>
            <a:off x="4284663" y="1268413"/>
            <a:ext cx="1511300" cy="1296987"/>
          </a:xfrm>
          <a:prstGeom prst="ellipse">
            <a:avLst/>
          </a:prstGeom>
          <a:noFill/>
          <a:ln w="12700" algn="ctr">
            <a:solidFill>
              <a:srgbClr val="FF0000"/>
            </a:solidFill>
            <a:round/>
            <a:headEnd type="none" w="sm" len="sm"/>
            <a:tailEnd type="none" w="sm" len="sm"/>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lumMod val="95000"/>
                  <a:lumOff val="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21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5" fill="hold" nodeType="clickEffect">
                                  <p:stCondLst>
                                    <p:cond delay="0"/>
                                  </p:stCondLst>
                                  <p:childTnLst>
                                    <p:set>
                                      <p:cBhvr>
                                        <p:cTn id="10" dur="1" fill="hold">
                                          <p:stCondLst>
                                            <p:cond delay="0"/>
                                          </p:stCondLst>
                                        </p:cTn>
                                        <p:tgtEl>
                                          <p:spTgt spid="432148">
                                            <p:txEl>
                                              <p:pRg st="0" end="0"/>
                                            </p:txEl>
                                          </p:spTgt>
                                        </p:tgtEl>
                                        <p:attrNameLst>
                                          <p:attrName>style.visibility</p:attrName>
                                        </p:attrNameLst>
                                      </p:cBhvr>
                                      <p:to>
                                        <p:strVal val="visible"/>
                                      </p:to>
                                    </p:set>
                                    <p:animEffect transition="in" filter="blinds(vertical)">
                                      <p:cBhvr>
                                        <p:cTn id="11" dur="500"/>
                                        <p:tgtEl>
                                          <p:spTgt spid="432148">
                                            <p:txEl>
                                              <p:pRg st="0" end="0"/>
                                            </p:txEl>
                                          </p:spTgt>
                                        </p:tgtEl>
                                      </p:cBhvr>
                                    </p:animEffect>
                                  </p:childTnLst>
                                </p:cTn>
                              </p:par>
                            </p:childTnLst>
                          </p:cTn>
                        </p:par>
                        <p:par>
                          <p:cTn id="12" fill="hold" nodeType="afterGroup">
                            <p:stCondLst>
                              <p:cond delay="500"/>
                            </p:stCondLst>
                            <p:childTnLst>
                              <p:par>
                                <p:cTn id="13" presetID="3" presetClass="entr" presetSubtype="5" fill="hold" nodeType="afterEffect">
                                  <p:stCondLst>
                                    <p:cond delay="0"/>
                                  </p:stCondLst>
                                  <p:childTnLst>
                                    <p:set>
                                      <p:cBhvr>
                                        <p:cTn id="14" dur="1" fill="hold">
                                          <p:stCondLst>
                                            <p:cond delay="0"/>
                                          </p:stCondLst>
                                        </p:cTn>
                                        <p:tgtEl>
                                          <p:spTgt spid="432148">
                                            <p:txEl>
                                              <p:pRg st="1" end="1"/>
                                            </p:txEl>
                                          </p:spTgt>
                                        </p:tgtEl>
                                        <p:attrNameLst>
                                          <p:attrName>style.visibility</p:attrName>
                                        </p:attrNameLst>
                                      </p:cBhvr>
                                      <p:to>
                                        <p:strVal val="visible"/>
                                      </p:to>
                                    </p:set>
                                    <p:animEffect transition="in" filter="blinds(vertical)">
                                      <p:cBhvr>
                                        <p:cTn id="15" dur="500"/>
                                        <p:tgtEl>
                                          <p:spTgt spid="432148">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5" fill="hold" nodeType="clickEffect">
                                  <p:stCondLst>
                                    <p:cond delay="0"/>
                                  </p:stCondLst>
                                  <p:childTnLst>
                                    <p:set>
                                      <p:cBhvr>
                                        <p:cTn id="19" dur="1" fill="hold">
                                          <p:stCondLst>
                                            <p:cond delay="0"/>
                                          </p:stCondLst>
                                        </p:cTn>
                                        <p:tgtEl>
                                          <p:spTgt spid="432148">
                                            <p:txEl>
                                              <p:pRg st="2" end="2"/>
                                            </p:txEl>
                                          </p:spTgt>
                                        </p:tgtEl>
                                        <p:attrNameLst>
                                          <p:attrName>style.visibility</p:attrName>
                                        </p:attrNameLst>
                                      </p:cBhvr>
                                      <p:to>
                                        <p:strVal val="visible"/>
                                      </p:to>
                                    </p:set>
                                    <p:animEffect transition="in" filter="blinds(vertical)">
                                      <p:cBhvr>
                                        <p:cTn id="20" dur="500"/>
                                        <p:tgtEl>
                                          <p:spTgt spid="432148">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5" fill="hold" nodeType="clickEffect">
                                  <p:stCondLst>
                                    <p:cond delay="0"/>
                                  </p:stCondLst>
                                  <p:childTnLst>
                                    <p:set>
                                      <p:cBhvr>
                                        <p:cTn id="24" dur="1" fill="hold">
                                          <p:stCondLst>
                                            <p:cond delay="0"/>
                                          </p:stCondLst>
                                        </p:cTn>
                                        <p:tgtEl>
                                          <p:spTgt spid="432148">
                                            <p:txEl>
                                              <p:pRg st="3" end="3"/>
                                            </p:txEl>
                                          </p:spTgt>
                                        </p:tgtEl>
                                        <p:attrNameLst>
                                          <p:attrName>style.visibility</p:attrName>
                                        </p:attrNameLst>
                                      </p:cBhvr>
                                      <p:to>
                                        <p:strVal val="visible"/>
                                      </p:to>
                                    </p:set>
                                    <p:animEffect transition="in" filter="blinds(vertical)">
                                      <p:cBhvr>
                                        <p:cTn id="25" dur="500"/>
                                        <p:tgtEl>
                                          <p:spTgt spid="4321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4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95C4EEE4-7E41-4B63-B3F1-270144FB9062}" type="slidenum">
              <a:rPr lang="en-US" altLang="zh-CN" sz="6600" smtClean="0">
                <a:solidFill>
                  <a:schemeClr val="bg2"/>
                </a:solidFill>
              </a:rPr>
              <a:pPr eaLnBrk="1" hangingPunct="1"/>
              <a:t>8</a:t>
            </a:fld>
            <a:endParaRPr lang="en-US" altLang="zh-CN" sz="6600" dirty="0" smtClean="0">
              <a:solidFill>
                <a:schemeClr val="bg2"/>
              </a:solidFill>
            </a:endParaRPr>
          </a:p>
        </p:txBody>
      </p:sp>
      <p:grpSp>
        <p:nvGrpSpPr>
          <p:cNvPr id="434178" name="Group 2"/>
          <p:cNvGrpSpPr>
            <a:grpSpLocks/>
          </p:cNvGrpSpPr>
          <p:nvPr/>
        </p:nvGrpSpPr>
        <p:grpSpPr bwMode="auto">
          <a:xfrm>
            <a:off x="395288" y="3644900"/>
            <a:ext cx="3744912" cy="2592388"/>
            <a:chOff x="2496" y="1200"/>
            <a:chExt cx="3264" cy="2076"/>
          </a:xfrm>
        </p:grpSpPr>
        <p:sp>
          <p:nvSpPr>
            <p:cNvPr id="3097" name="Rectangle 3"/>
            <p:cNvSpPr>
              <a:spLocks noChangeArrowheads="1"/>
            </p:cNvSpPr>
            <p:nvPr/>
          </p:nvSpPr>
          <p:spPr bwMode="auto">
            <a:xfrm>
              <a:off x="3340" y="1200"/>
              <a:ext cx="692"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a:lstStyle/>
            <a:p>
              <a:pPr algn="just" eaLnBrk="0" hangingPunct="0"/>
              <a:r>
                <a:rPr lang="zh-CN" altLang="en-US" sz="1800" b="1" dirty="0">
                  <a:solidFill>
                    <a:schemeClr val="tx2">
                      <a:lumMod val="95000"/>
                      <a:lumOff val="5000"/>
                    </a:schemeClr>
                  </a:solidFill>
                  <a:latin typeface="Times New Roman" pitchFamily="18" charset="0"/>
                </a:rPr>
                <a:t>表达式</a:t>
              </a:r>
            </a:p>
          </p:txBody>
        </p:sp>
        <p:sp>
          <p:nvSpPr>
            <p:cNvPr id="3098" name="Line 4"/>
            <p:cNvSpPr>
              <a:spLocks noChangeShapeType="1"/>
            </p:cNvSpPr>
            <p:nvPr/>
          </p:nvSpPr>
          <p:spPr bwMode="auto">
            <a:xfrm flipH="1">
              <a:off x="2832" y="1488"/>
              <a:ext cx="536" cy="204"/>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2">
                    <a:lumMod val="95000"/>
                    <a:lumOff val="5000"/>
                  </a:schemeClr>
                </a:solidFill>
              </a:endParaRPr>
            </a:p>
          </p:txBody>
        </p:sp>
        <p:sp>
          <p:nvSpPr>
            <p:cNvPr id="3099" name="Line 5"/>
            <p:cNvSpPr>
              <a:spLocks noChangeShapeType="1"/>
            </p:cNvSpPr>
            <p:nvPr/>
          </p:nvSpPr>
          <p:spPr bwMode="auto">
            <a:xfrm>
              <a:off x="3874" y="1501"/>
              <a:ext cx="536" cy="204"/>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2">
                    <a:lumMod val="95000"/>
                    <a:lumOff val="5000"/>
                  </a:schemeClr>
                </a:solidFill>
              </a:endParaRPr>
            </a:p>
          </p:txBody>
        </p:sp>
        <p:sp>
          <p:nvSpPr>
            <p:cNvPr id="3100" name="Line 6"/>
            <p:cNvSpPr>
              <a:spLocks noChangeShapeType="1"/>
            </p:cNvSpPr>
            <p:nvPr/>
          </p:nvSpPr>
          <p:spPr bwMode="auto">
            <a:xfrm>
              <a:off x="4563" y="2011"/>
              <a:ext cx="0" cy="306"/>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2">
                    <a:lumMod val="95000"/>
                    <a:lumOff val="5000"/>
                  </a:schemeClr>
                </a:solidFill>
              </a:endParaRPr>
            </a:p>
          </p:txBody>
        </p:sp>
        <p:sp>
          <p:nvSpPr>
            <p:cNvPr id="3101" name="Rectangle 7"/>
            <p:cNvSpPr>
              <a:spLocks noChangeArrowheads="1"/>
            </p:cNvSpPr>
            <p:nvPr/>
          </p:nvSpPr>
          <p:spPr bwMode="auto">
            <a:xfrm>
              <a:off x="2496" y="1680"/>
              <a:ext cx="720"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just" eaLnBrk="0" hangingPunct="0"/>
              <a:r>
                <a:rPr lang="zh-CN" altLang="en-US" sz="1800" b="1">
                  <a:solidFill>
                    <a:schemeClr val="tx2">
                      <a:lumMod val="95000"/>
                      <a:lumOff val="5000"/>
                    </a:schemeClr>
                  </a:solidFill>
                  <a:latin typeface="Times New Roman" pitchFamily="18" charset="0"/>
                </a:rPr>
                <a:t>表达式</a:t>
              </a:r>
            </a:p>
          </p:txBody>
        </p:sp>
        <p:sp>
          <p:nvSpPr>
            <p:cNvPr id="3102" name="Rectangle 8"/>
            <p:cNvSpPr>
              <a:spLocks noChangeArrowheads="1"/>
            </p:cNvSpPr>
            <p:nvPr/>
          </p:nvSpPr>
          <p:spPr bwMode="auto">
            <a:xfrm>
              <a:off x="4272" y="1680"/>
              <a:ext cx="816"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en-US" sz="1800" b="1">
                  <a:solidFill>
                    <a:schemeClr val="tx2">
                      <a:lumMod val="95000"/>
                      <a:lumOff val="5000"/>
                    </a:schemeClr>
                  </a:solidFill>
                  <a:latin typeface="Times New Roman" pitchFamily="18" charset="0"/>
                </a:rPr>
                <a:t>表达式</a:t>
              </a:r>
            </a:p>
          </p:txBody>
        </p:sp>
        <p:sp>
          <p:nvSpPr>
            <p:cNvPr id="3103" name="Rectangle 9"/>
            <p:cNvSpPr>
              <a:spLocks noChangeArrowheads="1"/>
            </p:cNvSpPr>
            <p:nvPr/>
          </p:nvSpPr>
          <p:spPr bwMode="auto">
            <a:xfrm>
              <a:off x="2496" y="2256"/>
              <a:ext cx="768"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en-US" sz="1800" b="1">
                  <a:solidFill>
                    <a:schemeClr val="tx2">
                      <a:lumMod val="95000"/>
                      <a:lumOff val="5000"/>
                    </a:schemeClr>
                  </a:solidFill>
                  <a:latin typeface="Times New Roman" pitchFamily="18" charset="0"/>
                </a:rPr>
                <a:t>标识符</a:t>
              </a:r>
            </a:p>
          </p:txBody>
        </p:sp>
        <p:sp>
          <p:nvSpPr>
            <p:cNvPr id="3104" name="Rectangle 10"/>
            <p:cNvSpPr>
              <a:spLocks noChangeArrowheads="1"/>
            </p:cNvSpPr>
            <p:nvPr/>
          </p:nvSpPr>
          <p:spPr bwMode="auto">
            <a:xfrm>
              <a:off x="5040" y="2112"/>
              <a:ext cx="720"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just" eaLnBrk="0" hangingPunct="0"/>
              <a:r>
                <a:rPr lang="zh-CN" altLang="en-US" sz="1800" b="1">
                  <a:solidFill>
                    <a:schemeClr val="tx2">
                      <a:lumMod val="95000"/>
                      <a:lumOff val="5000"/>
                    </a:schemeClr>
                  </a:solidFill>
                  <a:latin typeface="Times New Roman" pitchFamily="18" charset="0"/>
                </a:rPr>
                <a:t>表达式</a:t>
              </a:r>
            </a:p>
          </p:txBody>
        </p:sp>
        <p:sp>
          <p:nvSpPr>
            <p:cNvPr id="3105" name="Rectangle 11"/>
            <p:cNvSpPr>
              <a:spLocks noChangeArrowheads="1"/>
            </p:cNvSpPr>
            <p:nvPr/>
          </p:nvSpPr>
          <p:spPr bwMode="auto">
            <a:xfrm>
              <a:off x="3408" y="2112"/>
              <a:ext cx="781"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en-US" sz="1800" b="1">
                  <a:solidFill>
                    <a:schemeClr val="tx2">
                      <a:lumMod val="95000"/>
                      <a:lumOff val="5000"/>
                    </a:schemeClr>
                  </a:solidFill>
                  <a:latin typeface="Times New Roman" pitchFamily="18" charset="0"/>
                </a:rPr>
                <a:t>表达式</a:t>
              </a:r>
            </a:p>
          </p:txBody>
        </p:sp>
        <p:sp>
          <p:nvSpPr>
            <p:cNvPr id="3106" name="Line 12"/>
            <p:cNvSpPr>
              <a:spLocks noChangeShapeType="1"/>
            </p:cNvSpPr>
            <p:nvPr/>
          </p:nvSpPr>
          <p:spPr bwMode="auto">
            <a:xfrm flipH="1">
              <a:off x="3798" y="1909"/>
              <a:ext cx="536" cy="204"/>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2">
                    <a:lumMod val="95000"/>
                    <a:lumOff val="5000"/>
                  </a:schemeClr>
                </a:solidFill>
              </a:endParaRPr>
            </a:p>
          </p:txBody>
        </p:sp>
        <p:sp>
          <p:nvSpPr>
            <p:cNvPr id="3107" name="Line 13"/>
            <p:cNvSpPr>
              <a:spLocks noChangeShapeType="1"/>
            </p:cNvSpPr>
            <p:nvPr/>
          </p:nvSpPr>
          <p:spPr bwMode="auto">
            <a:xfrm>
              <a:off x="4800" y="1920"/>
              <a:ext cx="536" cy="204"/>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2">
                    <a:lumMod val="95000"/>
                    <a:lumOff val="5000"/>
                  </a:schemeClr>
                </a:solidFill>
              </a:endParaRPr>
            </a:p>
          </p:txBody>
        </p:sp>
        <p:sp>
          <p:nvSpPr>
            <p:cNvPr id="3108" name="Line 14"/>
            <p:cNvSpPr>
              <a:spLocks noChangeShapeType="1"/>
            </p:cNvSpPr>
            <p:nvPr/>
          </p:nvSpPr>
          <p:spPr bwMode="auto">
            <a:xfrm>
              <a:off x="2802" y="2011"/>
              <a:ext cx="0" cy="204"/>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2">
                    <a:lumMod val="95000"/>
                    <a:lumOff val="5000"/>
                  </a:schemeClr>
                </a:solidFill>
              </a:endParaRPr>
            </a:p>
          </p:txBody>
        </p:sp>
        <p:sp>
          <p:nvSpPr>
            <p:cNvPr id="3109" name="Rectangle 15"/>
            <p:cNvSpPr>
              <a:spLocks noChangeArrowheads="1"/>
            </p:cNvSpPr>
            <p:nvPr/>
          </p:nvSpPr>
          <p:spPr bwMode="auto">
            <a:xfrm>
              <a:off x="2496" y="2496"/>
              <a:ext cx="757"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just" eaLnBrk="0" hangingPunct="0"/>
              <a:r>
                <a:rPr lang="en-US" altLang="zh-CN" sz="1800" b="1">
                  <a:solidFill>
                    <a:schemeClr val="tx2">
                      <a:lumMod val="95000"/>
                      <a:lumOff val="5000"/>
                    </a:schemeClr>
                  </a:solidFill>
                  <a:latin typeface="Times New Roman" pitchFamily="18" charset="0"/>
                </a:rPr>
                <a:t>(initial)</a:t>
              </a:r>
            </a:p>
          </p:txBody>
        </p:sp>
        <p:sp>
          <p:nvSpPr>
            <p:cNvPr id="3110" name="Rectangle 16"/>
            <p:cNvSpPr>
              <a:spLocks noChangeArrowheads="1"/>
            </p:cNvSpPr>
            <p:nvPr/>
          </p:nvSpPr>
          <p:spPr bwMode="auto">
            <a:xfrm>
              <a:off x="3408" y="2736"/>
              <a:ext cx="733" cy="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just" eaLnBrk="0" hangingPunct="0"/>
              <a:r>
                <a:rPr lang="zh-CN" altLang="en-US" sz="1800" b="1">
                  <a:solidFill>
                    <a:schemeClr val="tx2">
                      <a:lumMod val="95000"/>
                      <a:lumOff val="5000"/>
                    </a:schemeClr>
                  </a:solidFill>
                  <a:latin typeface="Times New Roman" pitchFamily="18" charset="0"/>
                </a:rPr>
                <a:t>标识符</a:t>
              </a:r>
            </a:p>
            <a:p>
              <a:pPr algn="just" eaLnBrk="0" hangingPunct="0"/>
              <a:r>
                <a:rPr lang="en-US" altLang="zh-CN" sz="1800" b="1">
                  <a:solidFill>
                    <a:schemeClr val="tx2">
                      <a:lumMod val="95000"/>
                      <a:lumOff val="5000"/>
                    </a:schemeClr>
                  </a:solidFill>
                  <a:latin typeface="Times New Roman" pitchFamily="18" charset="0"/>
                </a:rPr>
                <a:t>(rate)</a:t>
              </a:r>
            </a:p>
          </p:txBody>
        </p:sp>
        <p:sp>
          <p:nvSpPr>
            <p:cNvPr id="3111" name="Rectangle 17"/>
            <p:cNvSpPr>
              <a:spLocks noChangeArrowheads="1"/>
            </p:cNvSpPr>
            <p:nvPr/>
          </p:nvSpPr>
          <p:spPr bwMode="auto">
            <a:xfrm>
              <a:off x="5232" y="2736"/>
              <a:ext cx="459"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just" eaLnBrk="0" hangingPunct="0"/>
              <a:r>
                <a:rPr lang="zh-CN" altLang="en-US" sz="1800" b="1">
                  <a:solidFill>
                    <a:schemeClr val="tx2">
                      <a:lumMod val="95000"/>
                      <a:lumOff val="5000"/>
                    </a:schemeClr>
                  </a:solidFill>
                  <a:latin typeface="Times New Roman" pitchFamily="18" charset="0"/>
                </a:rPr>
                <a:t>数</a:t>
              </a:r>
            </a:p>
            <a:p>
              <a:pPr algn="just" eaLnBrk="0" hangingPunct="0"/>
              <a:r>
                <a:rPr lang="zh-CN" altLang="en-US" sz="1800" b="1">
                  <a:solidFill>
                    <a:schemeClr val="tx2">
                      <a:lumMod val="95000"/>
                      <a:lumOff val="5000"/>
                    </a:schemeClr>
                  </a:solidFill>
                  <a:latin typeface="Times New Roman" pitchFamily="18" charset="0"/>
                </a:rPr>
                <a:t>(60)</a:t>
              </a:r>
            </a:p>
          </p:txBody>
        </p:sp>
        <p:sp>
          <p:nvSpPr>
            <p:cNvPr id="3112" name="Rectangle 18"/>
            <p:cNvSpPr>
              <a:spLocks noChangeArrowheads="1"/>
            </p:cNvSpPr>
            <p:nvPr/>
          </p:nvSpPr>
          <p:spPr bwMode="auto">
            <a:xfrm>
              <a:off x="4464" y="2256"/>
              <a:ext cx="307"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en-US" sz="2400" b="1">
                  <a:solidFill>
                    <a:schemeClr val="tx2">
                      <a:lumMod val="95000"/>
                      <a:lumOff val="5000"/>
                    </a:schemeClr>
                  </a:solidFill>
                  <a:latin typeface="Times New Roman" pitchFamily="18" charset="0"/>
                </a:rPr>
                <a:t>*</a:t>
              </a:r>
            </a:p>
          </p:txBody>
        </p:sp>
        <p:sp>
          <p:nvSpPr>
            <p:cNvPr id="434195" name="Rectangle 19"/>
            <p:cNvSpPr>
              <a:spLocks noChangeArrowheads="1"/>
            </p:cNvSpPr>
            <p:nvPr/>
          </p:nvSpPr>
          <p:spPr bwMode="auto">
            <a:xfrm>
              <a:off x="3552" y="1776"/>
              <a:ext cx="306"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2400" b="1">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a:t>
              </a:r>
            </a:p>
          </p:txBody>
        </p:sp>
        <p:sp>
          <p:nvSpPr>
            <p:cNvPr id="3114" name="Line 20"/>
            <p:cNvSpPr>
              <a:spLocks noChangeShapeType="1"/>
            </p:cNvSpPr>
            <p:nvPr/>
          </p:nvSpPr>
          <p:spPr bwMode="auto">
            <a:xfrm>
              <a:off x="3648" y="1536"/>
              <a:ext cx="0" cy="204"/>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2">
                    <a:lumMod val="95000"/>
                    <a:lumOff val="5000"/>
                  </a:schemeClr>
                </a:solidFill>
              </a:endParaRPr>
            </a:p>
          </p:txBody>
        </p:sp>
        <p:sp>
          <p:nvSpPr>
            <p:cNvPr id="3115" name="Line 21"/>
            <p:cNvSpPr>
              <a:spLocks noChangeShapeType="1"/>
            </p:cNvSpPr>
            <p:nvPr/>
          </p:nvSpPr>
          <p:spPr bwMode="auto">
            <a:xfrm>
              <a:off x="3744" y="2400"/>
              <a:ext cx="0" cy="30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2">
                    <a:lumMod val="95000"/>
                    <a:lumOff val="5000"/>
                  </a:schemeClr>
                </a:solidFill>
              </a:endParaRPr>
            </a:p>
          </p:txBody>
        </p:sp>
        <p:sp>
          <p:nvSpPr>
            <p:cNvPr id="3116" name="Line 22"/>
            <p:cNvSpPr>
              <a:spLocks noChangeShapeType="1"/>
            </p:cNvSpPr>
            <p:nvPr/>
          </p:nvSpPr>
          <p:spPr bwMode="auto">
            <a:xfrm>
              <a:off x="5376" y="2400"/>
              <a:ext cx="0" cy="30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2">
                    <a:lumMod val="95000"/>
                    <a:lumOff val="5000"/>
                  </a:schemeClr>
                </a:solidFill>
              </a:endParaRPr>
            </a:p>
          </p:txBody>
        </p:sp>
      </p:grpSp>
      <p:sp>
        <p:nvSpPr>
          <p:cNvPr id="434199" name="Text Box 23" descr="Green marble"/>
          <p:cNvSpPr txBox="1">
            <a:spLocks noChangeArrowheads="1"/>
          </p:cNvSpPr>
          <p:nvPr/>
        </p:nvSpPr>
        <p:spPr bwMode="auto">
          <a:xfrm>
            <a:off x="322262" y="1052736"/>
            <a:ext cx="79221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zh-CN" altLang="en-US" sz="2400" dirty="0">
                <a:solidFill>
                  <a:schemeClr val="tx2">
                    <a:lumMod val="95000"/>
                    <a:lumOff val="5000"/>
                  </a:schemeClr>
                </a:solidFill>
                <a:effectLst>
                  <a:outerShdw blurRad="38100" dist="38100" dir="2700000" algn="tl">
                    <a:srgbClr val="C0C0C0"/>
                  </a:outerShdw>
                </a:effectLst>
                <a:latin typeface="黑体" pitchFamily="49" charset="-122"/>
                <a:ea typeface="黑体" pitchFamily="49" charset="-122"/>
              </a:rPr>
              <a:t>语法分析：词法记号（</a:t>
            </a:r>
            <a:r>
              <a:rPr lang="en-US" altLang="zh-CN" sz="2400" dirty="0">
                <a:solidFill>
                  <a:schemeClr val="tx2">
                    <a:lumMod val="95000"/>
                    <a:lumOff val="5000"/>
                  </a:schemeClr>
                </a:solidFill>
                <a:effectLst>
                  <a:outerShdw blurRad="38100" dist="38100" dir="2700000" algn="tl">
                    <a:srgbClr val="C0C0C0"/>
                  </a:outerShdw>
                </a:effectLst>
                <a:latin typeface="黑体" pitchFamily="49" charset="-122"/>
                <a:ea typeface="黑体" pitchFamily="49" charset="-122"/>
              </a:rPr>
              <a:t>token</a:t>
            </a:r>
            <a:r>
              <a:rPr lang="zh-CN" altLang="en-US" sz="2400" dirty="0">
                <a:solidFill>
                  <a:schemeClr val="tx2">
                    <a:lumMod val="95000"/>
                    <a:lumOff val="5000"/>
                  </a:schemeClr>
                </a:solidFill>
                <a:effectLst>
                  <a:outerShdw blurRad="38100" dist="38100" dir="2700000" algn="tl">
                    <a:srgbClr val="C0C0C0"/>
                  </a:outerShdw>
                </a:effectLst>
                <a:latin typeface="黑体" pitchFamily="49" charset="-122"/>
                <a:ea typeface="黑体" pitchFamily="49" charset="-122"/>
              </a:rPr>
              <a:t>）流</a:t>
            </a:r>
            <a:r>
              <a:rPr lang="en-US" altLang="zh-CN" sz="2400" dirty="0">
                <a:solidFill>
                  <a:schemeClr val="tx2">
                    <a:lumMod val="95000"/>
                    <a:lumOff val="5000"/>
                  </a:schemeClr>
                </a:solidFill>
                <a:effectLst>
                  <a:outerShdw blurRad="38100" dist="38100" dir="2700000" algn="tl">
                    <a:srgbClr val="C0C0C0"/>
                  </a:outerShdw>
                </a:effectLst>
                <a:latin typeface="黑体" pitchFamily="49" charset="-122"/>
                <a:ea typeface="黑体" pitchFamily="49" charset="-122"/>
              </a:rPr>
              <a:t>-〉</a:t>
            </a:r>
            <a:r>
              <a:rPr lang="zh-CN" altLang="en-US" sz="2400" dirty="0">
                <a:solidFill>
                  <a:schemeClr val="tx2">
                    <a:lumMod val="95000"/>
                    <a:lumOff val="5000"/>
                  </a:schemeClr>
                </a:solidFill>
                <a:effectLst>
                  <a:outerShdw blurRad="38100" dist="38100" dir="2700000" algn="tl">
                    <a:srgbClr val="C0C0C0"/>
                  </a:outerShdw>
                </a:effectLst>
                <a:latin typeface="黑体" pitchFamily="49" charset="-122"/>
                <a:ea typeface="黑体" pitchFamily="49" charset="-122"/>
              </a:rPr>
              <a:t>语法短语（分析树）</a:t>
            </a:r>
          </a:p>
        </p:txBody>
      </p:sp>
      <p:grpSp>
        <p:nvGrpSpPr>
          <p:cNvPr id="434200" name="Group 24"/>
          <p:cNvGrpSpPr>
            <a:grpSpLocks/>
          </p:cNvGrpSpPr>
          <p:nvPr/>
        </p:nvGrpSpPr>
        <p:grpSpPr bwMode="auto">
          <a:xfrm>
            <a:off x="4716462" y="3789363"/>
            <a:ext cx="3815977" cy="2105025"/>
            <a:chOff x="3016" y="2568"/>
            <a:chExt cx="2087" cy="1326"/>
          </a:xfrm>
        </p:grpSpPr>
        <p:sp>
          <p:nvSpPr>
            <p:cNvPr id="3087" name="Rectangle 25"/>
            <p:cNvSpPr>
              <a:spLocks noChangeArrowheads="1"/>
            </p:cNvSpPr>
            <p:nvPr/>
          </p:nvSpPr>
          <p:spPr bwMode="auto">
            <a:xfrm>
              <a:off x="3705" y="2568"/>
              <a:ext cx="490" cy="31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en-US" b="1" dirty="0">
                  <a:solidFill>
                    <a:schemeClr val="tx2">
                      <a:lumMod val="95000"/>
                      <a:lumOff val="5000"/>
                    </a:schemeClr>
                  </a:solidFill>
                  <a:latin typeface="Times New Roman" pitchFamily="18" charset="0"/>
                </a:rPr>
                <a:t>宾语</a:t>
              </a:r>
            </a:p>
          </p:txBody>
        </p:sp>
        <p:sp>
          <p:nvSpPr>
            <p:cNvPr id="3088" name="Line 26"/>
            <p:cNvSpPr>
              <a:spLocks noChangeShapeType="1"/>
            </p:cNvSpPr>
            <p:nvPr/>
          </p:nvSpPr>
          <p:spPr bwMode="auto">
            <a:xfrm flipH="1">
              <a:off x="3345" y="2792"/>
              <a:ext cx="38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solidFill>
                  <a:schemeClr val="tx2">
                    <a:lumMod val="95000"/>
                    <a:lumOff val="5000"/>
                  </a:schemeClr>
                </a:solidFill>
              </a:endParaRPr>
            </a:p>
          </p:txBody>
        </p:sp>
        <p:sp>
          <p:nvSpPr>
            <p:cNvPr id="3089" name="Line 27"/>
            <p:cNvSpPr>
              <a:spLocks noChangeShapeType="1"/>
            </p:cNvSpPr>
            <p:nvPr/>
          </p:nvSpPr>
          <p:spPr bwMode="auto">
            <a:xfrm>
              <a:off x="4084" y="2802"/>
              <a:ext cx="379"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solidFill>
                  <a:schemeClr val="tx2">
                    <a:lumMod val="95000"/>
                    <a:lumOff val="5000"/>
                  </a:schemeClr>
                </a:solidFill>
              </a:endParaRPr>
            </a:p>
          </p:txBody>
        </p:sp>
        <p:sp>
          <p:nvSpPr>
            <p:cNvPr id="3090" name="Line 28"/>
            <p:cNvSpPr>
              <a:spLocks noChangeShapeType="1"/>
            </p:cNvSpPr>
            <p:nvPr/>
          </p:nvSpPr>
          <p:spPr bwMode="auto">
            <a:xfrm>
              <a:off x="4572" y="3199"/>
              <a:ext cx="1" cy="2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solidFill>
                  <a:schemeClr val="tx2">
                    <a:lumMod val="95000"/>
                    <a:lumOff val="5000"/>
                  </a:schemeClr>
                </a:solidFill>
              </a:endParaRPr>
            </a:p>
          </p:txBody>
        </p:sp>
        <p:sp>
          <p:nvSpPr>
            <p:cNvPr id="3091" name="Rectangle 29"/>
            <p:cNvSpPr>
              <a:spLocks noChangeArrowheads="1"/>
            </p:cNvSpPr>
            <p:nvPr/>
          </p:nvSpPr>
          <p:spPr bwMode="auto">
            <a:xfrm>
              <a:off x="3107" y="2942"/>
              <a:ext cx="510" cy="317"/>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en-US" b="1" dirty="0">
                  <a:solidFill>
                    <a:schemeClr val="tx2">
                      <a:lumMod val="95000"/>
                      <a:lumOff val="5000"/>
                    </a:schemeClr>
                  </a:solidFill>
                  <a:latin typeface="Times New Roman" pitchFamily="18" charset="0"/>
                </a:rPr>
                <a:t>定语</a:t>
              </a:r>
            </a:p>
          </p:txBody>
        </p:sp>
        <p:sp>
          <p:nvSpPr>
            <p:cNvPr id="3092" name="Rectangle 30"/>
            <p:cNvSpPr>
              <a:spLocks noChangeArrowheads="1"/>
            </p:cNvSpPr>
            <p:nvPr/>
          </p:nvSpPr>
          <p:spPr bwMode="auto">
            <a:xfrm>
              <a:off x="4366" y="2942"/>
              <a:ext cx="578" cy="317"/>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en-US" b="1" dirty="0">
                  <a:solidFill>
                    <a:schemeClr val="tx2">
                      <a:lumMod val="95000"/>
                      <a:lumOff val="5000"/>
                    </a:schemeClr>
                  </a:solidFill>
                  <a:latin typeface="Times New Roman" pitchFamily="18" charset="0"/>
                </a:rPr>
                <a:t> 宾语</a:t>
              </a:r>
            </a:p>
          </p:txBody>
        </p:sp>
        <p:sp>
          <p:nvSpPr>
            <p:cNvPr id="3093" name="Rectangle 31"/>
            <p:cNvSpPr>
              <a:spLocks noChangeArrowheads="1"/>
            </p:cNvSpPr>
            <p:nvPr/>
          </p:nvSpPr>
          <p:spPr bwMode="auto">
            <a:xfrm>
              <a:off x="3107" y="3390"/>
              <a:ext cx="544" cy="262"/>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just" eaLnBrk="0" hangingPunct="0"/>
              <a:r>
                <a:rPr lang="zh-CN" altLang="en-US" b="1" dirty="0">
                  <a:solidFill>
                    <a:schemeClr val="tx2">
                      <a:lumMod val="95000"/>
                      <a:lumOff val="5000"/>
                    </a:schemeClr>
                  </a:solidFill>
                  <a:latin typeface="Times New Roman" pitchFamily="18" charset="0"/>
                </a:rPr>
                <a:t>形容词</a:t>
              </a:r>
            </a:p>
          </p:txBody>
        </p:sp>
        <p:sp>
          <p:nvSpPr>
            <p:cNvPr id="3094" name="Line 32"/>
            <p:cNvSpPr>
              <a:spLocks noChangeShapeType="1"/>
            </p:cNvSpPr>
            <p:nvPr/>
          </p:nvSpPr>
          <p:spPr bwMode="auto">
            <a:xfrm>
              <a:off x="3324" y="3199"/>
              <a:ext cx="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solidFill>
                  <a:schemeClr val="tx2">
                    <a:lumMod val="95000"/>
                    <a:lumOff val="5000"/>
                  </a:schemeClr>
                </a:solidFill>
              </a:endParaRPr>
            </a:p>
          </p:txBody>
        </p:sp>
        <p:sp>
          <p:nvSpPr>
            <p:cNvPr id="3095" name="Rectangle 33"/>
            <p:cNvSpPr>
              <a:spLocks noChangeArrowheads="1"/>
            </p:cNvSpPr>
            <p:nvPr/>
          </p:nvSpPr>
          <p:spPr bwMode="auto">
            <a:xfrm>
              <a:off x="3016" y="3577"/>
              <a:ext cx="680" cy="317"/>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b="1" dirty="0">
                  <a:solidFill>
                    <a:schemeClr val="tx2">
                      <a:lumMod val="95000"/>
                      <a:lumOff val="5000"/>
                    </a:schemeClr>
                  </a:solidFill>
                  <a:latin typeface="Times New Roman" pitchFamily="18" charset="0"/>
                </a:rPr>
                <a:t>(</a:t>
              </a:r>
              <a:r>
                <a:rPr lang="zh-CN" altLang="en-US" b="1" dirty="0">
                  <a:solidFill>
                    <a:schemeClr val="tx2">
                      <a:lumMod val="95000"/>
                      <a:lumOff val="5000"/>
                    </a:schemeClr>
                  </a:solidFill>
                  <a:latin typeface="Times New Roman" pitchFamily="18" charset="0"/>
                </a:rPr>
                <a:t>优秀的</a:t>
              </a:r>
              <a:r>
                <a:rPr lang="en-US" altLang="zh-CN" b="1" dirty="0">
                  <a:solidFill>
                    <a:schemeClr val="tx2">
                      <a:lumMod val="95000"/>
                      <a:lumOff val="5000"/>
                    </a:schemeClr>
                  </a:solidFill>
                  <a:latin typeface="Times New Roman" pitchFamily="18" charset="0"/>
                </a:rPr>
                <a:t>)</a:t>
              </a:r>
            </a:p>
          </p:txBody>
        </p:sp>
        <p:sp>
          <p:nvSpPr>
            <p:cNvPr id="3096" name="Rectangle 34"/>
            <p:cNvSpPr>
              <a:spLocks noChangeArrowheads="1"/>
            </p:cNvSpPr>
            <p:nvPr/>
          </p:nvSpPr>
          <p:spPr bwMode="auto">
            <a:xfrm>
              <a:off x="4105" y="3385"/>
              <a:ext cx="998" cy="40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b="1" dirty="0">
                  <a:solidFill>
                    <a:schemeClr val="tx2">
                      <a:lumMod val="95000"/>
                      <a:lumOff val="5000"/>
                    </a:schemeClr>
                  </a:solidFill>
                  <a:latin typeface="Times New Roman" pitchFamily="18" charset="0"/>
                </a:rPr>
                <a:t>名词</a:t>
              </a:r>
            </a:p>
            <a:p>
              <a:pPr algn="ctr" eaLnBrk="0" hangingPunct="0"/>
              <a:r>
                <a:rPr lang="zh-CN" altLang="en-US" b="1" dirty="0">
                  <a:solidFill>
                    <a:schemeClr val="tx2">
                      <a:lumMod val="95000"/>
                      <a:lumOff val="5000"/>
                    </a:schemeClr>
                  </a:solidFill>
                  <a:latin typeface="Times New Roman" pitchFamily="18" charset="0"/>
                </a:rPr>
                <a:t>（大工学子）</a:t>
              </a:r>
            </a:p>
          </p:txBody>
        </p:sp>
      </p:grpSp>
      <p:sp>
        <p:nvSpPr>
          <p:cNvPr id="3078" name="Line 35"/>
          <p:cNvSpPr>
            <a:spLocks noChangeShapeType="1"/>
          </p:cNvSpPr>
          <p:nvPr/>
        </p:nvSpPr>
        <p:spPr bwMode="auto">
          <a:xfrm>
            <a:off x="4572000" y="1700213"/>
            <a:ext cx="0" cy="51577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lumMod val="95000"/>
                  <a:lumOff val="5000"/>
                </a:schemeClr>
              </a:solidFill>
            </a:endParaRPr>
          </a:p>
        </p:txBody>
      </p:sp>
      <p:sp>
        <p:nvSpPr>
          <p:cNvPr id="434212" name="Text Box 36" descr="Green marble"/>
          <p:cNvSpPr txBox="1">
            <a:spLocks noChangeArrowheads="1"/>
          </p:cNvSpPr>
          <p:nvPr/>
        </p:nvSpPr>
        <p:spPr bwMode="auto">
          <a:xfrm>
            <a:off x="611188" y="1916113"/>
            <a:ext cx="3529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spcBef>
                <a:spcPct val="50000"/>
              </a:spcBef>
            </a:pPr>
            <a:r>
              <a:rPr lang="en-US" altLang="zh-CN">
                <a:solidFill>
                  <a:schemeClr val="tx2">
                    <a:lumMod val="95000"/>
                    <a:lumOff val="5000"/>
                  </a:schemeClr>
                </a:solidFill>
                <a:latin typeface="Tahoma" pitchFamily="34" charset="0"/>
              </a:rPr>
              <a:t>initial + rate * 60</a:t>
            </a:r>
          </a:p>
        </p:txBody>
      </p:sp>
      <p:sp>
        <p:nvSpPr>
          <p:cNvPr id="434213" name="Text Box 37" descr="Green marble"/>
          <p:cNvSpPr txBox="1">
            <a:spLocks noChangeArrowheads="1"/>
          </p:cNvSpPr>
          <p:nvPr/>
        </p:nvSpPr>
        <p:spPr bwMode="auto">
          <a:xfrm>
            <a:off x="4859338" y="1916113"/>
            <a:ext cx="3529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dirty="0">
                <a:solidFill>
                  <a:schemeClr val="tx2">
                    <a:lumMod val="95000"/>
                    <a:lumOff val="5000"/>
                  </a:schemeClr>
                </a:solidFill>
                <a:effectLst>
                  <a:outerShdw blurRad="38100" dist="38100" dir="2700000" algn="tl">
                    <a:srgbClr val="C0C0C0"/>
                  </a:outerShdw>
                </a:effectLst>
                <a:latin typeface="Tahoma" pitchFamily="34" charset="0"/>
                <a:ea typeface="宋体" pitchFamily="2" charset="-122"/>
              </a:rPr>
              <a:t>优秀的大工学子</a:t>
            </a:r>
          </a:p>
        </p:txBody>
      </p:sp>
      <p:sp>
        <p:nvSpPr>
          <p:cNvPr id="434214" name="Text Box 38" descr="Green marble"/>
          <p:cNvSpPr txBox="1">
            <a:spLocks noChangeArrowheads="1"/>
          </p:cNvSpPr>
          <p:nvPr/>
        </p:nvSpPr>
        <p:spPr bwMode="auto">
          <a:xfrm>
            <a:off x="611188" y="2708275"/>
            <a:ext cx="3529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spcBef>
                <a:spcPct val="50000"/>
              </a:spcBef>
            </a:pPr>
            <a:r>
              <a:rPr lang="en-US" altLang="zh-CN" dirty="0">
                <a:solidFill>
                  <a:schemeClr val="tx2">
                    <a:lumMod val="95000"/>
                    <a:lumOff val="5000"/>
                  </a:schemeClr>
                </a:solidFill>
                <a:latin typeface="Tahoma" pitchFamily="34" charset="0"/>
              </a:rPr>
              <a:t>id + id * </a:t>
            </a:r>
            <a:r>
              <a:rPr lang="en-US" altLang="zh-CN" dirty="0" err="1">
                <a:solidFill>
                  <a:schemeClr val="tx2">
                    <a:lumMod val="95000"/>
                    <a:lumOff val="5000"/>
                  </a:schemeClr>
                </a:solidFill>
                <a:latin typeface="Tahoma" pitchFamily="34" charset="0"/>
              </a:rPr>
              <a:t>num</a:t>
            </a:r>
            <a:endParaRPr lang="en-US" altLang="zh-CN" dirty="0">
              <a:solidFill>
                <a:schemeClr val="tx2">
                  <a:lumMod val="95000"/>
                  <a:lumOff val="5000"/>
                </a:schemeClr>
              </a:solidFill>
              <a:latin typeface="Tahoma" pitchFamily="34" charset="0"/>
            </a:endParaRPr>
          </a:p>
        </p:txBody>
      </p:sp>
      <p:sp>
        <p:nvSpPr>
          <p:cNvPr id="434215" name="AutoShape 39" descr="Green marble"/>
          <p:cNvSpPr>
            <a:spLocks noChangeArrowheads="1"/>
          </p:cNvSpPr>
          <p:nvPr/>
        </p:nvSpPr>
        <p:spPr bwMode="auto">
          <a:xfrm>
            <a:off x="1547813" y="2276475"/>
            <a:ext cx="287337" cy="431800"/>
          </a:xfrm>
          <a:prstGeom prst="downArrow">
            <a:avLst>
              <a:gd name="adj1" fmla="val 50000"/>
              <a:gd name="adj2" fmla="val 37569"/>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lumMod val="95000"/>
                  <a:lumOff val="5000"/>
                </a:schemeClr>
              </a:solidFill>
            </a:endParaRPr>
          </a:p>
        </p:txBody>
      </p:sp>
      <p:sp>
        <p:nvSpPr>
          <p:cNvPr id="434216" name="AutoShape 40" descr="Green marble"/>
          <p:cNvSpPr>
            <a:spLocks noChangeArrowheads="1"/>
          </p:cNvSpPr>
          <p:nvPr/>
        </p:nvSpPr>
        <p:spPr bwMode="auto">
          <a:xfrm>
            <a:off x="5724525" y="2276475"/>
            <a:ext cx="287338" cy="431800"/>
          </a:xfrm>
          <a:prstGeom prst="downArrow">
            <a:avLst>
              <a:gd name="adj1" fmla="val 50000"/>
              <a:gd name="adj2" fmla="val 37569"/>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lumMod val="95000"/>
                  <a:lumOff val="5000"/>
                </a:schemeClr>
              </a:solidFill>
            </a:endParaRPr>
          </a:p>
        </p:txBody>
      </p:sp>
      <p:sp>
        <p:nvSpPr>
          <p:cNvPr id="434217" name="Text Box 41" descr="Green marble"/>
          <p:cNvSpPr txBox="1">
            <a:spLocks noChangeArrowheads="1"/>
          </p:cNvSpPr>
          <p:nvPr/>
        </p:nvSpPr>
        <p:spPr bwMode="auto">
          <a:xfrm>
            <a:off x="5219700" y="2708275"/>
            <a:ext cx="1584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dirty="0">
                <a:solidFill>
                  <a:schemeClr val="tx2">
                    <a:lumMod val="95000"/>
                    <a:lumOff val="5000"/>
                  </a:schemeClr>
                </a:solidFill>
                <a:effectLst>
                  <a:outerShdw blurRad="38100" dist="38100" dir="2700000" algn="tl">
                    <a:srgbClr val="C0C0C0"/>
                  </a:outerShdw>
                </a:effectLst>
                <a:latin typeface="Tahoma" pitchFamily="34" charset="0"/>
                <a:ea typeface="宋体" pitchFamily="2" charset="-122"/>
              </a:rPr>
              <a:t>形容词 名词</a:t>
            </a:r>
          </a:p>
        </p:txBody>
      </p:sp>
      <p:sp>
        <p:nvSpPr>
          <p:cNvPr id="434218" name="AutoShape 42" descr="Green marble"/>
          <p:cNvSpPr>
            <a:spLocks noChangeArrowheads="1"/>
          </p:cNvSpPr>
          <p:nvPr/>
        </p:nvSpPr>
        <p:spPr bwMode="auto">
          <a:xfrm>
            <a:off x="1547813" y="3141663"/>
            <a:ext cx="287337" cy="431800"/>
          </a:xfrm>
          <a:prstGeom prst="downArrow">
            <a:avLst>
              <a:gd name="adj1" fmla="val 50000"/>
              <a:gd name="adj2" fmla="val 37569"/>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lumMod val="95000"/>
                  <a:lumOff val="5000"/>
                </a:schemeClr>
              </a:solidFill>
            </a:endParaRPr>
          </a:p>
        </p:txBody>
      </p:sp>
      <p:sp>
        <p:nvSpPr>
          <p:cNvPr id="434219" name="AutoShape 43" descr="Green marble"/>
          <p:cNvSpPr>
            <a:spLocks noChangeArrowheads="1"/>
          </p:cNvSpPr>
          <p:nvPr/>
        </p:nvSpPr>
        <p:spPr bwMode="auto">
          <a:xfrm>
            <a:off x="5724525" y="3141663"/>
            <a:ext cx="330950" cy="431800"/>
          </a:xfrm>
          <a:prstGeom prst="downArrow">
            <a:avLst>
              <a:gd name="adj1" fmla="val 50000"/>
              <a:gd name="adj2" fmla="val 37569"/>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2">
                  <a:lumMod val="95000"/>
                  <a:lumOff val="5000"/>
                </a:schemeClr>
              </a:solidFill>
            </a:endParaRPr>
          </a:p>
        </p:txBody>
      </p:sp>
      <p:sp>
        <p:nvSpPr>
          <p:cNvPr id="45" name="AutoShape 44"/>
          <p:cNvSpPr>
            <a:spLocks noChangeArrowheads="1"/>
          </p:cNvSpPr>
          <p:nvPr/>
        </p:nvSpPr>
        <p:spPr bwMode="auto">
          <a:xfrm>
            <a:off x="2627313" y="2781300"/>
            <a:ext cx="1873250" cy="720725"/>
          </a:xfrm>
          <a:prstGeom prst="wedgeEllipseCallout">
            <a:avLst>
              <a:gd name="adj1" fmla="val -78389"/>
              <a:gd name="adj2" fmla="val 96694"/>
            </a:avLst>
          </a:prstGeom>
          <a:solidFill>
            <a:schemeClr val="bg1"/>
          </a:solidFill>
          <a:ln w="6350">
            <a:solidFill>
              <a:srgbClr val="FF0000"/>
            </a:solidFill>
            <a:miter lim="800000"/>
            <a:headEnd/>
            <a:tailEnd type="none" w="lg" len="lg"/>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nchor="ctr"/>
          <a:lstStyle/>
          <a:p>
            <a:pPr algn="ctr"/>
            <a:r>
              <a:rPr lang="zh-CN" altLang="en-US" sz="2400" b="1">
                <a:solidFill>
                  <a:schemeClr val="tx2">
                    <a:lumMod val="95000"/>
                    <a:lumOff val="5000"/>
                  </a:schemeClr>
                </a:solidFill>
              </a:rPr>
              <a:t>非终结符 </a:t>
            </a:r>
          </a:p>
        </p:txBody>
      </p:sp>
      <p:sp>
        <p:nvSpPr>
          <p:cNvPr id="46" name="AutoShape 45"/>
          <p:cNvSpPr>
            <a:spLocks noChangeArrowheads="1"/>
          </p:cNvSpPr>
          <p:nvPr/>
        </p:nvSpPr>
        <p:spPr bwMode="auto">
          <a:xfrm>
            <a:off x="1979712" y="5013176"/>
            <a:ext cx="1512888" cy="720725"/>
          </a:xfrm>
          <a:prstGeom prst="wedgeEllipseCallout">
            <a:avLst>
              <a:gd name="adj1" fmla="val -47690"/>
              <a:gd name="adj2" fmla="val 92069"/>
            </a:avLst>
          </a:prstGeom>
          <a:solidFill>
            <a:schemeClr val="bg1"/>
          </a:solidFill>
          <a:ln w="6350">
            <a:solidFill>
              <a:srgbClr val="FF0000"/>
            </a:solidFill>
            <a:miter lim="800000"/>
            <a:headEnd/>
            <a:tailEnd type="none" w="lg" len="lg"/>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nchor="ctr"/>
          <a:lstStyle/>
          <a:p>
            <a:pPr algn="ctr"/>
            <a:r>
              <a:rPr lang="zh-CN" altLang="en-US" sz="2400" b="1" dirty="0">
                <a:solidFill>
                  <a:schemeClr val="tx2">
                    <a:lumMod val="95000"/>
                    <a:lumOff val="5000"/>
                  </a:schemeClr>
                </a:solidFill>
              </a:rPr>
              <a:t>终结符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34212"/>
                                        </p:tgtEl>
                                        <p:attrNameLst>
                                          <p:attrName>style.visibility</p:attrName>
                                        </p:attrNameLst>
                                      </p:cBhvr>
                                      <p:to>
                                        <p:strVal val="visible"/>
                                      </p:to>
                                    </p:set>
                                    <p:animEffect transition="in" filter="blinds(vertical)">
                                      <p:cBhvr>
                                        <p:cTn id="7" dur="500"/>
                                        <p:tgtEl>
                                          <p:spTgt spid="434212"/>
                                        </p:tgtEl>
                                      </p:cBhvr>
                                    </p:animEffect>
                                  </p:childTnLst>
                                </p:cTn>
                              </p:par>
                              <p:par>
                                <p:cTn id="8" presetID="3" presetClass="entr" presetSubtype="5" fill="hold" grpId="0" nodeType="withEffect">
                                  <p:stCondLst>
                                    <p:cond delay="0"/>
                                  </p:stCondLst>
                                  <p:childTnLst>
                                    <p:set>
                                      <p:cBhvr>
                                        <p:cTn id="9" dur="1" fill="hold">
                                          <p:stCondLst>
                                            <p:cond delay="0"/>
                                          </p:stCondLst>
                                        </p:cTn>
                                        <p:tgtEl>
                                          <p:spTgt spid="434213"/>
                                        </p:tgtEl>
                                        <p:attrNameLst>
                                          <p:attrName>style.visibility</p:attrName>
                                        </p:attrNameLst>
                                      </p:cBhvr>
                                      <p:to>
                                        <p:strVal val="visible"/>
                                      </p:to>
                                    </p:set>
                                    <p:animEffect transition="in" filter="blinds(vertical)">
                                      <p:cBhvr>
                                        <p:cTn id="10" dur="500"/>
                                        <p:tgtEl>
                                          <p:spTgt spid="434213"/>
                                        </p:tgtEl>
                                      </p:cBhvr>
                                    </p:animEffect>
                                  </p:childTnLst>
                                </p:cTn>
                              </p:par>
                            </p:childTnLst>
                          </p:cTn>
                        </p:par>
                        <p:par>
                          <p:cTn id="11" fill="hold" nodeType="afterGroup">
                            <p:stCondLst>
                              <p:cond delay="500"/>
                            </p:stCondLst>
                            <p:childTnLst>
                              <p:par>
                                <p:cTn id="12" presetID="3" presetClass="entr" presetSubtype="10" fill="hold" grpId="0" nodeType="afterEffect">
                                  <p:stCondLst>
                                    <p:cond delay="500"/>
                                  </p:stCondLst>
                                  <p:childTnLst>
                                    <p:set>
                                      <p:cBhvr>
                                        <p:cTn id="13" dur="1" fill="hold">
                                          <p:stCondLst>
                                            <p:cond delay="0"/>
                                          </p:stCondLst>
                                        </p:cTn>
                                        <p:tgtEl>
                                          <p:spTgt spid="434215"/>
                                        </p:tgtEl>
                                        <p:attrNameLst>
                                          <p:attrName>style.visibility</p:attrName>
                                        </p:attrNameLst>
                                      </p:cBhvr>
                                      <p:to>
                                        <p:strVal val="visible"/>
                                      </p:to>
                                    </p:set>
                                    <p:animEffect transition="in" filter="blinds(horizontal)">
                                      <p:cBhvr>
                                        <p:cTn id="14" dur="500"/>
                                        <p:tgtEl>
                                          <p:spTgt spid="434215"/>
                                        </p:tgtEl>
                                      </p:cBhvr>
                                    </p:animEffect>
                                  </p:childTnLst>
                                </p:cTn>
                              </p:par>
                            </p:childTnLst>
                          </p:cTn>
                        </p:par>
                        <p:par>
                          <p:cTn id="15" fill="hold" nodeType="afterGroup">
                            <p:stCondLst>
                              <p:cond delay="1500"/>
                            </p:stCondLst>
                            <p:childTnLst>
                              <p:par>
                                <p:cTn id="16" presetID="3" presetClass="entr" presetSubtype="5" fill="hold" grpId="0" nodeType="afterEffect">
                                  <p:stCondLst>
                                    <p:cond delay="0"/>
                                  </p:stCondLst>
                                  <p:childTnLst>
                                    <p:set>
                                      <p:cBhvr>
                                        <p:cTn id="17" dur="1" fill="hold">
                                          <p:stCondLst>
                                            <p:cond delay="0"/>
                                          </p:stCondLst>
                                        </p:cTn>
                                        <p:tgtEl>
                                          <p:spTgt spid="434214"/>
                                        </p:tgtEl>
                                        <p:attrNameLst>
                                          <p:attrName>style.visibility</p:attrName>
                                        </p:attrNameLst>
                                      </p:cBhvr>
                                      <p:to>
                                        <p:strVal val="visible"/>
                                      </p:to>
                                    </p:set>
                                    <p:animEffect transition="in" filter="blinds(vertical)">
                                      <p:cBhvr>
                                        <p:cTn id="18" dur="500"/>
                                        <p:tgtEl>
                                          <p:spTgt spid="434214"/>
                                        </p:tgtEl>
                                      </p:cBhvr>
                                    </p:animEffect>
                                  </p:childTnLst>
                                </p:cTn>
                              </p:par>
                            </p:childTnLst>
                          </p:cTn>
                        </p:par>
                        <p:par>
                          <p:cTn id="19" fill="hold" nodeType="afterGroup">
                            <p:stCondLst>
                              <p:cond delay="2000"/>
                            </p:stCondLst>
                            <p:childTnLst>
                              <p:par>
                                <p:cTn id="20" presetID="3" presetClass="entr" presetSubtype="10" fill="hold" grpId="0" nodeType="afterEffect">
                                  <p:stCondLst>
                                    <p:cond delay="0"/>
                                  </p:stCondLst>
                                  <p:childTnLst>
                                    <p:set>
                                      <p:cBhvr>
                                        <p:cTn id="21" dur="1" fill="hold">
                                          <p:stCondLst>
                                            <p:cond delay="0"/>
                                          </p:stCondLst>
                                        </p:cTn>
                                        <p:tgtEl>
                                          <p:spTgt spid="434216"/>
                                        </p:tgtEl>
                                        <p:attrNameLst>
                                          <p:attrName>style.visibility</p:attrName>
                                        </p:attrNameLst>
                                      </p:cBhvr>
                                      <p:to>
                                        <p:strVal val="visible"/>
                                      </p:to>
                                    </p:set>
                                    <p:animEffect transition="in" filter="blinds(horizontal)">
                                      <p:cBhvr>
                                        <p:cTn id="22" dur="500"/>
                                        <p:tgtEl>
                                          <p:spTgt spid="434216"/>
                                        </p:tgtEl>
                                      </p:cBhvr>
                                    </p:animEffect>
                                  </p:childTnLst>
                                </p:cTn>
                              </p:par>
                              <p:par>
                                <p:cTn id="23" presetID="3" presetClass="entr" presetSubtype="5" fill="hold" grpId="0" nodeType="withEffect">
                                  <p:stCondLst>
                                    <p:cond delay="0"/>
                                  </p:stCondLst>
                                  <p:childTnLst>
                                    <p:set>
                                      <p:cBhvr>
                                        <p:cTn id="24" dur="1" fill="hold">
                                          <p:stCondLst>
                                            <p:cond delay="0"/>
                                          </p:stCondLst>
                                        </p:cTn>
                                        <p:tgtEl>
                                          <p:spTgt spid="434217"/>
                                        </p:tgtEl>
                                        <p:attrNameLst>
                                          <p:attrName>style.visibility</p:attrName>
                                        </p:attrNameLst>
                                      </p:cBhvr>
                                      <p:to>
                                        <p:strVal val="visible"/>
                                      </p:to>
                                    </p:set>
                                    <p:animEffect transition="in" filter="blinds(vertical)">
                                      <p:cBhvr>
                                        <p:cTn id="25" dur="500"/>
                                        <p:tgtEl>
                                          <p:spTgt spid="43421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34219"/>
                                        </p:tgtEl>
                                        <p:attrNameLst>
                                          <p:attrName>style.visibility</p:attrName>
                                        </p:attrNameLst>
                                      </p:cBhvr>
                                      <p:to>
                                        <p:strVal val="visible"/>
                                      </p:to>
                                    </p:set>
                                    <p:animEffect transition="in" filter="blinds(horizontal)">
                                      <p:cBhvr>
                                        <p:cTn id="30" dur="500"/>
                                        <p:tgtEl>
                                          <p:spTgt spid="434219"/>
                                        </p:tgtEl>
                                      </p:cBhvr>
                                    </p:animEffect>
                                  </p:childTnLst>
                                </p:cTn>
                              </p:par>
                              <p:par>
                                <p:cTn id="31" presetID="2" presetClass="entr" presetSubtype="4" fill="hold" nodeType="withEffect">
                                  <p:stCondLst>
                                    <p:cond delay="0"/>
                                  </p:stCondLst>
                                  <p:childTnLst>
                                    <p:set>
                                      <p:cBhvr>
                                        <p:cTn id="32" dur="1" fill="hold">
                                          <p:stCondLst>
                                            <p:cond delay="0"/>
                                          </p:stCondLst>
                                        </p:cTn>
                                        <p:tgtEl>
                                          <p:spTgt spid="434200"/>
                                        </p:tgtEl>
                                        <p:attrNameLst>
                                          <p:attrName>style.visibility</p:attrName>
                                        </p:attrNameLst>
                                      </p:cBhvr>
                                      <p:to>
                                        <p:strVal val="visible"/>
                                      </p:to>
                                    </p:set>
                                    <p:anim calcmode="lin" valueType="num">
                                      <p:cBhvr additive="base">
                                        <p:cTn id="33" dur="500" fill="hold"/>
                                        <p:tgtEl>
                                          <p:spTgt spid="434200"/>
                                        </p:tgtEl>
                                        <p:attrNameLst>
                                          <p:attrName>ppt_x</p:attrName>
                                        </p:attrNameLst>
                                      </p:cBhvr>
                                      <p:tavLst>
                                        <p:tav tm="0">
                                          <p:val>
                                            <p:strVal val="#ppt_x"/>
                                          </p:val>
                                        </p:tav>
                                        <p:tav tm="100000">
                                          <p:val>
                                            <p:strVal val="#ppt_x"/>
                                          </p:val>
                                        </p:tav>
                                      </p:tavLst>
                                    </p:anim>
                                    <p:anim calcmode="lin" valueType="num">
                                      <p:cBhvr additive="base">
                                        <p:cTn id="34" dur="500" fill="hold"/>
                                        <p:tgtEl>
                                          <p:spTgt spid="434200"/>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434218"/>
                                        </p:tgtEl>
                                        <p:attrNameLst>
                                          <p:attrName>style.visibility</p:attrName>
                                        </p:attrNameLst>
                                      </p:cBhvr>
                                      <p:to>
                                        <p:strVal val="visible"/>
                                      </p:to>
                                    </p:set>
                                    <p:animEffect transition="in" filter="blinds(horizontal)">
                                      <p:cBhvr>
                                        <p:cTn id="39" dur="500"/>
                                        <p:tgtEl>
                                          <p:spTgt spid="434218"/>
                                        </p:tgtEl>
                                      </p:cBhvr>
                                    </p:animEffect>
                                  </p:childTnLst>
                                </p:cTn>
                              </p:par>
                            </p:childTnLst>
                          </p:cTn>
                        </p:par>
                        <p:par>
                          <p:cTn id="40" fill="hold" nodeType="afterGroup">
                            <p:stCondLst>
                              <p:cond delay="500"/>
                            </p:stCondLst>
                            <p:childTnLst>
                              <p:par>
                                <p:cTn id="41" presetID="2" presetClass="entr" presetSubtype="4" fill="hold" nodeType="afterEffect">
                                  <p:stCondLst>
                                    <p:cond delay="0"/>
                                  </p:stCondLst>
                                  <p:childTnLst>
                                    <p:set>
                                      <p:cBhvr>
                                        <p:cTn id="42" dur="1" fill="hold">
                                          <p:stCondLst>
                                            <p:cond delay="0"/>
                                          </p:stCondLst>
                                        </p:cTn>
                                        <p:tgtEl>
                                          <p:spTgt spid="434178"/>
                                        </p:tgtEl>
                                        <p:attrNameLst>
                                          <p:attrName>style.visibility</p:attrName>
                                        </p:attrNameLst>
                                      </p:cBhvr>
                                      <p:to>
                                        <p:strVal val="visible"/>
                                      </p:to>
                                    </p:set>
                                    <p:anim calcmode="lin" valueType="num">
                                      <p:cBhvr additive="base">
                                        <p:cTn id="43" dur="500" fill="hold"/>
                                        <p:tgtEl>
                                          <p:spTgt spid="434178"/>
                                        </p:tgtEl>
                                        <p:attrNameLst>
                                          <p:attrName>ppt_x</p:attrName>
                                        </p:attrNameLst>
                                      </p:cBhvr>
                                      <p:tavLst>
                                        <p:tav tm="0">
                                          <p:val>
                                            <p:strVal val="#ppt_x"/>
                                          </p:val>
                                        </p:tav>
                                        <p:tav tm="100000">
                                          <p:val>
                                            <p:strVal val="#ppt_x"/>
                                          </p:val>
                                        </p:tav>
                                      </p:tavLst>
                                    </p:anim>
                                    <p:anim calcmode="lin" valueType="num">
                                      <p:cBhvr additive="base">
                                        <p:cTn id="44" dur="500" fill="hold"/>
                                        <p:tgtEl>
                                          <p:spTgt spid="43417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blinds(horizontal)">
                                      <p:cBhvr>
                                        <p:cTn id="49" dur="500"/>
                                        <p:tgtEl>
                                          <p:spTgt spid="45"/>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blinds(horizontal)">
                                      <p:cBhvr>
                                        <p:cTn id="5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212" grpId="0"/>
      <p:bldP spid="434213" grpId="0"/>
      <p:bldP spid="434214" grpId="0"/>
      <p:bldP spid="434215" grpId="0" animBg="1"/>
      <p:bldP spid="434216" grpId="0" animBg="1"/>
      <p:bldP spid="434217" grpId="0"/>
      <p:bldP spid="434218" grpId="0" animBg="1"/>
      <p:bldP spid="434219" grpId="0" animBg="1"/>
      <p:bldP spid="45" grpId="0" animBg="1"/>
      <p:bldP spid="4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smtClean="0">
                <a:ea typeface="宋体" charset="-122"/>
              </a:rPr>
              <a:t>语法分析的任务</a:t>
            </a:r>
          </a:p>
        </p:txBody>
      </p:sp>
      <p:sp>
        <p:nvSpPr>
          <p:cNvPr id="409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0FB0BD45-BFF9-4187-A045-A64625AF2F61}" type="slidenum">
              <a:rPr lang="en-US" altLang="zh-CN">
                <a:solidFill>
                  <a:schemeClr val="bg2"/>
                </a:solidFill>
                <a:latin typeface="Arial" charset="0"/>
              </a:rPr>
              <a:pPr/>
              <a:t>9</a:t>
            </a:fld>
            <a:endParaRPr lang="en-US" altLang="zh-CN">
              <a:solidFill>
                <a:schemeClr val="bg2"/>
              </a:solidFill>
              <a:latin typeface="Arial" charset="0"/>
            </a:endParaRPr>
          </a:p>
        </p:txBody>
      </p:sp>
      <p:sp>
        <p:nvSpPr>
          <p:cNvPr id="438276" name="Text Box 4" descr="Green marble"/>
          <p:cNvSpPr txBox="1">
            <a:spLocks noChangeArrowheads="1"/>
          </p:cNvSpPr>
          <p:nvPr/>
        </p:nvSpPr>
        <p:spPr bwMode="auto">
          <a:xfrm>
            <a:off x="755650" y="1701800"/>
            <a:ext cx="865188"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a:solidFill>
                  <a:schemeClr val="tx2"/>
                </a:solidFill>
                <a:effectLst>
                  <a:outerShdw blurRad="38100" dist="38100" dir="2700000" algn="tl">
                    <a:srgbClr val="C0C0C0"/>
                  </a:outerShdw>
                </a:effectLst>
                <a:latin typeface="Tahoma" pitchFamily="34" charset="0"/>
                <a:ea typeface="宋体" pitchFamily="2" charset="-122"/>
              </a:rPr>
              <a:t>字符</a:t>
            </a:r>
          </a:p>
        </p:txBody>
      </p:sp>
      <p:sp>
        <p:nvSpPr>
          <p:cNvPr id="438278" name="Text Box 6" descr="Green marble"/>
          <p:cNvSpPr txBox="1">
            <a:spLocks noChangeArrowheads="1"/>
          </p:cNvSpPr>
          <p:nvPr/>
        </p:nvSpPr>
        <p:spPr bwMode="auto">
          <a:xfrm>
            <a:off x="2339975" y="1701800"/>
            <a:ext cx="1152525"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a:solidFill>
                  <a:schemeClr val="tx2"/>
                </a:solidFill>
                <a:effectLst>
                  <a:outerShdw blurRad="38100" dist="38100" dir="2700000" algn="tl">
                    <a:srgbClr val="C0C0C0"/>
                  </a:outerShdw>
                </a:effectLst>
                <a:latin typeface="Tahoma" pitchFamily="34" charset="0"/>
                <a:ea typeface="宋体" pitchFamily="2" charset="-122"/>
              </a:rPr>
              <a:t>字符串</a:t>
            </a:r>
          </a:p>
        </p:txBody>
      </p:sp>
      <p:sp>
        <p:nvSpPr>
          <p:cNvPr id="438280" name="Text Box 8" descr="Green marble"/>
          <p:cNvSpPr txBox="1">
            <a:spLocks noChangeArrowheads="1"/>
          </p:cNvSpPr>
          <p:nvPr/>
        </p:nvSpPr>
        <p:spPr bwMode="auto">
          <a:xfrm>
            <a:off x="4572000" y="1701800"/>
            <a:ext cx="1295400"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2400" b="1">
                <a:solidFill>
                  <a:schemeClr val="tx2"/>
                </a:solidFill>
                <a:effectLst>
                  <a:outerShdw blurRad="38100" dist="38100" dir="2700000" algn="tl">
                    <a:srgbClr val="C0C0C0"/>
                  </a:outerShdw>
                </a:effectLst>
                <a:latin typeface="Tahoma" pitchFamily="34" charset="0"/>
                <a:ea typeface="宋体" pitchFamily="2" charset="-122"/>
              </a:rPr>
              <a:t>记号</a:t>
            </a:r>
          </a:p>
        </p:txBody>
      </p:sp>
      <p:sp>
        <p:nvSpPr>
          <p:cNvPr id="438281" name="Rectangle 9"/>
          <p:cNvSpPr>
            <a:spLocks noChangeArrowheads="1"/>
          </p:cNvSpPr>
          <p:nvPr/>
        </p:nvSpPr>
        <p:spPr bwMode="auto">
          <a:xfrm>
            <a:off x="2124075" y="1557338"/>
            <a:ext cx="3887788" cy="719137"/>
          </a:xfrm>
          <a:prstGeom prst="rect">
            <a:avLst/>
          </a:prstGeom>
          <a:noFill/>
          <a:ln w="34925">
            <a:solidFill>
              <a:schemeClr val="tx1"/>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38282" name="Text Box 10" descr="Green marble"/>
          <p:cNvSpPr txBox="1">
            <a:spLocks noChangeArrowheads="1"/>
          </p:cNvSpPr>
          <p:nvPr/>
        </p:nvSpPr>
        <p:spPr bwMode="auto">
          <a:xfrm>
            <a:off x="2555875" y="1125538"/>
            <a:ext cx="3024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词法分析器（正规式）</a:t>
            </a:r>
          </a:p>
        </p:txBody>
      </p:sp>
      <p:sp>
        <p:nvSpPr>
          <p:cNvPr id="438284" name="Text Box 12" descr="Green marble"/>
          <p:cNvSpPr txBox="1">
            <a:spLocks noChangeArrowheads="1"/>
          </p:cNvSpPr>
          <p:nvPr/>
        </p:nvSpPr>
        <p:spPr bwMode="auto">
          <a:xfrm>
            <a:off x="4572000" y="2636838"/>
            <a:ext cx="1295400"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2400" b="1">
                <a:solidFill>
                  <a:schemeClr val="tx2"/>
                </a:solidFill>
                <a:effectLst>
                  <a:outerShdw blurRad="38100" dist="38100" dir="2700000" algn="tl">
                    <a:srgbClr val="C0C0C0"/>
                  </a:outerShdw>
                </a:effectLst>
                <a:latin typeface="Tahoma" pitchFamily="34" charset="0"/>
                <a:ea typeface="宋体" pitchFamily="2" charset="-122"/>
              </a:rPr>
              <a:t>表达式</a:t>
            </a:r>
          </a:p>
        </p:txBody>
      </p:sp>
      <p:sp>
        <p:nvSpPr>
          <p:cNvPr id="438286" name="Text Box 14" descr="Green marble"/>
          <p:cNvSpPr txBox="1">
            <a:spLocks noChangeArrowheads="1"/>
          </p:cNvSpPr>
          <p:nvPr/>
        </p:nvSpPr>
        <p:spPr bwMode="auto">
          <a:xfrm>
            <a:off x="4572000" y="3573463"/>
            <a:ext cx="1295400"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2400" b="1">
                <a:solidFill>
                  <a:schemeClr val="tx2"/>
                </a:solidFill>
                <a:effectLst>
                  <a:outerShdw blurRad="38100" dist="38100" dir="2700000" algn="tl">
                    <a:srgbClr val="C0C0C0"/>
                  </a:outerShdw>
                </a:effectLst>
                <a:latin typeface="Tahoma" pitchFamily="34" charset="0"/>
                <a:ea typeface="宋体" pitchFamily="2" charset="-122"/>
              </a:rPr>
              <a:t>语句</a:t>
            </a:r>
          </a:p>
        </p:txBody>
      </p:sp>
      <p:sp>
        <p:nvSpPr>
          <p:cNvPr id="438288" name="Text Box 16" descr="Green marble"/>
          <p:cNvSpPr txBox="1">
            <a:spLocks noChangeArrowheads="1"/>
          </p:cNvSpPr>
          <p:nvPr/>
        </p:nvSpPr>
        <p:spPr bwMode="auto">
          <a:xfrm>
            <a:off x="4572000" y="4437063"/>
            <a:ext cx="1295400"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2400" b="1">
                <a:solidFill>
                  <a:schemeClr val="tx2"/>
                </a:solidFill>
                <a:effectLst>
                  <a:outerShdw blurRad="38100" dist="38100" dir="2700000" algn="tl">
                    <a:srgbClr val="C0C0C0"/>
                  </a:outerShdw>
                </a:effectLst>
                <a:latin typeface="Tahoma" pitchFamily="34" charset="0"/>
                <a:ea typeface="宋体" pitchFamily="2" charset="-122"/>
              </a:rPr>
              <a:t>程序块</a:t>
            </a:r>
          </a:p>
        </p:txBody>
      </p:sp>
      <p:sp>
        <p:nvSpPr>
          <p:cNvPr id="438289" name="Text Box 17" descr="Green marble"/>
          <p:cNvSpPr txBox="1">
            <a:spLocks noChangeArrowheads="1"/>
          </p:cNvSpPr>
          <p:nvPr/>
        </p:nvSpPr>
        <p:spPr bwMode="auto">
          <a:xfrm>
            <a:off x="4572000" y="5302250"/>
            <a:ext cx="1295400"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2400" b="1">
                <a:solidFill>
                  <a:schemeClr val="tx2"/>
                </a:solidFill>
                <a:effectLst>
                  <a:outerShdw blurRad="38100" dist="38100" dir="2700000" algn="tl">
                    <a:srgbClr val="C0C0C0"/>
                  </a:outerShdw>
                </a:effectLst>
                <a:latin typeface="Tahoma" pitchFamily="34" charset="0"/>
                <a:ea typeface="宋体" pitchFamily="2" charset="-122"/>
              </a:rPr>
              <a:t>程序</a:t>
            </a:r>
          </a:p>
        </p:txBody>
      </p:sp>
      <p:sp>
        <p:nvSpPr>
          <p:cNvPr id="438291" name="Rectangle 19"/>
          <p:cNvSpPr>
            <a:spLocks noChangeArrowheads="1"/>
          </p:cNvSpPr>
          <p:nvPr/>
        </p:nvSpPr>
        <p:spPr bwMode="auto">
          <a:xfrm>
            <a:off x="4427538" y="1485900"/>
            <a:ext cx="1584325" cy="4464050"/>
          </a:xfrm>
          <a:prstGeom prst="rect">
            <a:avLst/>
          </a:prstGeom>
          <a:noFill/>
          <a:ln w="38100">
            <a:solidFill>
              <a:srgbClr val="FF0000"/>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38292" name="Text Box 20" descr="Green marble"/>
          <p:cNvSpPr txBox="1">
            <a:spLocks noChangeArrowheads="1"/>
          </p:cNvSpPr>
          <p:nvPr/>
        </p:nvSpPr>
        <p:spPr bwMode="auto">
          <a:xfrm>
            <a:off x="5940425" y="2852738"/>
            <a:ext cx="503238" cy="1938992"/>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语法分析器</a:t>
            </a:r>
          </a:p>
        </p:txBody>
      </p:sp>
      <p:sp>
        <p:nvSpPr>
          <p:cNvPr id="438295" name="Text Box 23" descr="Green marble"/>
          <p:cNvSpPr txBox="1">
            <a:spLocks noChangeArrowheads="1"/>
          </p:cNvSpPr>
          <p:nvPr/>
        </p:nvSpPr>
        <p:spPr bwMode="auto">
          <a:xfrm>
            <a:off x="6588125" y="5302250"/>
            <a:ext cx="1871663"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语法分析树</a:t>
            </a:r>
          </a:p>
        </p:txBody>
      </p:sp>
      <p:cxnSp>
        <p:nvCxnSpPr>
          <p:cNvPr id="4112" name="AutoShape 24"/>
          <p:cNvCxnSpPr>
            <a:cxnSpLocks noChangeShapeType="1"/>
            <a:stCxn id="438276" idx="3"/>
            <a:endCxn id="438278" idx="1"/>
          </p:cNvCxnSpPr>
          <p:nvPr/>
        </p:nvCxnSpPr>
        <p:spPr bwMode="auto">
          <a:xfrm>
            <a:off x="1620838" y="1936750"/>
            <a:ext cx="719137" cy="0"/>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38297" name="AutoShape 25"/>
          <p:cNvCxnSpPr>
            <a:cxnSpLocks noChangeShapeType="1"/>
            <a:stCxn id="438278" idx="3"/>
            <a:endCxn id="438280" idx="1"/>
          </p:cNvCxnSpPr>
          <p:nvPr/>
        </p:nvCxnSpPr>
        <p:spPr bwMode="auto">
          <a:xfrm>
            <a:off x="3492500" y="1936750"/>
            <a:ext cx="1079500" cy="0"/>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38298" name="AutoShape 26"/>
          <p:cNvCxnSpPr>
            <a:cxnSpLocks noChangeShapeType="1"/>
            <a:stCxn id="438280" idx="2"/>
            <a:endCxn id="438284" idx="0"/>
          </p:cNvCxnSpPr>
          <p:nvPr/>
        </p:nvCxnSpPr>
        <p:spPr bwMode="auto">
          <a:xfrm>
            <a:off x="5219700" y="2171700"/>
            <a:ext cx="0" cy="465138"/>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38299" name="AutoShape 27"/>
          <p:cNvCxnSpPr>
            <a:cxnSpLocks noChangeShapeType="1"/>
            <a:stCxn id="438284" idx="2"/>
            <a:endCxn id="438286" idx="0"/>
          </p:cNvCxnSpPr>
          <p:nvPr/>
        </p:nvCxnSpPr>
        <p:spPr bwMode="auto">
          <a:xfrm>
            <a:off x="5219700" y="3106738"/>
            <a:ext cx="0" cy="466725"/>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38300" name="AutoShape 28"/>
          <p:cNvCxnSpPr>
            <a:cxnSpLocks noChangeShapeType="1"/>
            <a:stCxn id="438286" idx="2"/>
            <a:endCxn id="438288" idx="0"/>
          </p:cNvCxnSpPr>
          <p:nvPr/>
        </p:nvCxnSpPr>
        <p:spPr bwMode="auto">
          <a:xfrm>
            <a:off x="5219700" y="4043363"/>
            <a:ext cx="0" cy="393700"/>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38301" name="AutoShape 29"/>
          <p:cNvCxnSpPr>
            <a:cxnSpLocks noChangeShapeType="1"/>
            <a:stCxn id="438288" idx="2"/>
            <a:endCxn id="438289" idx="0"/>
          </p:cNvCxnSpPr>
          <p:nvPr/>
        </p:nvCxnSpPr>
        <p:spPr bwMode="auto">
          <a:xfrm>
            <a:off x="5219700" y="4906963"/>
            <a:ext cx="0" cy="395287"/>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38302" name="AutoShape 30"/>
          <p:cNvCxnSpPr>
            <a:cxnSpLocks noChangeShapeType="1"/>
            <a:stCxn id="438289" idx="3"/>
            <a:endCxn id="438295" idx="1"/>
          </p:cNvCxnSpPr>
          <p:nvPr/>
        </p:nvCxnSpPr>
        <p:spPr bwMode="auto">
          <a:xfrm flipV="1">
            <a:off x="5867400" y="5530850"/>
            <a:ext cx="720725" cy="6350"/>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sp>
        <p:nvSpPr>
          <p:cNvPr id="438304" name="Text Box 32" descr="Green marble"/>
          <p:cNvSpPr txBox="1">
            <a:spLocks noChangeArrowheads="1"/>
          </p:cNvSpPr>
          <p:nvPr/>
        </p:nvSpPr>
        <p:spPr bwMode="auto">
          <a:xfrm>
            <a:off x="6415385" y="2781300"/>
            <a:ext cx="461665" cy="223202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defRPr/>
            </a:pPr>
            <a:r>
              <a:rPr lang="zh-CN" altLang="en-US" sz="1800" b="1">
                <a:solidFill>
                  <a:schemeClr val="tx2"/>
                </a:solidFill>
                <a:effectLst>
                  <a:outerShdw blurRad="38100" dist="38100" dir="2700000" algn="tl">
                    <a:srgbClr val="C0C0C0"/>
                  </a:outerShdw>
                </a:effectLst>
                <a:latin typeface="Tahoma" pitchFamily="34" charset="0"/>
                <a:ea typeface="宋体" pitchFamily="2" charset="-122"/>
              </a:rPr>
              <a:t>（上下文无关文法）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8297"/>
                                        </p:tgtEl>
                                        <p:attrNameLst>
                                          <p:attrName>style.visibility</p:attrName>
                                        </p:attrNameLst>
                                      </p:cBhvr>
                                      <p:to>
                                        <p:strVal val="visible"/>
                                      </p:to>
                                    </p:set>
                                    <p:animEffect transition="in" filter="blinds(horizontal)">
                                      <p:cBhvr>
                                        <p:cTn id="7" dur="500"/>
                                        <p:tgtEl>
                                          <p:spTgt spid="438297"/>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38280"/>
                                        </p:tgtEl>
                                        <p:attrNameLst>
                                          <p:attrName>style.visibility</p:attrName>
                                        </p:attrNameLst>
                                      </p:cBhvr>
                                      <p:to>
                                        <p:strVal val="visible"/>
                                      </p:to>
                                    </p:set>
                                    <p:animEffect transition="in" filter="blinds(horizontal)">
                                      <p:cBhvr>
                                        <p:cTn id="11" dur="500"/>
                                        <p:tgtEl>
                                          <p:spTgt spid="43828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38281"/>
                                        </p:tgtEl>
                                        <p:attrNameLst>
                                          <p:attrName>style.visibility</p:attrName>
                                        </p:attrNameLst>
                                      </p:cBhvr>
                                      <p:to>
                                        <p:strVal val="visible"/>
                                      </p:to>
                                    </p:set>
                                    <p:animEffect transition="in" filter="blinds(horizontal)">
                                      <p:cBhvr>
                                        <p:cTn id="16" dur="500"/>
                                        <p:tgtEl>
                                          <p:spTgt spid="43828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38282"/>
                                        </p:tgtEl>
                                        <p:attrNameLst>
                                          <p:attrName>style.visibility</p:attrName>
                                        </p:attrNameLst>
                                      </p:cBhvr>
                                      <p:to>
                                        <p:strVal val="visible"/>
                                      </p:to>
                                    </p:set>
                                    <p:animEffect transition="in" filter="blinds(horizontal)">
                                      <p:cBhvr>
                                        <p:cTn id="21" dur="500"/>
                                        <p:tgtEl>
                                          <p:spTgt spid="43828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38284"/>
                                        </p:tgtEl>
                                        <p:attrNameLst>
                                          <p:attrName>style.visibility</p:attrName>
                                        </p:attrNameLst>
                                      </p:cBhvr>
                                      <p:to>
                                        <p:strVal val="visible"/>
                                      </p:to>
                                    </p:set>
                                    <p:animEffect transition="in" filter="blinds(horizontal)">
                                      <p:cBhvr>
                                        <p:cTn id="26" dur="500"/>
                                        <p:tgtEl>
                                          <p:spTgt spid="438284"/>
                                        </p:tgtEl>
                                      </p:cBhvr>
                                    </p:animEffect>
                                  </p:childTnLst>
                                </p:cTn>
                              </p:par>
                              <p:par>
                                <p:cTn id="27" presetID="3" presetClass="entr" presetSubtype="10" fill="hold" nodeType="withEffect">
                                  <p:stCondLst>
                                    <p:cond delay="0"/>
                                  </p:stCondLst>
                                  <p:childTnLst>
                                    <p:set>
                                      <p:cBhvr>
                                        <p:cTn id="28" dur="1" fill="hold">
                                          <p:stCondLst>
                                            <p:cond delay="0"/>
                                          </p:stCondLst>
                                        </p:cTn>
                                        <p:tgtEl>
                                          <p:spTgt spid="438298"/>
                                        </p:tgtEl>
                                        <p:attrNameLst>
                                          <p:attrName>style.visibility</p:attrName>
                                        </p:attrNameLst>
                                      </p:cBhvr>
                                      <p:to>
                                        <p:strVal val="visible"/>
                                      </p:to>
                                    </p:set>
                                    <p:animEffect transition="in" filter="blinds(horizontal)">
                                      <p:cBhvr>
                                        <p:cTn id="29" dur="500"/>
                                        <p:tgtEl>
                                          <p:spTgt spid="43829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38286"/>
                                        </p:tgtEl>
                                        <p:attrNameLst>
                                          <p:attrName>style.visibility</p:attrName>
                                        </p:attrNameLst>
                                      </p:cBhvr>
                                      <p:to>
                                        <p:strVal val="visible"/>
                                      </p:to>
                                    </p:set>
                                    <p:animEffect transition="in" filter="blinds(horizontal)">
                                      <p:cBhvr>
                                        <p:cTn id="32" dur="500"/>
                                        <p:tgtEl>
                                          <p:spTgt spid="438286"/>
                                        </p:tgtEl>
                                      </p:cBhvr>
                                    </p:animEffect>
                                  </p:childTnLst>
                                </p:cTn>
                              </p:par>
                              <p:par>
                                <p:cTn id="33" presetID="3" presetClass="entr" presetSubtype="10" fill="hold" nodeType="withEffect">
                                  <p:stCondLst>
                                    <p:cond delay="0"/>
                                  </p:stCondLst>
                                  <p:childTnLst>
                                    <p:set>
                                      <p:cBhvr>
                                        <p:cTn id="34" dur="1" fill="hold">
                                          <p:stCondLst>
                                            <p:cond delay="0"/>
                                          </p:stCondLst>
                                        </p:cTn>
                                        <p:tgtEl>
                                          <p:spTgt spid="438299"/>
                                        </p:tgtEl>
                                        <p:attrNameLst>
                                          <p:attrName>style.visibility</p:attrName>
                                        </p:attrNameLst>
                                      </p:cBhvr>
                                      <p:to>
                                        <p:strVal val="visible"/>
                                      </p:to>
                                    </p:set>
                                    <p:animEffect transition="in" filter="blinds(horizontal)">
                                      <p:cBhvr>
                                        <p:cTn id="35" dur="500"/>
                                        <p:tgtEl>
                                          <p:spTgt spid="438299"/>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438288"/>
                                        </p:tgtEl>
                                        <p:attrNameLst>
                                          <p:attrName>style.visibility</p:attrName>
                                        </p:attrNameLst>
                                      </p:cBhvr>
                                      <p:to>
                                        <p:strVal val="visible"/>
                                      </p:to>
                                    </p:set>
                                    <p:animEffect transition="in" filter="blinds(horizontal)">
                                      <p:cBhvr>
                                        <p:cTn id="38" dur="500"/>
                                        <p:tgtEl>
                                          <p:spTgt spid="438288"/>
                                        </p:tgtEl>
                                      </p:cBhvr>
                                    </p:animEffect>
                                  </p:childTnLst>
                                </p:cTn>
                              </p:par>
                              <p:par>
                                <p:cTn id="39" presetID="3" presetClass="entr" presetSubtype="10" fill="hold" nodeType="withEffect">
                                  <p:stCondLst>
                                    <p:cond delay="0"/>
                                  </p:stCondLst>
                                  <p:childTnLst>
                                    <p:set>
                                      <p:cBhvr>
                                        <p:cTn id="40" dur="1" fill="hold">
                                          <p:stCondLst>
                                            <p:cond delay="0"/>
                                          </p:stCondLst>
                                        </p:cTn>
                                        <p:tgtEl>
                                          <p:spTgt spid="438300"/>
                                        </p:tgtEl>
                                        <p:attrNameLst>
                                          <p:attrName>style.visibility</p:attrName>
                                        </p:attrNameLst>
                                      </p:cBhvr>
                                      <p:to>
                                        <p:strVal val="visible"/>
                                      </p:to>
                                    </p:set>
                                    <p:animEffect transition="in" filter="blinds(horizontal)">
                                      <p:cBhvr>
                                        <p:cTn id="41" dur="500"/>
                                        <p:tgtEl>
                                          <p:spTgt spid="438300"/>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438289"/>
                                        </p:tgtEl>
                                        <p:attrNameLst>
                                          <p:attrName>style.visibility</p:attrName>
                                        </p:attrNameLst>
                                      </p:cBhvr>
                                      <p:to>
                                        <p:strVal val="visible"/>
                                      </p:to>
                                    </p:set>
                                    <p:animEffect transition="in" filter="blinds(horizontal)">
                                      <p:cBhvr>
                                        <p:cTn id="44" dur="500"/>
                                        <p:tgtEl>
                                          <p:spTgt spid="438289"/>
                                        </p:tgtEl>
                                      </p:cBhvr>
                                    </p:animEffect>
                                  </p:childTnLst>
                                </p:cTn>
                              </p:par>
                              <p:par>
                                <p:cTn id="45" presetID="3" presetClass="entr" presetSubtype="10" fill="hold" nodeType="withEffect">
                                  <p:stCondLst>
                                    <p:cond delay="0"/>
                                  </p:stCondLst>
                                  <p:childTnLst>
                                    <p:set>
                                      <p:cBhvr>
                                        <p:cTn id="46" dur="1" fill="hold">
                                          <p:stCondLst>
                                            <p:cond delay="0"/>
                                          </p:stCondLst>
                                        </p:cTn>
                                        <p:tgtEl>
                                          <p:spTgt spid="438301"/>
                                        </p:tgtEl>
                                        <p:attrNameLst>
                                          <p:attrName>style.visibility</p:attrName>
                                        </p:attrNameLst>
                                      </p:cBhvr>
                                      <p:to>
                                        <p:strVal val="visible"/>
                                      </p:to>
                                    </p:set>
                                    <p:animEffect transition="in" filter="blinds(horizontal)">
                                      <p:cBhvr>
                                        <p:cTn id="47" dur="500"/>
                                        <p:tgtEl>
                                          <p:spTgt spid="43830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38291"/>
                                        </p:tgtEl>
                                        <p:attrNameLst>
                                          <p:attrName>style.visibility</p:attrName>
                                        </p:attrNameLst>
                                      </p:cBhvr>
                                      <p:to>
                                        <p:strVal val="visible"/>
                                      </p:to>
                                    </p:set>
                                    <p:animEffect transition="in" filter="blinds(horizontal)">
                                      <p:cBhvr>
                                        <p:cTn id="52" dur="500"/>
                                        <p:tgtEl>
                                          <p:spTgt spid="43829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38292"/>
                                        </p:tgtEl>
                                        <p:attrNameLst>
                                          <p:attrName>style.visibility</p:attrName>
                                        </p:attrNameLst>
                                      </p:cBhvr>
                                      <p:to>
                                        <p:strVal val="visible"/>
                                      </p:to>
                                    </p:set>
                                    <p:animEffect transition="in" filter="blinds(horizontal)">
                                      <p:cBhvr>
                                        <p:cTn id="57" dur="500"/>
                                        <p:tgtEl>
                                          <p:spTgt spid="438292"/>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438304"/>
                                        </p:tgtEl>
                                        <p:attrNameLst>
                                          <p:attrName>style.visibility</p:attrName>
                                        </p:attrNameLst>
                                      </p:cBhvr>
                                      <p:to>
                                        <p:strVal val="visible"/>
                                      </p:to>
                                    </p:set>
                                    <p:animEffect transition="in" filter="blinds(horizontal)">
                                      <p:cBhvr>
                                        <p:cTn id="60" dur="500"/>
                                        <p:tgtEl>
                                          <p:spTgt spid="43830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438302"/>
                                        </p:tgtEl>
                                        <p:attrNameLst>
                                          <p:attrName>style.visibility</p:attrName>
                                        </p:attrNameLst>
                                      </p:cBhvr>
                                      <p:to>
                                        <p:strVal val="visible"/>
                                      </p:to>
                                    </p:set>
                                    <p:animEffect transition="in" filter="blinds(horizontal)">
                                      <p:cBhvr>
                                        <p:cTn id="65" dur="500"/>
                                        <p:tgtEl>
                                          <p:spTgt spid="438302"/>
                                        </p:tgtEl>
                                      </p:cBhvr>
                                    </p:animEffect>
                                  </p:childTnLst>
                                </p:cTn>
                              </p:par>
                              <p:par>
                                <p:cTn id="66" presetID="3" presetClass="entr" presetSubtype="5" fill="hold" grpId="0" nodeType="withEffect">
                                  <p:stCondLst>
                                    <p:cond delay="0"/>
                                  </p:stCondLst>
                                  <p:childTnLst>
                                    <p:set>
                                      <p:cBhvr>
                                        <p:cTn id="67" dur="1" fill="hold">
                                          <p:stCondLst>
                                            <p:cond delay="0"/>
                                          </p:stCondLst>
                                        </p:cTn>
                                        <p:tgtEl>
                                          <p:spTgt spid="438295"/>
                                        </p:tgtEl>
                                        <p:attrNameLst>
                                          <p:attrName>style.visibility</p:attrName>
                                        </p:attrNameLst>
                                      </p:cBhvr>
                                      <p:to>
                                        <p:strVal val="visible"/>
                                      </p:to>
                                    </p:set>
                                    <p:animEffect transition="in" filter="blinds(vertical)">
                                      <p:cBhvr>
                                        <p:cTn id="68" dur="500"/>
                                        <p:tgtEl>
                                          <p:spTgt spid="438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80" grpId="0" animBg="1"/>
      <p:bldP spid="438281" grpId="0" animBg="1"/>
      <p:bldP spid="438282" grpId="0"/>
      <p:bldP spid="438284" grpId="0" animBg="1"/>
      <p:bldP spid="438286" grpId="0" animBg="1"/>
      <p:bldP spid="438288" grpId="0" animBg="1"/>
      <p:bldP spid="438289" grpId="0" animBg="1"/>
      <p:bldP spid="438291" grpId="0" animBg="1"/>
      <p:bldP spid="438292" grpId="0"/>
      <p:bldP spid="438295" grpId="0" animBg="1"/>
      <p:bldP spid="43830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ROBLEMSCORE" val="1.0"/>
  <p:tag name="PROBLEMSCORE_HALF" val="0.0"/>
  <p:tag name="RAINPROBLEMTYPE" val="MultipleChoice"/>
  <p:tag name="RAINPROBLEM" val="MultipleChoice"/>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5.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PROBLEMSCORE" val="1.0"/>
  <p:tag name="PROBLEMSCORE_HALF" val="0.0"/>
  <p:tag name="RAINPROBLEMTYPE" val="MultipleChoice"/>
  <p:tag name="RAINPROBLEM" val="MultipleChoice"/>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3.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PROBLEMSCORE" val="1.0"/>
  <p:tag name="PROBLEMSCORE_HALF" val="0.0"/>
  <p:tag name="RAINPROBLEMTYPE" val="MultipleChoice"/>
  <p:tag name="RAINPROBLEM" val="MultipleChoice"/>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
</p:tagLst>
</file>

<file path=ppt/theme/theme1.xml><?xml version="1.0" encoding="utf-8"?>
<a:theme xmlns:a="http://schemas.openxmlformats.org/drawingml/2006/main" name="sampl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wrap="square">
        <a:spAutoFit/>
      </a:bodyPr>
      <a:lstStyle>
        <a:defPPr eaLnBrk="1" hangingPunct="1">
          <a:spcBef>
            <a:spcPct val="50000"/>
          </a:spcBef>
          <a:defRPr sz="2800" b="1" dirty="0">
            <a:latin typeface="楷体" pitchFamily="49" charset="-122"/>
            <a:ea typeface="楷体" pitchFamily="49" charset="-122"/>
          </a:defRPr>
        </a:defPPr>
      </a:lstStyle>
    </a:txDef>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第10讲-语法分析-VI-浅色</Template>
  <TotalTime>9982</TotalTime>
  <Words>2654</Words>
  <Application>Microsoft Office PowerPoint</Application>
  <PresentationFormat>全屏显示(4:3)</PresentationFormat>
  <Paragraphs>749</Paragraphs>
  <Slides>47</Slides>
  <Notes>28</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47</vt:i4>
      </vt:variant>
    </vt:vector>
  </HeadingPairs>
  <TitlesOfParts>
    <vt:vector size="63" baseType="lpstr">
      <vt:lpstr>Arial Unicode MS</vt:lpstr>
      <vt:lpstr>Microsoft Yahei</vt:lpstr>
      <vt:lpstr>黑体</vt:lpstr>
      <vt:lpstr>楷体</vt:lpstr>
      <vt:lpstr>宋体</vt:lpstr>
      <vt:lpstr>微软雅黑</vt:lpstr>
      <vt:lpstr>Arial</vt:lpstr>
      <vt:lpstr>Courier New</vt:lpstr>
      <vt:lpstr>Symbol</vt:lpstr>
      <vt:lpstr>Tahoma</vt:lpstr>
      <vt:lpstr>Times New Roman</vt:lpstr>
      <vt:lpstr>Verdana</vt:lpstr>
      <vt:lpstr>Wingdings</vt:lpstr>
      <vt:lpstr>sample</vt:lpstr>
      <vt:lpstr>BMP 图像</vt:lpstr>
      <vt:lpstr>Equation</vt:lpstr>
      <vt:lpstr>回顾</vt:lpstr>
      <vt:lpstr>有 限 自 动 机 </vt:lpstr>
      <vt:lpstr>温故而知新</vt:lpstr>
      <vt:lpstr>PowerPoint 演示文稿</vt:lpstr>
      <vt:lpstr>PowerPoint 演示文稿</vt:lpstr>
      <vt:lpstr>PowerPoint 演示文稿</vt:lpstr>
      <vt:lpstr>第三章  语法分析</vt:lpstr>
      <vt:lpstr>PowerPoint 演示文稿</vt:lpstr>
      <vt:lpstr>语法分析的任务</vt:lpstr>
      <vt:lpstr>语法分析</vt:lpstr>
      <vt:lpstr>本讲纲要</vt:lpstr>
      <vt:lpstr>上下文无关文法</vt:lpstr>
      <vt:lpstr>3.1 上下文无关文法</vt:lpstr>
      <vt:lpstr>3.1 上下文无关文法</vt:lpstr>
      <vt:lpstr>3.1 上下文无关文法</vt:lpstr>
      <vt:lpstr>3.1 上下文无关文法</vt:lpstr>
      <vt:lpstr>3.1 上下文无关文法</vt:lpstr>
      <vt:lpstr>3.1 上下文无关文法</vt:lpstr>
      <vt:lpstr>上下文无关文法</vt:lpstr>
      <vt:lpstr>3.1.2 推导</vt:lpstr>
      <vt:lpstr>推导的定义</vt:lpstr>
      <vt:lpstr>等价的文法</vt:lpstr>
      <vt:lpstr>最左推导与最右推导</vt:lpstr>
      <vt:lpstr>3.1.3 分析树</vt:lpstr>
      <vt:lpstr>文法、推导与分析树</vt:lpstr>
      <vt:lpstr>文法、推导与分析树</vt:lpstr>
      <vt:lpstr>文法、推导与分析树</vt:lpstr>
      <vt:lpstr>上下文无关文法</vt:lpstr>
      <vt:lpstr>3.1.3 二义性</vt:lpstr>
      <vt:lpstr>PowerPoint 演示文稿</vt:lpstr>
      <vt:lpstr>消除文法的二义性</vt:lpstr>
      <vt:lpstr>消除文法的二义性</vt:lpstr>
      <vt:lpstr>消除文法的二义性</vt:lpstr>
      <vt:lpstr>思考题</vt:lpstr>
      <vt:lpstr>消除文法的二义性</vt:lpstr>
      <vt:lpstr>3.2 语言和文法</vt:lpstr>
      <vt:lpstr>本讲纲要</vt:lpstr>
      <vt:lpstr>3.2 语言和文法</vt:lpstr>
      <vt:lpstr>3.2 语言和文法</vt:lpstr>
      <vt:lpstr>3.2 语言和文法</vt:lpstr>
      <vt:lpstr>3.2 语言和文法</vt:lpstr>
      <vt:lpstr>3.2 语言和文法</vt:lpstr>
      <vt:lpstr>3.2 语言和文法</vt:lpstr>
      <vt:lpstr>文法、推导与分析树</vt:lpstr>
      <vt:lpstr>3.2 语言和文法</vt:lpstr>
      <vt:lpstr>3.2 语言和文法</vt:lpstr>
      <vt:lpstr>习    题</vt:lpstr>
    </vt:vector>
  </TitlesOfParts>
  <Company>中国科大</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Enforcement of Security with Types</dc:title>
  <dc:creator>blue</dc:creator>
  <cp:lastModifiedBy>Windows 用户</cp:lastModifiedBy>
  <cp:revision>945</cp:revision>
  <dcterms:created xsi:type="dcterms:W3CDTF">2000-08-08T16:59:41Z</dcterms:created>
  <dcterms:modified xsi:type="dcterms:W3CDTF">2021-09-21T23:54:15Z</dcterms:modified>
</cp:coreProperties>
</file>