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524" r:id="rId4"/>
    <p:sldId id="525" r:id="rId6"/>
    <p:sldId id="526" r:id="rId7"/>
    <p:sldId id="527" r:id="rId8"/>
    <p:sldId id="529" r:id="rId9"/>
    <p:sldId id="537" r:id="rId10"/>
    <p:sldId id="571" r:id="rId11"/>
    <p:sldId id="532" r:id="rId12"/>
    <p:sldId id="533" r:id="rId13"/>
    <p:sldId id="534" r:id="rId14"/>
    <p:sldId id="535" r:id="rId15"/>
    <p:sldId id="538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3103"/>
  </p:normalViewPr>
  <p:slideViewPr>
    <p:cSldViewPr snapToGrid="0" snapToObjects="1">
      <p:cViewPr varScale="1">
        <p:scale>
          <a:sx n="105" d="100"/>
          <a:sy n="105" d="100"/>
        </p:scale>
        <p:origin x="-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1D66-B7D9-8347-9D43-E36E5B4A2C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4DDE0-F642-2844-B362-EF8D70295A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34DE84-92C1-D945-9B74-F5EF0A70E7A1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CF0CAA-BA1E-AE42-ACF3-C2FF10DD0B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0CAA-BA1E-AE42-ACF3-C2FF10DD0B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34DE84-92C1-D945-9B74-F5EF0A70E7A1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09800" y="1574464"/>
            <a:ext cx="113569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dirty="0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Here’s to Your Health   </a:t>
            </a:r>
            <a:r>
              <a:rPr kumimoji="1" lang="en-US" altLang="zh-CN" sz="3600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</a:t>
            </a:r>
            <a:endParaRPr kumimoji="1" lang="en-US" altLang="zh-CN" sz="3600" b="1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zh-CN" sz="3600" b="1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3600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Joan Dunayer</a:t>
            </a:r>
            <a:endParaRPr kumimoji="1" lang="zh-CN" altLang="en-US" sz="66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354965" y="762635"/>
            <a:ext cx="2982595" cy="4802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130" y="996950"/>
            <a:ext cx="11381105" cy="624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8.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Drinking plays a role in over six million injuries each year—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not counting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automobile accidents. Even in small amounts,  alcohol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dull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 the brain,  reducing muscle coordination and slowing reaction time. It also 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interferes with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the ability to focus the eyes and 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adjust to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 sudden change in brightness—such as the ﬂash of a car’s headlights. Drinking and driving, responsible for over half of all automobile deaths, is 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the leading cause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of death among teenagers. Continued alcohol abuse can physically change the brain,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permanently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impair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ing learning and memory. Long-term drinking is related to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malnutrition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, weakening of the bones, and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ulcer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s. It increases the risk of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liver failure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, heart disease, and stomach cancer.   (Para. 9)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4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explain the basic grammatical structure of the second sentence.</a:t>
            </a:r>
            <a:endParaRPr lang="en-US" altLang="zh-CN" sz="2400" dirty="0"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4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translate this part into Chinese.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30797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9.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Finally, according to the myth, alcohol is the magic ingredient for social success. Hundreds of TV and radio ads have echoed this message in recent years.  (Para. 10)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paraphrase the sentence in English.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10.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Indeed, studies show that when alcohol becomes the center of a social gathering, it may lead to public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drunkenness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and violence. The ad’s image of the man’s new friends ignores an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undeniable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reality: that alcohol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ruin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s—not creates—relationships. In addition to ﬁghting and  simple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assault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, drinking is linked to two-thirds of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domestic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violence incidents. Rather than leading to healthy social connections, alcohol leads to loneliness,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despair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, and mental illness. Over a fourth of the patients in state and county mental hospitals have alcohol problems; more than half of all violent crimes are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alcohol-related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; the rate of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suicide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among alcoholics is ﬁfteen times higher than among the general population.  (Para. 11)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Please explain the reddened words and expression in English.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620500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11. 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For  alcohol’s victims,  “Here’s to your health” rings with a terrible irony when it is accompanied by the clink of liquor glasses.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(Para. 12)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Please paraphrase the sentence in English.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1. 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Joan Dunayer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contrasts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glamorous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“myth” about alcohol, as pre-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sented  in  advertising  and  popular  culture, 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 the  reality—which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is often far less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appealing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 After reading her essay, you will be more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aware of how we are encouraged to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think of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alcohol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as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being tied to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happiness and success. You may also become a more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critical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observer of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images presented by advertisers. (Preview)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explain the reddened words and expressions in English.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483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2.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Unfortunately, drinking is not unusual among high-school students or,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for that matter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, in any other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segment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of our society. And that’s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no accident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 There are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numerous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inﬂuences in our society urging people to drink, not the least of which is advertising. Who can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recall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 televised baseball or basketball game without a beer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commercial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? (Para. 2)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and phrases in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English.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569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3.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Furthermore, alcohol ads appear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with pounding frequency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in magazines, on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billboard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s, and in college newspapers. According to industry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estimate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s,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brewer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 spend more than $600 million a year on radio and TV commercials and another $90 million on print ads. In addition,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liquor industry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spends about $230 million a year on print advertising, and since 1966 it has greatly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expanded its presence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on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cable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and independent broadcast stations. Just recently, NBC became the ﬁrst network station to accept hard liquor ads for broadcast.   (Para. 2)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explain the reddened words and phrases in English.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4.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To top it all off, this aggressive advertising of alcohol fosters a harmful myth about drinking.   (Para. 3)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paraphrase the sentence in English.</a:t>
            </a:r>
            <a:endParaRPr lang="en-US" altLang="zh-CN" sz="2800" dirty="0"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850" y="954405"/>
            <a:ext cx="11381105" cy="5046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5.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Part of the myth is that liquor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signal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s professional success. In a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slick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 men’s magazine, one full-page ad for Scotch whiskey shows two men  seated in an elegant restaurant. Both are in their thirties,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perfectly  groomed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,  and wearing expensive-looking gray suits. The windows are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drape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d with velvet, the table with spotless white linen. Each place-setting consists of a long-stemmed water goblet, silver utensils, and thick silver plates. On each plate is a half-empty cocktail glass. The two men are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grin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ning and shaking hands, as if they’ve just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concluded a business deal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.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caption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 reads, “The taste of success.”    (Para. 4)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explain the reddened words and expression in English.</a:t>
            </a:r>
            <a:endParaRPr lang="en-US" altLang="zh-CN" sz="2800" dirty="0"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translate this part into Chinese.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140" y="28892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6.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Contrary to what the liquor company would have us believe, drinking is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more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 closely related to lack of success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than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 to achievement.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 (Para. 5)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paraphrase the sentence in English.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6.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In the work force,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alcoholic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s are frequently late or absent, tend to perform poorly, and often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get ﬁred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. Although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alcohol abuse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 occurs in all economic classes, it remains most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prevalent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 among the poor.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 (Para. 5)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explain the redded words and expressions in English.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850" y="1141095"/>
            <a:ext cx="1138110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7. 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The alcohol myth also creates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illusion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that beer and athletics are a perfect combination. One billboard features three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high-action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images: a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sprinter running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at top speed, a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surfer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riding a wave, and a basketball player leaping to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make a dunk shot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 A particular light beer, the billboard promises, “won’t slow you down.” (Para. 8)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and expressions in English.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615" y="452120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d89633f7-1dab-476d-b396-0967bc8a75a0"/>
  <p:tag name="COMMONDATA" val="eyJoZGlkIjoiNjIwMmU3NTgyZTE0MzE1MjdhYzI4MDVmNGU4NWJiZDYifQ=="/>
</p:tagLst>
</file>

<file path=ppt/theme/theme1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库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5702</Words>
  <Application>WPS 演示</Application>
  <PresentationFormat>宽屏</PresentationFormat>
  <Paragraphs>114</Paragraphs>
  <Slides>13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Cambria</vt:lpstr>
      <vt:lpstr>微软雅黑</vt:lpstr>
      <vt:lpstr>Arial Unicode MS</vt:lpstr>
      <vt:lpstr>等线 Light</vt:lpstr>
      <vt:lpstr>Gill Sans MT</vt:lpstr>
      <vt:lpstr>等线</vt:lpstr>
      <vt:lpstr>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and requirements</dc:title>
  <dc:creator>Microsoft Office 用户</dc:creator>
  <cp:lastModifiedBy>one and eleven</cp:lastModifiedBy>
  <cp:revision>229</cp:revision>
  <dcterms:created xsi:type="dcterms:W3CDTF">2017-09-03T01:54:00Z</dcterms:created>
  <dcterms:modified xsi:type="dcterms:W3CDTF">2022-11-21T08:39:20Z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A5958D778A1248B987895FE78750971A</vt:lpwstr>
  </property>
</Properties>
</file>