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524" r:id="rId3"/>
    <p:sldId id="525" r:id="rId4"/>
    <p:sldId id="526" r:id="rId5"/>
    <p:sldId id="527" r:id="rId6"/>
    <p:sldId id="529" r:id="rId7"/>
    <p:sldId id="537" r:id="rId8"/>
    <p:sldId id="530" r:id="rId9"/>
    <p:sldId id="532" r:id="rId10"/>
    <p:sldId id="533" r:id="rId11"/>
    <p:sldId id="534" r:id="rId12"/>
    <p:sldId id="535" r:id="rId13"/>
    <p:sldId id="538" r:id="rId14"/>
    <p:sldId id="539" r:id="rId15"/>
    <p:sldId id="54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3103"/>
  </p:normalViewPr>
  <p:slideViewPr>
    <p:cSldViewPr snapToGrid="0" snapToObjects="1">
      <p:cViewPr varScale="1">
        <p:scale>
          <a:sx n="63" d="100"/>
          <a:sy n="63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1D66-B7D9-8347-9D43-E36E5B4A2CA8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DDE0-F642-2844-B362-EF8D70295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0CAA-BA1E-AE42-ACF3-C2FF10DD0B16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2135" y="1043305"/>
            <a:ext cx="86156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 Became Her Target</a:t>
            </a:r>
            <a:endParaRPr kumimoji="1" lang="en-US" altLang="zh-CN" sz="5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zh-CN" sz="3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Roger Wilkins</a:t>
            </a:r>
            <a:r>
              <a:rPr kumimoji="1" lang="en-US" altLang="zh-CN" sz="6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6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52755" y="892175"/>
            <a:ext cx="2588260" cy="2515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9.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Thus, the teacher began to give me human dimensions, though not perfect ones for an eighth-grader.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6)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What do human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dimensions include?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10.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It was somewhat better to be an incipient teacher’s pet than merely a dark presence in the back of the room onto whose silent form my classmates could fit all the stereotypes they carried in their heads.  (Para. 6)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the sentence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11.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 those days,  all my opinions were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derivative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 I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was for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Roosevelt because my parents were,  and I was for the Yankees because my older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buddy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from Harlem was a Yankee fan. Besides, we didn’t have opinions about historical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figure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 like Jefferson.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7)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12.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“I guess so,” I replied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tentatively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(Para. 9)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	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“Why?” she asked.	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(Para. 10)</a:t>
            </a:r>
            <a:endParaRPr lang="en-US" altLang="zh-CN" sz="2800" b="1" dirty="0"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Why! What kind of question was that, I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groused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silently. But I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venture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 an answer. 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11)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13.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She was the first teacher to give me the sense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that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thinking was part of education and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that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could form opinions that had some value. 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(Para. 11)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What is the function of the two that-clauses?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Translate the sentence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14.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Her final service to me came on a day when my mind was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wander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ing and I was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idly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digging my pencil into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the writing surface on the arm of my chair. Miss Bean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impulsively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threw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 hunk 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gum eraser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at me. 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By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amazing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chance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it hit my hand and sent the pencil flying. She gasped, and I crept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mortified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after my pencil as the class roared.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(Para. 12)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She taught American history to eighth-graders in the junior high section of Creston,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 high school that served the north end of Grand Rapids, Michigan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(Para. 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paraphrase the reddened part in the sentence.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2.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 problem for our new neighbors was that their neighborhood had previously been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pristine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(in their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term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s) and that they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were ignorant about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black people. The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prevailing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wisdom in the neighborhood was that we were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spoil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ing it and that we ought to go back where we belonged (or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alternatively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ought not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intrude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where we were not wanted).  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3.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There was a lot of angry talk among the adults, but nothing much came of it. 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paraphrase this sentence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4.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was just transplanted from Harlem, and here in Grand Rapids, the dominant culture was speaking to me insistently. I can see now that those youngsters were bullying and culturally disadvantaged. I knew then that they were bigoted, but the culture spoke to me more powerfully than my mind and I felt ashamed for being different—a nonstandard person.  (Para. 3)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this part into Chinese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5.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now know that Dorothy Bean understood most of that and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deplored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it.   (Para. 4)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explain the reddened word in English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Whereas my other teachers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approach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ed the problem of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easing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in their new black pupil by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ignoring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him for the first few weeks, Miss Bean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went right at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me.   (Para. 4)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explain the reddened words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the sentence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7.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later came to know that in Grand Rapids, she was viewed as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 very liberal person who believed, among other things, that Negroes were equal.   (Para. 4)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the sentence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8.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Later in the hour, when one of my classmates had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bungled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an answer, Miss Bean came back to me with a question that required me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clean up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 girl’s mess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and established me as a smart person.  (Para. 5)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818</Words>
  <Application>Microsoft Office PowerPoint</Application>
  <PresentationFormat>宽屏</PresentationFormat>
  <Paragraphs>92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DengXian</vt:lpstr>
      <vt:lpstr>DengXian</vt:lpstr>
      <vt:lpstr>等线 Light</vt:lpstr>
      <vt:lpstr>微软雅黑</vt:lpstr>
      <vt:lpstr>Arial</vt:lpstr>
      <vt:lpstr>Cambria</vt:lpstr>
      <vt:lpstr>Gill Sans MT</vt:lpstr>
      <vt:lpstr>Times New Roman</vt:lpstr>
      <vt:lpstr>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requirements</dc:title>
  <dc:creator>Microsoft Office 用户</dc:creator>
  <cp:lastModifiedBy>user</cp:lastModifiedBy>
  <cp:revision>151</cp:revision>
  <dcterms:created xsi:type="dcterms:W3CDTF">2017-09-03T01:54:00Z</dcterms:created>
  <dcterms:modified xsi:type="dcterms:W3CDTF">2021-11-02T03:46:20Z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A5958D778A1248B987895FE78750971A</vt:lpwstr>
  </property>
</Properties>
</file>